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customXml/itemProps1.xml" ContentType="application/vnd.openxmlformats-officedocument.customXmlProperties+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drawings/drawing2.xml" ContentType="application/vnd.openxmlformats-officedocument.drawingml.chartshapes+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charts/chart17.xml" ContentType="application/vnd.openxmlformats-officedocument.drawingml.char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charts/chart13.xml" ContentType="application/vnd.openxmlformats-officedocument.drawingml.char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docProps/custom.xml" ContentType="application/vnd.openxmlformats-officedocument.custom-properties+xml"/>
  <Override PartName="/ppt/notesSlides/notesSlide12.xml" ContentType="application/vnd.openxmlformats-officedocument.presentationml.notesSlide+xml"/>
  <Override PartName="/ppt/charts/chart7.xml" ContentType="application/vnd.openxmlformats-officedocument.drawingml.chart+xml"/>
  <Override PartName="/ppt/notesSlides/notesSlide30.xml" ContentType="application/vnd.openxmlformats-officedocument.presentationml.notesSlide+xml"/>
  <Override PartName="/ppt/charts/chart3.xml" ContentType="application/vnd.openxmlformats-officedocument.drawingml.chart+xml"/>
  <Override PartName="/ppt/notesSlides/notesSlide7.xml" ContentType="application/vnd.openxmlformats-officedocument.presentationml.notesSlide+xml"/>
  <Override PartName="/ppt/notesSlides/notesSlide10.xml" ContentType="application/vnd.openxmlformats-officedocument.presentationml.notesSlide+xml"/>
  <Override PartName="/ppt/charts/chart5.xml" ContentType="application/vnd.openxmlformats-officedocument.drawingml.chart+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customXml/itemProps2.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rawings/drawing1.xml" ContentType="application/vnd.openxmlformats-officedocument.drawingml.chartshapes+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emf" ContentType="image/x-emf"/>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charts/chart16.xml" ContentType="application/vnd.openxmlformats-officedocument.drawingml.char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charts/chart14.xml" ContentType="application/vnd.openxmlformats-officedocument.drawingml.char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charts/chart8.xml" ContentType="application/vnd.openxmlformats-officedocument.drawingml.chart+xml"/>
  <Override PartName="/ppt/notesSlides/notesSlide22.xml" ContentType="application/vnd.openxmlformats-officedocument.presentationml.notesSlide+xml"/>
  <Override PartName="/ppt/charts/chart12.xml" ContentType="application/vnd.openxmlformats-officedocument.drawingml.chart+xml"/>
  <Override PartName="/ppt/notesSlides/notesSlide33.xml" ContentType="application/vnd.openxmlformats-officedocument.presentationml.notesSlide+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charts/chart6.xml" ContentType="application/vnd.openxmlformats-officedocument.drawingml.chart+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charts/chart10.xml" ContentType="application/vnd.openxmlformats-officedocument.drawingml.chart+xml"/>
  <Override PartName="/ppt/notesSlides/notesSlide6.xml" ContentType="application/vnd.openxmlformats-officedocument.presentationml.notesSlide+xml"/>
  <Override PartName="/ppt/charts/chart4.xml" ContentType="application/vnd.openxmlformats-officedocument.drawingml.chart+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charts/chart2.xml" ContentType="application/vnd.openxmlformats-officedocument.drawingml.chart+xml"/>
  <Override PartName="/docProps/core.xml" ContentType="application/vnd.openxmlformats-package.core-properties+xml"/>
  <Override PartName="/customXml/itemProps3.xml" ContentType="application/vnd.openxmlformats-officedocument.customXml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charts/chart15.xml" ContentType="application/vnd.openxmlformats-officedocument.drawingml.chart+xml"/>
  <Override PartName="/ppt/slides/slide12.xml" ContentType="application/vnd.openxmlformats-officedocument.presentationml.slide+xml"/>
  <Override PartName="/ppt/slides/slide30.xml" ContentType="application/vnd.openxmlformats-officedocument.presentationml.slide+xml"/>
  <Override PartName="/ppt/notesSlides/notesSlide14.xml" ContentType="application/vnd.openxmlformats-officedocument.presentationml.notesSlide+xml"/>
  <Override PartName="/ppt/charts/chart9.xml" ContentType="application/vnd.openxmlformats-officedocument.drawingml.chart+xml"/>
  <Override PartName="/ppt/notesSlides/notesSlide32.xml" ContentType="application/vnd.openxmlformats-officedocument.presentationml.notesSlide+xml"/>
  <Override PartName="/ppt/charts/chart11.xml" ContentType="application/vnd.openxmlformats-officedocument.drawingml.chart+xml"/>
  <Override PartName="/ppt/notesSlides/notesSlide9.xml" ContentType="application/vnd.openxmlformats-officedocument.presentationml.notesSlide+xml"/>
  <Override PartName="/ppt/notesSlides/notesSlide2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48"/>
  </p:notesMasterIdLst>
  <p:handoutMasterIdLst>
    <p:handoutMasterId r:id="rId49"/>
  </p:handoutMasterIdLst>
  <p:sldIdLst>
    <p:sldId id="298" r:id="rId5"/>
    <p:sldId id="367" r:id="rId6"/>
    <p:sldId id="348" r:id="rId7"/>
    <p:sldId id="342" r:id="rId8"/>
    <p:sldId id="347" r:id="rId9"/>
    <p:sldId id="349" r:id="rId10"/>
    <p:sldId id="352" r:id="rId11"/>
    <p:sldId id="354" r:id="rId12"/>
    <p:sldId id="357" r:id="rId13"/>
    <p:sldId id="393" r:id="rId14"/>
    <p:sldId id="360" r:id="rId15"/>
    <p:sldId id="361" r:id="rId16"/>
    <p:sldId id="359" r:id="rId17"/>
    <p:sldId id="363" r:id="rId18"/>
    <p:sldId id="369" r:id="rId19"/>
    <p:sldId id="372" r:id="rId20"/>
    <p:sldId id="368" r:id="rId21"/>
    <p:sldId id="373" r:id="rId22"/>
    <p:sldId id="374" r:id="rId23"/>
    <p:sldId id="375" r:id="rId24"/>
    <p:sldId id="378" r:id="rId25"/>
    <p:sldId id="395" r:id="rId26"/>
    <p:sldId id="380" r:id="rId27"/>
    <p:sldId id="386" r:id="rId28"/>
    <p:sldId id="423" r:id="rId29"/>
    <p:sldId id="384" r:id="rId30"/>
    <p:sldId id="385" r:id="rId31"/>
    <p:sldId id="420" r:id="rId32"/>
    <p:sldId id="418" r:id="rId33"/>
    <p:sldId id="397" r:id="rId34"/>
    <p:sldId id="398" r:id="rId35"/>
    <p:sldId id="416" r:id="rId36"/>
    <p:sldId id="419" r:id="rId37"/>
    <p:sldId id="415" r:id="rId38"/>
    <p:sldId id="404" r:id="rId39"/>
    <p:sldId id="417" r:id="rId40"/>
    <p:sldId id="399" r:id="rId41"/>
    <p:sldId id="400" r:id="rId42"/>
    <p:sldId id="401" r:id="rId43"/>
    <p:sldId id="402" r:id="rId44"/>
    <p:sldId id="414" r:id="rId45"/>
    <p:sldId id="422" r:id="rId46"/>
    <p:sldId id="421" r:id="rId47"/>
  </p:sldIdLst>
  <p:sldSz cx="9144000" cy="6858000" type="screen4x3"/>
  <p:notesSz cx="7102475" cy="9388475"/>
  <p:defaultTex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5E0246"/>
    <a:srgbClr val="00FF00"/>
    <a:srgbClr val="F26522"/>
    <a:srgbClr val="767DC5"/>
    <a:srgbClr val="A6CE39"/>
    <a:srgbClr val="00AAB5"/>
    <a:srgbClr val="ED1C24"/>
    <a:srgbClr val="F1FCFD"/>
    <a:srgbClr val="D6F6F8"/>
    <a:srgbClr val="73E1E7"/>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134" autoAdjust="0"/>
    <p:restoredTop sz="78667" autoAdjust="0"/>
  </p:normalViewPr>
  <p:slideViewPr>
    <p:cSldViewPr snapToGrid="0" snapToObjects="1" showGuides="1">
      <p:cViewPr>
        <p:scale>
          <a:sx n="66" d="100"/>
          <a:sy n="66" d="100"/>
        </p:scale>
        <p:origin x="-4854" y="-1686"/>
      </p:cViewPr>
      <p:guideLst>
        <p:guide orient="horz" pos="432"/>
        <p:guide pos="2789"/>
      </p:guideLst>
    </p:cSldViewPr>
  </p:slideViewPr>
  <p:outlineViewPr>
    <p:cViewPr>
      <p:scale>
        <a:sx n="33" d="100"/>
        <a:sy n="33" d="100"/>
      </p:scale>
      <p:origin x="0" y="0"/>
    </p:cViewPr>
  </p:outlineViewPr>
  <p:notesTextViewPr>
    <p:cViewPr>
      <p:scale>
        <a:sx n="1" d="1"/>
        <a:sy n="1" d="1"/>
      </p:scale>
      <p:origin x="0" y="0"/>
    </p:cViewPr>
  </p:notesTextViewPr>
  <p:sorterViewPr>
    <p:cViewPr>
      <p:scale>
        <a:sx n="60" d="100"/>
        <a:sy n="60" d="100"/>
      </p:scale>
      <p:origin x="0" y="0"/>
    </p:cViewPr>
  </p:sorterViewPr>
  <p:notesViewPr>
    <p:cSldViewPr snapToGrid="0" snapToObjects="1" showGuides="1">
      <p:cViewPr>
        <p:scale>
          <a:sx n="190" d="100"/>
          <a:sy n="190" d="100"/>
        </p:scale>
        <p:origin x="-96" y="3222"/>
      </p:cViewPr>
      <p:guideLst>
        <p:guide orient="horz" pos="2957"/>
        <p:guide pos="2237"/>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file:///D:\_PPEP_presentation\CPI.xlsx" TargetMode="External"/></Relationships>
</file>

<file path=ppt/charts/_rels/chart10.xml.rels><?xml version="1.0" encoding="UTF-8" standalone="yes"?>
<Relationships xmlns="http://schemas.openxmlformats.org/package/2006/relationships"><Relationship Id="rId1" Type="http://schemas.openxmlformats.org/officeDocument/2006/relationships/oleObject" Target="file:///G:\_Micro_ConditionalAcceptted_LLMAB&amp;Findings\LLMAB_Finding2_FX8320\data\output\473_CPI.xlsx" TargetMode="External"/></Relationships>
</file>

<file path=ppt/charts/_rels/chart11.xml.rels><?xml version="1.0" encoding="UTF-8" standalone="yes"?>
<Relationships xmlns="http://schemas.openxmlformats.org/package/2006/relationships"><Relationship Id="rId1" Type="http://schemas.openxmlformats.org/officeDocument/2006/relationships/oleObject" Target="file:///G:\_Micro_ConditionalAcceptted_LLMAB&amp;Findings\LLMAB_Finding2_FX8320\data\output\473_CPI.xlsx" TargetMode="External"/></Relationships>
</file>

<file path=ppt/charts/_rels/chart12.xml.rels><?xml version="1.0" encoding="UTF-8" standalone="yes"?>
<Relationships xmlns="http://schemas.openxmlformats.org/package/2006/relationships"><Relationship Id="rId1" Type="http://schemas.openxmlformats.org/officeDocument/2006/relationships/oleObject" Target="file:///G:\_Micro_ConditionalAcceptted_Discussion\20140919\_Results_LLMAB_Finding2_FX8320.xlsx" TargetMode="External"/></Relationships>
</file>

<file path=ppt/charts/_rels/chart13.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file:///D:\_PPEP_presentation\data\_Data_CameraReady\Error-%5b4-fold-error%5d.xlsx" TargetMode="External"/></Relationships>
</file>

<file path=ppt/charts/_rels/chart14.xml.rels><?xml version="1.0" encoding="UTF-8" standalone="yes"?>
<Relationships xmlns="http://schemas.openxmlformats.org/package/2006/relationships"><Relationship Id="rId1" Type="http://schemas.openxmlformats.org/officeDocument/2006/relationships/oleObject" Target="file:///D:\_PPEP_presentation\data\_Data_CameraReady\Error-%5b4-fold-error%5d.xlsx" TargetMode="External"/></Relationships>
</file>

<file path=ppt/charts/_rels/chart15.xml.rels><?xml version="1.0" encoding="UTF-8" standalone="yes"?>
<Relationships xmlns="http://schemas.openxmlformats.org/package/2006/relationships"><Relationship Id="rId1" Type="http://schemas.openxmlformats.org/officeDocument/2006/relationships/oleObject" Target="file:///G:\_FX8320_Power_3500MHz\_FX8320_static_new\A(diffetence%20of%20C1E%20and%20CC6)\run_0123A_data%20(latest).xlsx" TargetMode="External"/></Relationships>
</file>

<file path=ppt/charts/_rels/chart16.xml.rels><?xml version="1.0" encoding="UTF-8" standalone="yes"?>
<Relationships xmlns="http://schemas.openxmlformats.org/package/2006/relationships"><Relationship Id="rId1" Type="http://schemas.openxmlformats.org/officeDocument/2006/relationships/oleObject" Target="file:///G:\_Micro_ConditionalAcceptted_Discussion\20140922\_Data_CameraReady\PowerCapping_piledriver.xlsx" TargetMode="External"/></Relationships>
</file>

<file path=ppt/charts/_rels/chart17.xml.rels><?xml version="1.0" encoding="UTF-8" standalone="yes"?>
<Relationships xmlns="http://schemas.openxmlformats.org/package/2006/relationships"><Relationship Id="rId1" Type="http://schemas.openxmlformats.org/officeDocument/2006/relationships/oleObject" Target="file:///G:\_Micro_ConditionalAcceptted_Discussion\20140922\_Data_CameraReady\PowerCapping_piledriver.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D:\_PPEP_presentation\CPI.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D:\_PPEP_presentation\CPI.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G:\_Micro_ConditionalAcceptted_LLMAB&amp;Findings\LLMAB_Finding2_FX8320\data\output\473_CPI.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G:\_Micro_ConditionalAcceptted_LLMAB&amp;Findings\LLMAB_Finding2_FX8320\data\output\473_CPI.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G:\_Micro_ConditionalAcceptted_Discussion\20140919\_Results_LLMAB_Finding2_FX8320.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D:\_PPEP_presentation\data\_Figure_CameraReady\Figure%201,%2011%20(fixed).xlsx" TargetMode="External"/></Relationships>
</file>

<file path=ppt/charts/_rels/chart8.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D:\_PPEP_presentation\data\_Data_CameraReady\Error-%5b4-fold-error%5d.xlsx"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file:///D:\_PPEP_presentation\data\_Data_CameraReady\Error-%5b4-fold-error%5d.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lang val="en-US"/>
  <c:chart>
    <c:plotArea>
      <c:layout>
        <c:manualLayout>
          <c:layoutTarget val="inner"/>
          <c:xMode val="edge"/>
          <c:yMode val="edge"/>
          <c:x val="0.1282734033245844"/>
          <c:y val="5.1400554097404488E-2"/>
          <c:w val="0.83396281714785669"/>
          <c:h val="0.76780475357247036"/>
        </c:manualLayout>
      </c:layout>
      <c:lineChart>
        <c:grouping val="standard"/>
        <c:ser>
          <c:idx val="0"/>
          <c:order val="0"/>
          <c:tx>
            <c:strRef>
              <c:f>Sheet1!$B$2</c:f>
              <c:strCache>
                <c:ptCount val="1"/>
                <c:pt idx="0">
                  <c:v>bzip2</c:v>
                </c:pt>
              </c:strCache>
            </c:strRef>
          </c:tx>
          <c:spPr>
            <a:ln w="76200">
              <a:solidFill>
                <a:schemeClr val="accent4"/>
              </a:solidFill>
            </a:ln>
          </c:spPr>
          <c:marker>
            <c:symbol val="none"/>
          </c:marker>
          <c:cat>
            <c:numRef>
              <c:f>Sheet1!$A$3:$A$10</c:f>
              <c:numCache>
                <c:formatCode>General</c:formatCode>
                <c:ptCount val="8"/>
                <c:pt idx="0">
                  <c:v>1</c:v>
                </c:pt>
                <c:pt idx="1">
                  <c:v>1.2</c:v>
                </c:pt>
                <c:pt idx="2">
                  <c:v>1.4</c:v>
                </c:pt>
                <c:pt idx="3">
                  <c:v>1.6</c:v>
                </c:pt>
                <c:pt idx="4">
                  <c:v>1.8</c:v>
                </c:pt>
                <c:pt idx="5">
                  <c:v>2</c:v>
                </c:pt>
                <c:pt idx="6">
                  <c:v>2.2000000000000002</c:v>
                </c:pt>
                <c:pt idx="7">
                  <c:v>2.4</c:v>
                </c:pt>
              </c:numCache>
            </c:numRef>
          </c:cat>
          <c:val>
            <c:numRef>
              <c:f>Sheet1!$B$3:$B$10</c:f>
              <c:numCache>
                <c:formatCode>General</c:formatCode>
                <c:ptCount val="8"/>
                <c:pt idx="0">
                  <c:v>1.01</c:v>
                </c:pt>
                <c:pt idx="1">
                  <c:v>1.01</c:v>
                </c:pt>
                <c:pt idx="2">
                  <c:v>1.01</c:v>
                </c:pt>
                <c:pt idx="3">
                  <c:v>1.01</c:v>
                </c:pt>
                <c:pt idx="4">
                  <c:v>1.01</c:v>
                </c:pt>
                <c:pt idx="5">
                  <c:v>1.01</c:v>
                </c:pt>
                <c:pt idx="6">
                  <c:v>1.01</c:v>
                </c:pt>
                <c:pt idx="7">
                  <c:v>1.01</c:v>
                </c:pt>
              </c:numCache>
            </c:numRef>
          </c:val>
        </c:ser>
        <c:ser>
          <c:idx val="1"/>
          <c:order val="1"/>
          <c:tx>
            <c:strRef>
              <c:f>Sheet1!$C$2</c:f>
              <c:strCache>
                <c:ptCount val="1"/>
                <c:pt idx="0">
                  <c:v>milc</c:v>
                </c:pt>
              </c:strCache>
            </c:strRef>
          </c:tx>
          <c:spPr>
            <a:ln w="76200">
              <a:solidFill>
                <a:schemeClr val="accent1"/>
              </a:solidFill>
            </a:ln>
          </c:spPr>
          <c:marker>
            <c:symbol val="none"/>
          </c:marker>
          <c:cat>
            <c:numRef>
              <c:f>Sheet1!$A$3:$A$10</c:f>
              <c:numCache>
                <c:formatCode>General</c:formatCode>
                <c:ptCount val="8"/>
                <c:pt idx="0">
                  <c:v>1</c:v>
                </c:pt>
                <c:pt idx="1">
                  <c:v>1.2</c:v>
                </c:pt>
                <c:pt idx="2">
                  <c:v>1.4</c:v>
                </c:pt>
                <c:pt idx="3">
                  <c:v>1.6</c:v>
                </c:pt>
                <c:pt idx="4">
                  <c:v>1.8</c:v>
                </c:pt>
                <c:pt idx="5">
                  <c:v>2</c:v>
                </c:pt>
                <c:pt idx="6">
                  <c:v>2.2000000000000002</c:v>
                </c:pt>
                <c:pt idx="7">
                  <c:v>2.4</c:v>
                </c:pt>
              </c:numCache>
            </c:numRef>
          </c:cat>
          <c:val>
            <c:numRef>
              <c:f>Sheet1!$C$3:$C$10</c:f>
              <c:numCache>
                <c:formatCode>General</c:formatCode>
                <c:ptCount val="8"/>
                <c:pt idx="0">
                  <c:v>1</c:v>
                </c:pt>
                <c:pt idx="1">
                  <c:v>1.1200000000000001</c:v>
                </c:pt>
                <c:pt idx="2">
                  <c:v>1.24</c:v>
                </c:pt>
                <c:pt idx="3">
                  <c:v>1.3599999999999997</c:v>
                </c:pt>
                <c:pt idx="4">
                  <c:v>1.48</c:v>
                </c:pt>
                <c:pt idx="5">
                  <c:v>1.6</c:v>
                </c:pt>
                <c:pt idx="6">
                  <c:v>1.7200000000000002</c:v>
                </c:pt>
                <c:pt idx="7">
                  <c:v>1.8399999999999996</c:v>
                </c:pt>
              </c:numCache>
            </c:numRef>
          </c:val>
        </c:ser>
        <c:dLbls/>
        <c:marker val="1"/>
        <c:axId val="123181312"/>
        <c:axId val="123208064"/>
      </c:lineChart>
      <c:catAx>
        <c:axId val="123181312"/>
        <c:scaling>
          <c:orientation val="minMax"/>
        </c:scaling>
        <c:axPos val="b"/>
        <c:title>
          <c:tx>
            <c:rich>
              <a:bodyPr/>
              <a:lstStyle/>
              <a:p>
                <a:pPr>
                  <a:defRPr sz="1600"/>
                </a:pPr>
                <a:r>
                  <a:rPr lang="en-US" altLang="en-US" sz="1600"/>
                  <a:t>Normalized Frequency</a:t>
                </a:r>
              </a:p>
            </c:rich>
          </c:tx>
          <c:layout/>
        </c:title>
        <c:numFmt formatCode="General" sourceLinked="1"/>
        <c:tickLblPos val="nextTo"/>
        <c:txPr>
          <a:bodyPr/>
          <a:lstStyle/>
          <a:p>
            <a:pPr>
              <a:defRPr sz="1600"/>
            </a:pPr>
            <a:endParaRPr lang="en-US"/>
          </a:p>
        </c:txPr>
        <c:crossAx val="123208064"/>
        <c:crosses val="autoZero"/>
        <c:auto val="1"/>
        <c:lblAlgn val="ctr"/>
        <c:lblOffset val="100"/>
      </c:catAx>
      <c:valAx>
        <c:axId val="123208064"/>
        <c:scaling>
          <c:orientation val="minMax"/>
          <c:max val="2"/>
          <c:min val="1"/>
        </c:scaling>
        <c:axPos val="l"/>
        <c:majorGridlines/>
        <c:title>
          <c:tx>
            <c:rich>
              <a:bodyPr rot="-5400000" vert="horz"/>
              <a:lstStyle/>
              <a:p>
                <a:pPr>
                  <a:defRPr sz="1600"/>
                </a:pPr>
                <a:r>
                  <a:rPr lang="en-US" altLang="en-US" sz="1600"/>
                  <a:t>Normalized CPI</a:t>
                </a:r>
              </a:p>
            </c:rich>
          </c:tx>
          <c:layout/>
        </c:title>
        <c:numFmt formatCode="General" sourceLinked="1"/>
        <c:tickLblPos val="nextTo"/>
        <c:txPr>
          <a:bodyPr/>
          <a:lstStyle/>
          <a:p>
            <a:pPr>
              <a:defRPr sz="1600"/>
            </a:pPr>
            <a:endParaRPr lang="en-US"/>
          </a:p>
        </c:txPr>
        <c:crossAx val="123181312"/>
        <c:crosses val="autoZero"/>
        <c:crossBetween val="midCat"/>
        <c:majorUnit val="0.2"/>
      </c:valAx>
      <c:spPr>
        <a:noFill/>
      </c:spPr>
    </c:plotArea>
    <c:plotVisOnly val="1"/>
    <c:dispBlanksAs val="gap"/>
  </c:chart>
  <c:spPr>
    <a:noFill/>
  </c:spPr>
  <c:externalData r:id="rId1"/>
</c:chartSpace>
</file>

<file path=ppt/charts/chart10.xml><?xml version="1.0" encoding="utf-8"?>
<c:chartSpace xmlns:c="http://schemas.openxmlformats.org/drawingml/2006/chart" xmlns:a="http://schemas.openxmlformats.org/drawingml/2006/main" xmlns:r="http://schemas.openxmlformats.org/officeDocument/2006/relationships">
  <c:lang val="en-US"/>
  <c:chart>
    <c:title>
      <c:tx>
        <c:rich>
          <a:bodyPr/>
          <a:lstStyle/>
          <a:p>
            <a:pPr>
              <a:defRPr sz="1600"/>
            </a:pPr>
            <a:r>
              <a:rPr lang="en-US" sz="1600" dirty="0">
                <a:solidFill>
                  <a:schemeClr val="accent1"/>
                </a:solidFill>
              </a:rPr>
              <a:t>Measured CPI </a:t>
            </a:r>
            <a:r>
              <a:rPr lang="en-US" sz="1600" dirty="0" smtClean="0">
                <a:solidFill>
                  <a:schemeClr val="accent1"/>
                </a:solidFill>
              </a:rPr>
              <a:t>of 3.5GHz (473.astar</a:t>
            </a:r>
            <a:r>
              <a:rPr lang="en-US" sz="1600" dirty="0">
                <a:solidFill>
                  <a:schemeClr val="accent1"/>
                </a:solidFill>
              </a:rPr>
              <a:t>)</a:t>
            </a:r>
          </a:p>
        </c:rich>
      </c:tx>
      <c:layout>
        <c:manualLayout>
          <c:xMode val="edge"/>
          <c:yMode val="edge"/>
          <c:x val="7.1067031266530592E-2"/>
          <c:y val="0"/>
        </c:manualLayout>
      </c:layout>
    </c:title>
    <c:plotArea>
      <c:layout>
        <c:manualLayout>
          <c:layoutTarget val="inner"/>
          <c:xMode val="edge"/>
          <c:yMode val="edge"/>
          <c:x val="7.0852667306468622E-2"/>
          <c:y val="0.10370370370370371"/>
          <c:w val="0.9000429615096367"/>
          <c:h val="0.68187481773111713"/>
        </c:manualLayout>
      </c:layout>
      <c:scatterChart>
        <c:scatterStyle val="lineMarker"/>
        <c:ser>
          <c:idx val="2"/>
          <c:order val="1"/>
          <c:tx>
            <c:strRef>
              <c:f>'3.5GHz'!$F$1</c:f>
              <c:strCache>
                <c:ptCount val="1"/>
                <c:pt idx="0">
                  <c:v>CPI(measured 3.5GHz)</c:v>
                </c:pt>
              </c:strCache>
            </c:strRef>
          </c:tx>
          <c:spPr>
            <a:ln w="6350">
              <a:solidFill>
                <a:schemeClr val="accent1"/>
              </a:solidFill>
            </a:ln>
          </c:spPr>
          <c:marker>
            <c:symbol val="none"/>
          </c:marker>
          <c:xVal>
            <c:numRef>
              <c:f>'3.5GHz'!$C$2:$C$2542</c:f>
              <c:numCache>
                <c:formatCode>General</c:formatCode>
                <c:ptCount val="2541"/>
                <c:pt idx="0">
                  <c:v>9.5500000000000034E-4</c:v>
                </c:pt>
                <c:pt idx="1">
                  <c:v>1.8180000000000004E-3</c:v>
                </c:pt>
                <c:pt idx="2">
                  <c:v>2.6250000000000006E-3</c:v>
                </c:pt>
                <c:pt idx="3">
                  <c:v>3.4970000000000005E-3</c:v>
                </c:pt>
                <c:pt idx="4">
                  <c:v>4.2910000000000005E-3</c:v>
                </c:pt>
                <c:pt idx="5">
                  <c:v>4.6490000000000012E-3</c:v>
                </c:pt>
                <c:pt idx="6">
                  <c:v>4.935000000000001E-3</c:v>
                </c:pt>
                <c:pt idx="7">
                  <c:v>5.2579999999999997E-3</c:v>
                </c:pt>
                <c:pt idx="8">
                  <c:v>5.7270000000000003E-3</c:v>
                </c:pt>
                <c:pt idx="9">
                  <c:v>6.0730000000000011E-3</c:v>
                </c:pt>
                <c:pt idx="10">
                  <c:v>6.3800000000000011E-3</c:v>
                </c:pt>
                <c:pt idx="11">
                  <c:v>6.693000000000001E-3</c:v>
                </c:pt>
                <c:pt idx="12">
                  <c:v>7.0510000000000017E-3</c:v>
                </c:pt>
                <c:pt idx="13">
                  <c:v>7.4140000000000013E-3</c:v>
                </c:pt>
                <c:pt idx="14">
                  <c:v>7.7960000000000017E-3</c:v>
                </c:pt>
                <c:pt idx="15">
                  <c:v>8.1450000000000012E-3</c:v>
                </c:pt>
                <c:pt idx="16">
                  <c:v>8.4500000000000026E-3</c:v>
                </c:pt>
                <c:pt idx="17">
                  <c:v>8.8340000000000033E-3</c:v>
                </c:pt>
                <c:pt idx="18">
                  <c:v>9.1010000000000032E-3</c:v>
                </c:pt>
                <c:pt idx="19">
                  <c:v>9.3710000000000043E-3</c:v>
                </c:pt>
                <c:pt idx="20">
                  <c:v>9.6360000000000005E-3</c:v>
                </c:pt>
                <c:pt idx="21">
                  <c:v>9.9040000000000031E-3</c:v>
                </c:pt>
                <c:pt idx="22">
                  <c:v>1.0173E-2</c:v>
                </c:pt>
                <c:pt idx="23">
                  <c:v>1.0444000000000002E-2</c:v>
                </c:pt>
                <c:pt idx="24">
                  <c:v>1.0716999999999999E-2</c:v>
                </c:pt>
                <c:pt idx="25">
                  <c:v>1.0991000000000001E-2</c:v>
                </c:pt>
                <c:pt idx="26">
                  <c:v>1.1271000000000002E-2</c:v>
                </c:pt>
                <c:pt idx="27">
                  <c:v>1.1546000000000002E-2</c:v>
                </c:pt>
                <c:pt idx="28">
                  <c:v>1.1821000000000003E-2</c:v>
                </c:pt>
                <c:pt idx="29">
                  <c:v>1.2090999999999998E-2</c:v>
                </c:pt>
                <c:pt idx="30">
                  <c:v>1.2359999999999996E-2</c:v>
                </c:pt>
                <c:pt idx="31">
                  <c:v>1.2630000000000001E-2</c:v>
                </c:pt>
                <c:pt idx="32">
                  <c:v>1.2905000000000002E-2</c:v>
                </c:pt>
                <c:pt idx="33">
                  <c:v>1.3181999999999999E-2</c:v>
                </c:pt>
                <c:pt idx="34">
                  <c:v>1.3457999999999998E-2</c:v>
                </c:pt>
                <c:pt idx="35">
                  <c:v>1.3736999999999999E-2</c:v>
                </c:pt>
                <c:pt idx="36">
                  <c:v>1.4005E-2</c:v>
                </c:pt>
                <c:pt idx="37">
                  <c:v>1.427E-2</c:v>
                </c:pt>
                <c:pt idx="38">
                  <c:v>1.4543E-2</c:v>
                </c:pt>
                <c:pt idx="39">
                  <c:v>1.4812000000000001E-2</c:v>
                </c:pt>
                <c:pt idx="40">
                  <c:v>1.5086E-2</c:v>
                </c:pt>
                <c:pt idx="41">
                  <c:v>1.5353E-2</c:v>
                </c:pt>
                <c:pt idx="42">
                  <c:v>1.5629000000000001E-2</c:v>
                </c:pt>
                <c:pt idx="43">
                  <c:v>1.5901000000000002E-2</c:v>
                </c:pt>
                <c:pt idx="44">
                  <c:v>1.6171000000000001E-2</c:v>
                </c:pt>
                <c:pt idx="45">
                  <c:v>1.6442000000000002E-2</c:v>
                </c:pt>
                <c:pt idx="46">
                  <c:v>1.6707000000000003E-2</c:v>
                </c:pt>
                <c:pt idx="47">
                  <c:v>1.6982000000000004E-2</c:v>
                </c:pt>
                <c:pt idx="48">
                  <c:v>1.7256000000000001E-2</c:v>
                </c:pt>
                <c:pt idx="49">
                  <c:v>1.7527999999999998E-2</c:v>
                </c:pt>
                <c:pt idx="50">
                  <c:v>1.7801000000000001E-2</c:v>
                </c:pt>
                <c:pt idx="51">
                  <c:v>1.8076999999999999E-2</c:v>
                </c:pt>
                <c:pt idx="52">
                  <c:v>1.8352E-2</c:v>
                </c:pt>
                <c:pt idx="53">
                  <c:v>1.8624000000000005E-2</c:v>
                </c:pt>
                <c:pt idx="54">
                  <c:v>1.8897000000000001E-2</c:v>
                </c:pt>
                <c:pt idx="55">
                  <c:v>1.9167000000000003E-2</c:v>
                </c:pt>
                <c:pt idx="56">
                  <c:v>1.9439000000000001E-2</c:v>
                </c:pt>
                <c:pt idx="57">
                  <c:v>1.9709000000000004E-2</c:v>
                </c:pt>
                <c:pt idx="58">
                  <c:v>1.9984000000000002E-2</c:v>
                </c:pt>
                <c:pt idx="59">
                  <c:v>2.0261000000000001E-2</c:v>
                </c:pt>
                <c:pt idx="60">
                  <c:v>2.0536000000000002E-2</c:v>
                </c:pt>
                <c:pt idx="61">
                  <c:v>2.0809000000000005E-2</c:v>
                </c:pt>
                <c:pt idx="62">
                  <c:v>2.1084000000000002E-2</c:v>
                </c:pt>
                <c:pt idx="63">
                  <c:v>2.1354000000000001E-2</c:v>
                </c:pt>
                <c:pt idx="64">
                  <c:v>2.1622000000000002E-2</c:v>
                </c:pt>
                <c:pt idx="65">
                  <c:v>2.1892000000000002E-2</c:v>
                </c:pt>
                <c:pt idx="66">
                  <c:v>2.2165999999999998E-2</c:v>
                </c:pt>
                <c:pt idx="67">
                  <c:v>2.2443000000000008E-2</c:v>
                </c:pt>
                <c:pt idx="68">
                  <c:v>2.2714999999999999E-2</c:v>
                </c:pt>
                <c:pt idx="69">
                  <c:v>2.2988000000000001E-2</c:v>
                </c:pt>
                <c:pt idx="70">
                  <c:v>2.3261999999999998E-2</c:v>
                </c:pt>
                <c:pt idx="71">
                  <c:v>2.3535E-2</c:v>
                </c:pt>
                <c:pt idx="72">
                  <c:v>2.3807999999999999E-2</c:v>
                </c:pt>
                <c:pt idx="73">
                  <c:v>2.4077000000000005E-2</c:v>
                </c:pt>
                <c:pt idx="74">
                  <c:v>2.4351000000000001E-2</c:v>
                </c:pt>
                <c:pt idx="75">
                  <c:v>2.462E-2</c:v>
                </c:pt>
                <c:pt idx="76">
                  <c:v>2.4892000000000001E-2</c:v>
                </c:pt>
                <c:pt idx="77">
                  <c:v>2.5163999999999999E-2</c:v>
                </c:pt>
                <c:pt idx="78">
                  <c:v>2.5438000000000002E-2</c:v>
                </c:pt>
                <c:pt idx="79">
                  <c:v>2.5714999999999998E-2</c:v>
                </c:pt>
                <c:pt idx="80">
                  <c:v>2.5987000000000003E-2</c:v>
                </c:pt>
                <c:pt idx="81">
                  <c:v>2.6254000000000003E-2</c:v>
                </c:pt>
                <c:pt idx="82">
                  <c:v>2.6523000000000001E-2</c:v>
                </c:pt>
                <c:pt idx="83">
                  <c:v>2.6797000000000001E-2</c:v>
                </c:pt>
                <c:pt idx="84">
                  <c:v>2.7070000000000007E-2</c:v>
                </c:pt>
                <c:pt idx="85">
                  <c:v>2.7347000000000003E-2</c:v>
                </c:pt>
                <c:pt idx="86">
                  <c:v>2.7614000000000003E-2</c:v>
                </c:pt>
                <c:pt idx="87">
                  <c:v>2.7884000000000006E-2</c:v>
                </c:pt>
                <c:pt idx="88">
                  <c:v>2.8160999999999995E-2</c:v>
                </c:pt>
                <c:pt idx="89">
                  <c:v>2.8434000000000001E-2</c:v>
                </c:pt>
                <c:pt idx="90">
                  <c:v>2.8701999999999998E-2</c:v>
                </c:pt>
                <c:pt idx="91">
                  <c:v>2.8981000000000003E-2</c:v>
                </c:pt>
                <c:pt idx="92">
                  <c:v>2.9255000000000003E-2</c:v>
                </c:pt>
                <c:pt idx="93">
                  <c:v>2.9525999999999997E-2</c:v>
                </c:pt>
                <c:pt idx="94">
                  <c:v>2.9801000000000005E-2</c:v>
                </c:pt>
                <c:pt idx="95">
                  <c:v>3.0079000000000005E-2</c:v>
                </c:pt>
                <c:pt idx="96">
                  <c:v>3.0353999999999999E-2</c:v>
                </c:pt>
                <c:pt idx="97">
                  <c:v>3.0628000000000002E-2</c:v>
                </c:pt>
                <c:pt idx="98">
                  <c:v>3.0896000000000003E-2</c:v>
                </c:pt>
                <c:pt idx="99">
                  <c:v>3.1172999999999999E-2</c:v>
                </c:pt>
                <c:pt idx="100">
                  <c:v>3.1441000000000004E-2</c:v>
                </c:pt>
                <c:pt idx="101">
                  <c:v>3.1712999999999998E-2</c:v>
                </c:pt>
                <c:pt idx="102">
                  <c:v>3.1982999999999998E-2</c:v>
                </c:pt>
                <c:pt idx="103">
                  <c:v>3.225900000000001E-2</c:v>
                </c:pt>
                <c:pt idx="104">
                  <c:v>3.2535000000000008E-2</c:v>
                </c:pt>
                <c:pt idx="105">
                  <c:v>3.2808000000000004E-2</c:v>
                </c:pt>
                <c:pt idx="106">
                  <c:v>3.3077000000000002E-2</c:v>
                </c:pt>
                <c:pt idx="107">
                  <c:v>3.3353000000000001E-2</c:v>
                </c:pt>
                <c:pt idx="108">
                  <c:v>3.3626000000000003E-2</c:v>
                </c:pt>
                <c:pt idx="109">
                  <c:v>3.3896999999999997E-2</c:v>
                </c:pt>
                <c:pt idx="110">
                  <c:v>3.4164E-2</c:v>
                </c:pt>
                <c:pt idx="111">
                  <c:v>3.4440999999999999E-2</c:v>
                </c:pt>
                <c:pt idx="112">
                  <c:v>3.4717999999999999E-2</c:v>
                </c:pt>
                <c:pt idx="113">
                  <c:v>3.499E-2</c:v>
                </c:pt>
                <c:pt idx="114">
                  <c:v>3.5261000000000001E-2</c:v>
                </c:pt>
                <c:pt idx="115">
                  <c:v>3.5533000000000002E-2</c:v>
                </c:pt>
                <c:pt idx="116">
                  <c:v>3.5808000000000006E-2</c:v>
                </c:pt>
                <c:pt idx="117">
                  <c:v>3.6083000000000004E-2</c:v>
                </c:pt>
                <c:pt idx="118">
                  <c:v>3.6348000000000005E-2</c:v>
                </c:pt>
                <c:pt idx="119">
                  <c:v>3.6617000000000004E-2</c:v>
                </c:pt>
                <c:pt idx="120">
                  <c:v>3.6885000000000008E-2</c:v>
                </c:pt>
                <c:pt idx="121">
                  <c:v>3.7158000000000004E-2</c:v>
                </c:pt>
                <c:pt idx="122">
                  <c:v>3.742800000000001E-2</c:v>
                </c:pt>
                <c:pt idx="123">
                  <c:v>3.769200000000001E-2</c:v>
                </c:pt>
                <c:pt idx="124">
                  <c:v>3.7848000000000007E-2</c:v>
                </c:pt>
                <c:pt idx="125">
                  <c:v>3.8001000000000007E-2</c:v>
                </c:pt>
                <c:pt idx="126">
                  <c:v>3.8155000000000001E-2</c:v>
                </c:pt>
                <c:pt idx="127">
                  <c:v>3.8311999999999999E-2</c:v>
                </c:pt>
                <c:pt idx="128">
                  <c:v>3.8466E-2</c:v>
                </c:pt>
                <c:pt idx="129">
                  <c:v>3.8622000000000004E-2</c:v>
                </c:pt>
                <c:pt idx="130">
                  <c:v>3.8776000000000005E-2</c:v>
                </c:pt>
                <c:pt idx="131">
                  <c:v>3.8931000000000007E-2</c:v>
                </c:pt>
                <c:pt idx="132">
                  <c:v>3.9087000000000004E-2</c:v>
                </c:pt>
                <c:pt idx="133">
                  <c:v>3.9240999999999998E-2</c:v>
                </c:pt>
                <c:pt idx="134">
                  <c:v>3.9396E-2</c:v>
                </c:pt>
                <c:pt idx="135">
                  <c:v>3.9550000000000002E-2</c:v>
                </c:pt>
                <c:pt idx="136">
                  <c:v>3.9705999999999998E-2</c:v>
                </c:pt>
                <c:pt idx="137">
                  <c:v>3.9864000000000004E-2</c:v>
                </c:pt>
                <c:pt idx="138">
                  <c:v>4.0019000000000006E-2</c:v>
                </c:pt>
                <c:pt idx="139">
                  <c:v>4.0176000000000003E-2</c:v>
                </c:pt>
                <c:pt idx="140">
                  <c:v>4.0328000000000003E-2</c:v>
                </c:pt>
                <c:pt idx="141">
                  <c:v>4.0481000000000003E-2</c:v>
                </c:pt>
                <c:pt idx="142">
                  <c:v>4.0637000000000006E-2</c:v>
                </c:pt>
                <c:pt idx="143">
                  <c:v>4.0792000000000016E-2</c:v>
                </c:pt>
                <c:pt idx="144">
                  <c:v>4.0946000000000003E-2</c:v>
                </c:pt>
                <c:pt idx="145">
                  <c:v>4.1102E-2</c:v>
                </c:pt>
                <c:pt idx="146">
                  <c:v>4.1259999999999991E-2</c:v>
                </c:pt>
                <c:pt idx="147">
                  <c:v>4.1416000000000008E-2</c:v>
                </c:pt>
                <c:pt idx="148">
                  <c:v>4.1570999999999997E-2</c:v>
                </c:pt>
                <c:pt idx="149">
                  <c:v>4.1728000000000001E-2</c:v>
                </c:pt>
                <c:pt idx="150">
                  <c:v>4.1882000000000009E-2</c:v>
                </c:pt>
                <c:pt idx="151">
                  <c:v>4.2038000000000006E-2</c:v>
                </c:pt>
                <c:pt idx="152">
                  <c:v>4.2192000000000014E-2</c:v>
                </c:pt>
                <c:pt idx="153">
                  <c:v>4.2349000000000005E-2</c:v>
                </c:pt>
                <c:pt idx="154">
                  <c:v>4.2505000000000001E-2</c:v>
                </c:pt>
                <c:pt idx="155">
                  <c:v>4.2658000000000001E-2</c:v>
                </c:pt>
                <c:pt idx="156">
                  <c:v>4.2815000000000006E-2</c:v>
                </c:pt>
                <c:pt idx="157">
                  <c:v>4.2970000000000001E-2</c:v>
                </c:pt>
                <c:pt idx="158">
                  <c:v>4.3128E-2</c:v>
                </c:pt>
                <c:pt idx="159">
                  <c:v>4.3283000000000002E-2</c:v>
                </c:pt>
                <c:pt idx="160">
                  <c:v>4.3437000000000003E-2</c:v>
                </c:pt>
                <c:pt idx="161">
                  <c:v>4.3591999999999999E-2</c:v>
                </c:pt>
                <c:pt idx="162">
                  <c:v>4.3748000000000002E-2</c:v>
                </c:pt>
                <c:pt idx="163">
                  <c:v>4.3906000000000008E-2</c:v>
                </c:pt>
                <c:pt idx="164">
                  <c:v>4.4064000000000013E-2</c:v>
                </c:pt>
                <c:pt idx="165">
                  <c:v>4.4215000000000004E-2</c:v>
                </c:pt>
                <c:pt idx="166">
                  <c:v>4.4372000000000009E-2</c:v>
                </c:pt>
                <c:pt idx="167">
                  <c:v>4.4527000000000004E-2</c:v>
                </c:pt>
                <c:pt idx="168">
                  <c:v>4.4684000000000001E-2</c:v>
                </c:pt>
                <c:pt idx="169">
                  <c:v>4.4840000000000005E-2</c:v>
                </c:pt>
                <c:pt idx="170">
                  <c:v>4.4992000000000004E-2</c:v>
                </c:pt>
                <c:pt idx="171">
                  <c:v>4.5147E-2</c:v>
                </c:pt>
                <c:pt idx="172">
                  <c:v>4.5302000000000009E-2</c:v>
                </c:pt>
                <c:pt idx="173">
                  <c:v>4.5460000000000007E-2</c:v>
                </c:pt>
                <c:pt idx="174">
                  <c:v>4.5617000000000005E-2</c:v>
                </c:pt>
                <c:pt idx="175">
                  <c:v>4.5770000000000005E-2</c:v>
                </c:pt>
                <c:pt idx="176">
                  <c:v>4.5923000000000005E-2</c:v>
                </c:pt>
                <c:pt idx="177">
                  <c:v>4.6078999999999995E-2</c:v>
                </c:pt>
                <c:pt idx="178">
                  <c:v>4.6233999999999997E-2</c:v>
                </c:pt>
                <c:pt idx="179">
                  <c:v>4.6390000000000008E-2</c:v>
                </c:pt>
                <c:pt idx="180">
                  <c:v>4.6544999999999996E-2</c:v>
                </c:pt>
                <c:pt idx="181">
                  <c:v>4.6698999999999997E-2</c:v>
                </c:pt>
                <c:pt idx="182">
                  <c:v>4.6853000000000006E-2</c:v>
                </c:pt>
                <c:pt idx="183">
                  <c:v>4.7009000000000002E-2</c:v>
                </c:pt>
                <c:pt idx="184">
                  <c:v>4.7165000000000006E-2</c:v>
                </c:pt>
                <c:pt idx="185">
                  <c:v>4.7320000000000008E-2</c:v>
                </c:pt>
                <c:pt idx="186">
                  <c:v>4.7475999999999997E-2</c:v>
                </c:pt>
                <c:pt idx="187">
                  <c:v>4.7634000000000003E-2</c:v>
                </c:pt>
                <c:pt idx="188">
                  <c:v>4.7790000000000006E-2</c:v>
                </c:pt>
                <c:pt idx="189">
                  <c:v>4.7946000000000003E-2</c:v>
                </c:pt>
                <c:pt idx="190">
                  <c:v>4.8100000000000004E-2</c:v>
                </c:pt>
                <c:pt idx="191">
                  <c:v>4.8257000000000001E-2</c:v>
                </c:pt>
                <c:pt idx="192">
                  <c:v>4.8411000000000003E-2</c:v>
                </c:pt>
                <c:pt idx="193">
                  <c:v>4.8568E-2</c:v>
                </c:pt>
                <c:pt idx="194">
                  <c:v>4.8723000000000009E-2</c:v>
                </c:pt>
                <c:pt idx="195">
                  <c:v>4.8877999999999998E-2</c:v>
                </c:pt>
                <c:pt idx="196">
                  <c:v>4.9035000000000009E-2</c:v>
                </c:pt>
                <c:pt idx="197">
                  <c:v>4.9191000000000006E-2</c:v>
                </c:pt>
                <c:pt idx="198">
                  <c:v>4.9348000000000003E-2</c:v>
                </c:pt>
                <c:pt idx="199">
                  <c:v>4.9504000000000006E-2</c:v>
                </c:pt>
                <c:pt idx="200">
                  <c:v>4.9658000000000001E-2</c:v>
                </c:pt>
                <c:pt idx="201">
                  <c:v>4.9812000000000016E-2</c:v>
                </c:pt>
                <c:pt idx="202">
                  <c:v>4.9969000000000006E-2</c:v>
                </c:pt>
                <c:pt idx="203">
                  <c:v>5.0120999999999999E-2</c:v>
                </c:pt>
                <c:pt idx="204">
                  <c:v>5.0277000000000002E-2</c:v>
                </c:pt>
                <c:pt idx="205">
                  <c:v>5.043000000000001E-2</c:v>
                </c:pt>
                <c:pt idx="206">
                  <c:v>5.0587000000000007E-2</c:v>
                </c:pt>
                <c:pt idx="207">
                  <c:v>5.0742000000000009E-2</c:v>
                </c:pt>
                <c:pt idx="208">
                  <c:v>5.0898000000000006E-2</c:v>
                </c:pt>
                <c:pt idx="209">
                  <c:v>5.1054000000000002E-2</c:v>
                </c:pt>
                <c:pt idx="210">
                  <c:v>5.1207000000000003E-2</c:v>
                </c:pt>
                <c:pt idx="211">
                  <c:v>5.1363000000000006E-2</c:v>
                </c:pt>
                <c:pt idx="212">
                  <c:v>5.1519999999999996E-2</c:v>
                </c:pt>
                <c:pt idx="213">
                  <c:v>5.1674999999999992E-2</c:v>
                </c:pt>
                <c:pt idx="214">
                  <c:v>5.1831000000000002E-2</c:v>
                </c:pt>
                <c:pt idx="215">
                  <c:v>5.1985999999999997E-2</c:v>
                </c:pt>
                <c:pt idx="216">
                  <c:v>5.2139000000000005E-2</c:v>
                </c:pt>
                <c:pt idx="217">
                  <c:v>5.2295000000000001E-2</c:v>
                </c:pt>
                <c:pt idx="218">
                  <c:v>5.2451000000000005E-2</c:v>
                </c:pt>
                <c:pt idx="219">
                  <c:v>5.2604999999999999E-2</c:v>
                </c:pt>
                <c:pt idx="220">
                  <c:v>5.2759000000000007E-2</c:v>
                </c:pt>
                <c:pt idx="221">
                  <c:v>5.291400000000001E-2</c:v>
                </c:pt>
                <c:pt idx="222">
                  <c:v>5.3071E-2</c:v>
                </c:pt>
                <c:pt idx="223">
                  <c:v>5.3228999999999992E-2</c:v>
                </c:pt>
                <c:pt idx="224">
                  <c:v>5.3383000000000007E-2</c:v>
                </c:pt>
                <c:pt idx="225">
                  <c:v>5.3539000000000003E-2</c:v>
                </c:pt>
                <c:pt idx="226">
                  <c:v>5.3697000000000002E-2</c:v>
                </c:pt>
                <c:pt idx="227">
                  <c:v>5.3851999999999997E-2</c:v>
                </c:pt>
                <c:pt idx="228">
                  <c:v>5.4009000000000008E-2</c:v>
                </c:pt>
                <c:pt idx="229">
                  <c:v>5.4164000000000011E-2</c:v>
                </c:pt>
                <c:pt idx="230">
                  <c:v>5.4319000000000013E-2</c:v>
                </c:pt>
                <c:pt idx="231">
                  <c:v>5.4472000000000013E-2</c:v>
                </c:pt>
                <c:pt idx="232">
                  <c:v>5.4626000000000008E-2</c:v>
                </c:pt>
                <c:pt idx="233">
                  <c:v>5.4782000000000011E-2</c:v>
                </c:pt>
                <c:pt idx="234">
                  <c:v>5.4938000000000008E-2</c:v>
                </c:pt>
                <c:pt idx="235">
                  <c:v>5.5090000000000007E-2</c:v>
                </c:pt>
                <c:pt idx="236">
                  <c:v>5.5246000000000003E-2</c:v>
                </c:pt>
                <c:pt idx="237">
                  <c:v>5.5401000000000006E-2</c:v>
                </c:pt>
                <c:pt idx="238">
                  <c:v>5.5556000000000008E-2</c:v>
                </c:pt>
                <c:pt idx="239">
                  <c:v>5.5712000000000005E-2</c:v>
                </c:pt>
                <c:pt idx="240">
                  <c:v>5.5866000000000006E-2</c:v>
                </c:pt>
                <c:pt idx="241">
                  <c:v>5.6018999999999999E-2</c:v>
                </c:pt>
                <c:pt idx="242">
                  <c:v>5.6168000000000003E-2</c:v>
                </c:pt>
                <c:pt idx="243">
                  <c:v>5.6321999999999997E-2</c:v>
                </c:pt>
                <c:pt idx="244">
                  <c:v>5.6480000000000002E-2</c:v>
                </c:pt>
                <c:pt idx="245">
                  <c:v>5.6635999999999992E-2</c:v>
                </c:pt>
                <c:pt idx="246">
                  <c:v>5.6791000000000008E-2</c:v>
                </c:pt>
                <c:pt idx="247">
                  <c:v>5.6946999999999998E-2</c:v>
                </c:pt>
                <c:pt idx="248">
                  <c:v>5.7102000000000007E-2</c:v>
                </c:pt>
                <c:pt idx="249">
                  <c:v>5.7258999999999997E-2</c:v>
                </c:pt>
                <c:pt idx="250">
                  <c:v>5.7415000000000008E-2</c:v>
                </c:pt>
                <c:pt idx="251">
                  <c:v>5.7571000000000004E-2</c:v>
                </c:pt>
                <c:pt idx="252">
                  <c:v>5.7726000000000013E-2</c:v>
                </c:pt>
                <c:pt idx="253">
                  <c:v>5.7881000000000009E-2</c:v>
                </c:pt>
                <c:pt idx="254">
                  <c:v>5.8037000000000005E-2</c:v>
                </c:pt>
                <c:pt idx="255">
                  <c:v>5.8191000000000007E-2</c:v>
                </c:pt>
                <c:pt idx="256">
                  <c:v>5.8347000000000003E-2</c:v>
                </c:pt>
                <c:pt idx="257">
                  <c:v>5.8503000000000006E-2</c:v>
                </c:pt>
                <c:pt idx="258">
                  <c:v>5.8658999999999996E-2</c:v>
                </c:pt>
                <c:pt idx="259">
                  <c:v>5.8811000000000009E-2</c:v>
                </c:pt>
                <c:pt idx="260">
                  <c:v>5.8965999999999998E-2</c:v>
                </c:pt>
                <c:pt idx="261">
                  <c:v>5.9120000000000006E-2</c:v>
                </c:pt>
                <c:pt idx="262">
                  <c:v>5.9274E-2</c:v>
                </c:pt>
                <c:pt idx="263">
                  <c:v>5.9432000000000006E-2</c:v>
                </c:pt>
                <c:pt idx="264">
                  <c:v>5.9589000000000003E-2</c:v>
                </c:pt>
                <c:pt idx="265">
                  <c:v>5.9745000000000006E-2</c:v>
                </c:pt>
                <c:pt idx="266">
                  <c:v>5.9900000000000009E-2</c:v>
                </c:pt>
                <c:pt idx="267">
                  <c:v>6.0058000000000007E-2</c:v>
                </c:pt>
                <c:pt idx="268">
                  <c:v>6.0215000000000005E-2</c:v>
                </c:pt>
                <c:pt idx="269">
                  <c:v>6.0371000000000001E-2</c:v>
                </c:pt>
                <c:pt idx="270">
                  <c:v>6.0527999999999998E-2</c:v>
                </c:pt>
                <c:pt idx="271">
                  <c:v>6.0685000000000003E-2</c:v>
                </c:pt>
                <c:pt idx="272">
                  <c:v>6.0839000000000004E-2</c:v>
                </c:pt>
                <c:pt idx="273">
                  <c:v>6.0995000000000008E-2</c:v>
                </c:pt>
                <c:pt idx="274">
                  <c:v>6.1150000000000003E-2</c:v>
                </c:pt>
                <c:pt idx="275">
                  <c:v>6.1304000000000004E-2</c:v>
                </c:pt>
                <c:pt idx="276">
                  <c:v>6.1459E-2</c:v>
                </c:pt>
                <c:pt idx="277">
                  <c:v>6.1615000000000003E-2</c:v>
                </c:pt>
                <c:pt idx="278">
                  <c:v>6.1770000000000005E-2</c:v>
                </c:pt>
                <c:pt idx="279">
                  <c:v>6.1927999999999997E-2</c:v>
                </c:pt>
                <c:pt idx="280">
                  <c:v>6.2079000000000002E-2</c:v>
                </c:pt>
                <c:pt idx="281">
                  <c:v>6.2236000000000007E-2</c:v>
                </c:pt>
                <c:pt idx="282">
                  <c:v>6.2395000000000013E-2</c:v>
                </c:pt>
                <c:pt idx="283">
                  <c:v>6.2551000000000009E-2</c:v>
                </c:pt>
                <c:pt idx="284">
                  <c:v>6.2708000000000014E-2</c:v>
                </c:pt>
                <c:pt idx="285">
                  <c:v>6.2862000000000015E-2</c:v>
                </c:pt>
                <c:pt idx="286">
                  <c:v>6.3017000000000004E-2</c:v>
                </c:pt>
                <c:pt idx="287">
                  <c:v>6.3173999999999994E-2</c:v>
                </c:pt>
                <c:pt idx="288">
                  <c:v>6.3331000000000012E-2</c:v>
                </c:pt>
                <c:pt idx="289">
                  <c:v>6.3487000000000002E-2</c:v>
                </c:pt>
                <c:pt idx="290">
                  <c:v>6.3640999999999989E-2</c:v>
                </c:pt>
                <c:pt idx="291">
                  <c:v>6.3799000000000008E-2</c:v>
                </c:pt>
                <c:pt idx="292">
                  <c:v>6.3954999999999998E-2</c:v>
                </c:pt>
                <c:pt idx="293">
                  <c:v>6.4110000000000014E-2</c:v>
                </c:pt>
                <c:pt idx="294">
                  <c:v>6.4266000000000018E-2</c:v>
                </c:pt>
                <c:pt idx="295">
                  <c:v>6.4419000000000018E-2</c:v>
                </c:pt>
                <c:pt idx="296">
                  <c:v>6.4755999999999994E-2</c:v>
                </c:pt>
                <c:pt idx="297">
                  <c:v>6.5415000000000015E-2</c:v>
                </c:pt>
                <c:pt idx="298">
                  <c:v>6.6034000000000009E-2</c:v>
                </c:pt>
                <c:pt idx="299">
                  <c:v>6.6640000000000005E-2</c:v>
                </c:pt>
                <c:pt idx="300">
                  <c:v>6.7230999999999999E-2</c:v>
                </c:pt>
                <c:pt idx="301">
                  <c:v>6.7898000000000014E-2</c:v>
                </c:pt>
                <c:pt idx="302">
                  <c:v>6.8520999999999999E-2</c:v>
                </c:pt>
                <c:pt idx="303">
                  <c:v>6.9135000000000002E-2</c:v>
                </c:pt>
                <c:pt idx="304">
                  <c:v>6.9748000000000004E-2</c:v>
                </c:pt>
                <c:pt idx="305">
                  <c:v>7.042000000000001E-2</c:v>
                </c:pt>
                <c:pt idx="306">
                  <c:v>7.0994000000000015E-2</c:v>
                </c:pt>
                <c:pt idx="307">
                  <c:v>7.1650000000000005E-2</c:v>
                </c:pt>
                <c:pt idx="308">
                  <c:v>7.2255E-2</c:v>
                </c:pt>
                <c:pt idx="309">
                  <c:v>7.2898000000000018E-2</c:v>
                </c:pt>
                <c:pt idx="310">
                  <c:v>7.3540999999999995E-2</c:v>
                </c:pt>
                <c:pt idx="311">
                  <c:v>7.4125999999999997E-2</c:v>
                </c:pt>
                <c:pt idx="312">
                  <c:v>7.4784000000000017E-2</c:v>
                </c:pt>
                <c:pt idx="313">
                  <c:v>7.5428000000000009E-2</c:v>
                </c:pt>
                <c:pt idx="314">
                  <c:v>7.601200000000001E-2</c:v>
                </c:pt>
                <c:pt idx="315">
                  <c:v>7.6666999999999999E-2</c:v>
                </c:pt>
                <c:pt idx="316">
                  <c:v>7.7268000000000003E-2</c:v>
                </c:pt>
                <c:pt idx="317">
                  <c:v>7.7876000000000015E-2</c:v>
                </c:pt>
                <c:pt idx="318">
                  <c:v>7.8531000000000004E-2</c:v>
                </c:pt>
                <c:pt idx="319">
                  <c:v>7.9121999999999998E-2</c:v>
                </c:pt>
                <c:pt idx="320">
                  <c:v>7.9808000000000018E-2</c:v>
                </c:pt>
                <c:pt idx="321">
                  <c:v>8.0459000000000003E-2</c:v>
                </c:pt>
                <c:pt idx="322">
                  <c:v>8.1115000000000007E-2</c:v>
                </c:pt>
                <c:pt idx="323">
                  <c:v>8.1690000000000026E-2</c:v>
                </c:pt>
                <c:pt idx="324">
                  <c:v>8.2329000000000041E-2</c:v>
                </c:pt>
                <c:pt idx="325">
                  <c:v>8.2997000000000001E-2</c:v>
                </c:pt>
                <c:pt idx="326">
                  <c:v>8.358500000000002E-2</c:v>
                </c:pt>
                <c:pt idx="327">
                  <c:v>8.4236000000000019E-2</c:v>
                </c:pt>
                <c:pt idx="328">
                  <c:v>8.4912000000000001E-2</c:v>
                </c:pt>
                <c:pt idx="329">
                  <c:v>8.5541000000000006E-2</c:v>
                </c:pt>
                <c:pt idx="330">
                  <c:v>8.614200000000001E-2</c:v>
                </c:pt>
                <c:pt idx="331">
                  <c:v>8.6752000000000024E-2</c:v>
                </c:pt>
                <c:pt idx="332">
                  <c:v>8.7414999999999993E-2</c:v>
                </c:pt>
                <c:pt idx="333">
                  <c:v>8.7991E-2</c:v>
                </c:pt>
                <c:pt idx="334">
                  <c:v>8.8640000000000038E-2</c:v>
                </c:pt>
                <c:pt idx="335">
                  <c:v>8.9264000000000024E-2</c:v>
                </c:pt>
                <c:pt idx="336">
                  <c:v>8.9902000000000024E-2</c:v>
                </c:pt>
                <c:pt idx="337">
                  <c:v>9.0500000000000011E-2</c:v>
                </c:pt>
                <c:pt idx="338">
                  <c:v>9.1138000000000025E-2</c:v>
                </c:pt>
                <c:pt idx="339">
                  <c:v>9.1735000000000039E-2</c:v>
                </c:pt>
                <c:pt idx="340">
                  <c:v>9.2395000000000005E-2</c:v>
                </c:pt>
                <c:pt idx="341">
                  <c:v>9.300700000000002E-2</c:v>
                </c:pt>
                <c:pt idx="342">
                  <c:v>9.3602000000000019E-2</c:v>
                </c:pt>
                <c:pt idx="343">
                  <c:v>9.4214000000000006E-2</c:v>
                </c:pt>
                <c:pt idx="344">
                  <c:v>9.486600000000002E-2</c:v>
                </c:pt>
                <c:pt idx="345">
                  <c:v>9.5541000000000015E-2</c:v>
                </c:pt>
                <c:pt idx="346">
                  <c:v>9.6134000000000011E-2</c:v>
                </c:pt>
                <c:pt idx="347">
                  <c:v>9.6787000000000026E-2</c:v>
                </c:pt>
                <c:pt idx="348">
                  <c:v>9.7366000000000022E-2</c:v>
                </c:pt>
                <c:pt idx="349">
                  <c:v>9.8005000000000037E-2</c:v>
                </c:pt>
                <c:pt idx="350">
                  <c:v>9.866500000000003E-2</c:v>
                </c:pt>
                <c:pt idx="351">
                  <c:v>9.9319000000000005E-2</c:v>
                </c:pt>
                <c:pt idx="352">
                  <c:v>9.9932000000000007E-2</c:v>
                </c:pt>
                <c:pt idx="353">
                  <c:v>0.10059300000000002</c:v>
                </c:pt>
                <c:pt idx="354">
                  <c:v>0.10118000000000002</c:v>
                </c:pt>
                <c:pt idx="355">
                  <c:v>0.10184</c:v>
                </c:pt>
                <c:pt idx="356">
                  <c:v>0.10246100000000001</c:v>
                </c:pt>
                <c:pt idx="357">
                  <c:v>0.10306700000000002</c:v>
                </c:pt>
                <c:pt idx="358">
                  <c:v>0.10371100000000001</c:v>
                </c:pt>
                <c:pt idx="359">
                  <c:v>0.10433099999999998</c:v>
                </c:pt>
                <c:pt idx="360">
                  <c:v>0.10494199999999998</c:v>
                </c:pt>
                <c:pt idx="361">
                  <c:v>0.10561100000000001</c:v>
                </c:pt>
                <c:pt idx="362">
                  <c:v>0.10619900000000002</c:v>
                </c:pt>
                <c:pt idx="363">
                  <c:v>0.10685699999999998</c:v>
                </c:pt>
                <c:pt idx="364">
                  <c:v>0.10745399999999998</c:v>
                </c:pt>
                <c:pt idx="365">
                  <c:v>0.10809900000000001</c:v>
                </c:pt>
                <c:pt idx="366">
                  <c:v>0.10876200000000003</c:v>
                </c:pt>
                <c:pt idx="367">
                  <c:v>0.109347</c:v>
                </c:pt>
                <c:pt idx="368">
                  <c:v>0.10999299999999999</c:v>
                </c:pt>
                <c:pt idx="369">
                  <c:v>0.110586</c:v>
                </c:pt>
                <c:pt idx="370">
                  <c:v>0.11126200000000001</c:v>
                </c:pt>
                <c:pt idx="371">
                  <c:v>0.11186500000000002</c:v>
                </c:pt>
                <c:pt idx="372">
                  <c:v>0.11245899999999999</c:v>
                </c:pt>
                <c:pt idx="373">
                  <c:v>0.11314100000000002</c:v>
                </c:pt>
                <c:pt idx="374">
                  <c:v>0.11377600000000002</c:v>
                </c:pt>
                <c:pt idx="375">
                  <c:v>0.11437600000000002</c:v>
                </c:pt>
                <c:pt idx="376">
                  <c:v>0.11504200000000002</c:v>
                </c:pt>
                <c:pt idx="377">
                  <c:v>0.11571300000000001</c:v>
                </c:pt>
                <c:pt idx="378">
                  <c:v>0.11629299999999999</c:v>
                </c:pt>
                <c:pt idx="379">
                  <c:v>0.116956</c:v>
                </c:pt>
                <c:pt idx="380">
                  <c:v>0.11756200000000001</c:v>
                </c:pt>
                <c:pt idx="381">
                  <c:v>0.11817600000000002</c:v>
                </c:pt>
                <c:pt idx="382">
                  <c:v>0.11882200000000001</c:v>
                </c:pt>
                <c:pt idx="383">
                  <c:v>0.119453</c:v>
                </c:pt>
                <c:pt idx="384">
                  <c:v>0.120077</c:v>
                </c:pt>
                <c:pt idx="385">
                  <c:v>0.12071100000000001</c:v>
                </c:pt>
                <c:pt idx="386">
                  <c:v>0.12135600000000002</c:v>
                </c:pt>
                <c:pt idx="387">
                  <c:v>0.12194400000000001</c:v>
                </c:pt>
                <c:pt idx="388">
                  <c:v>0.12256499999999999</c:v>
                </c:pt>
                <c:pt idx="389">
                  <c:v>0.12323099999999999</c:v>
                </c:pt>
                <c:pt idx="390">
                  <c:v>0.12389300000000002</c:v>
                </c:pt>
                <c:pt idx="391">
                  <c:v>0.12447000000000001</c:v>
                </c:pt>
                <c:pt idx="392">
                  <c:v>0.125109</c:v>
                </c:pt>
                <c:pt idx="393">
                  <c:v>0.12574399999999999</c:v>
                </c:pt>
                <c:pt idx="394">
                  <c:v>0.12632699999999997</c:v>
                </c:pt>
                <c:pt idx="395">
                  <c:v>0.12698300000000001</c:v>
                </c:pt>
                <c:pt idx="396">
                  <c:v>0.12762999999999997</c:v>
                </c:pt>
                <c:pt idx="397">
                  <c:v>0.12821700000000003</c:v>
                </c:pt>
                <c:pt idx="398">
                  <c:v>0.128885</c:v>
                </c:pt>
                <c:pt idx="399">
                  <c:v>0.129582</c:v>
                </c:pt>
                <c:pt idx="400">
                  <c:v>0.130167</c:v>
                </c:pt>
                <c:pt idx="401">
                  <c:v>0.13078500000000001</c:v>
                </c:pt>
                <c:pt idx="402">
                  <c:v>0.13144700000000004</c:v>
                </c:pt>
                <c:pt idx="403">
                  <c:v>0.132054</c:v>
                </c:pt>
                <c:pt idx="404">
                  <c:v>0.13262599999999997</c:v>
                </c:pt>
                <c:pt idx="405">
                  <c:v>0.13326600000000002</c:v>
                </c:pt>
                <c:pt idx="406">
                  <c:v>0.13384699999999999</c:v>
                </c:pt>
                <c:pt idx="407">
                  <c:v>0.134521</c:v>
                </c:pt>
                <c:pt idx="408">
                  <c:v>0.135101</c:v>
                </c:pt>
                <c:pt idx="409">
                  <c:v>0.13574900000000004</c:v>
                </c:pt>
                <c:pt idx="410">
                  <c:v>0.13642299999999999</c:v>
                </c:pt>
                <c:pt idx="411">
                  <c:v>0.13706699999999999</c:v>
                </c:pt>
                <c:pt idx="412">
                  <c:v>0.13771800000000003</c:v>
                </c:pt>
                <c:pt idx="413">
                  <c:v>0.13830300000000001</c:v>
                </c:pt>
                <c:pt idx="414">
                  <c:v>0.13893700000000003</c:v>
                </c:pt>
                <c:pt idx="415">
                  <c:v>0.1396</c:v>
                </c:pt>
                <c:pt idx="416">
                  <c:v>0.14023900000000003</c:v>
                </c:pt>
                <c:pt idx="417">
                  <c:v>0.14082700000000001</c:v>
                </c:pt>
                <c:pt idx="418">
                  <c:v>0.14149400000000004</c:v>
                </c:pt>
                <c:pt idx="419">
                  <c:v>0.14220300000000002</c:v>
                </c:pt>
                <c:pt idx="420">
                  <c:v>0.14279900000000004</c:v>
                </c:pt>
                <c:pt idx="421">
                  <c:v>0.14344500000000002</c:v>
                </c:pt>
                <c:pt idx="422">
                  <c:v>0.14410000000000001</c:v>
                </c:pt>
                <c:pt idx="423">
                  <c:v>0.144679</c:v>
                </c:pt>
                <c:pt idx="424">
                  <c:v>0.14533799999999999</c:v>
                </c:pt>
                <c:pt idx="425">
                  <c:v>0.14597099999999999</c:v>
                </c:pt>
                <c:pt idx="426">
                  <c:v>0.14659100000000003</c:v>
                </c:pt>
                <c:pt idx="427">
                  <c:v>0.14719900000000002</c:v>
                </c:pt>
                <c:pt idx="428">
                  <c:v>0.147871</c:v>
                </c:pt>
                <c:pt idx="429">
                  <c:v>0.14845300000000003</c:v>
                </c:pt>
                <c:pt idx="430">
                  <c:v>0.14909600000000003</c:v>
                </c:pt>
                <c:pt idx="431">
                  <c:v>0.14974300000000001</c:v>
                </c:pt>
                <c:pt idx="432">
                  <c:v>0.15032400000000001</c:v>
                </c:pt>
                <c:pt idx="433">
                  <c:v>0.15096300000000004</c:v>
                </c:pt>
                <c:pt idx="434">
                  <c:v>0.15162999999999999</c:v>
                </c:pt>
                <c:pt idx="435">
                  <c:v>0.15220900000000004</c:v>
                </c:pt>
                <c:pt idx="436">
                  <c:v>0.15285299999999999</c:v>
                </c:pt>
                <c:pt idx="437">
                  <c:v>0.15351700000000001</c:v>
                </c:pt>
                <c:pt idx="438">
                  <c:v>0.15414500000000003</c:v>
                </c:pt>
                <c:pt idx="439">
                  <c:v>0.15476400000000004</c:v>
                </c:pt>
                <c:pt idx="440">
                  <c:v>0.15538099999999999</c:v>
                </c:pt>
                <c:pt idx="441">
                  <c:v>0.15603500000000003</c:v>
                </c:pt>
                <c:pt idx="442">
                  <c:v>0.15669400000000003</c:v>
                </c:pt>
                <c:pt idx="443">
                  <c:v>0.15726400000000001</c:v>
                </c:pt>
                <c:pt idx="444">
                  <c:v>0.15790900000000002</c:v>
                </c:pt>
                <c:pt idx="445">
                  <c:v>0.15858500000000003</c:v>
                </c:pt>
                <c:pt idx="446">
                  <c:v>0.15919300000000003</c:v>
                </c:pt>
                <c:pt idx="447">
                  <c:v>0.15984300000000004</c:v>
                </c:pt>
                <c:pt idx="448">
                  <c:v>0.16049300000000002</c:v>
                </c:pt>
                <c:pt idx="449">
                  <c:v>0.16106599999999999</c:v>
                </c:pt>
                <c:pt idx="450">
                  <c:v>0.16170999999999999</c:v>
                </c:pt>
                <c:pt idx="451">
                  <c:v>0.16234999999999999</c:v>
                </c:pt>
                <c:pt idx="452">
                  <c:v>0.16293299999999999</c:v>
                </c:pt>
                <c:pt idx="453">
                  <c:v>0.16353599999999999</c:v>
                </c:pt>
                <c:pt idx="454">
                  <c:v>0.164077</c:v>
                </c:pt>
                <c:pt idx="455">
                  <c:v>0.16463900000000001</c:v>
                </c:pt>
                <c:pt idx="456">
                  <c:v>0.16517299999999996</c:v>
                </c:pt>
                <c:pt idx="457">
                  <c:v>0.16569600000000001</c:v>
                </c:pt>
                <c:pt idx="458">
                  <c:v>0.16623399999999999</c:v>
                </c:pt>
                <c:pt idx="459">
                  <c:v>0.16679200000000002</c:v>
                </c:pt>
                <c:pt idx="460">
                  <c:v>0.167321</c:v>
                </c:pt>
                <c:pt idx="461">
                  <c:v>0.167883</c:v>
                </c:pt>
                <c:pt idx="462">
                  <c:v>0.16844700000000004</c:v>
                </c:pt>
                <c:pt idx="463">
                  <c:v>0.16900399999999999</c:v>
                </c:pt>
                <c:pt idx="464">
                  <c:v>0.16956599999999999</c:v>
                </c:pt>
                <c:pt idx="465">
                  <c:v>0.17010700000000001</c:v>
                </c:pt>
                <c:pt idx="466">
                  <c:v>0.17065900000000001</c:v>
                </c:pt>
                <c:pt idx="467">
                  <c:v>0.17120299999999999</c:v>
                </c:pt>
                <c:pt idx="468">
                  <c:v>0.17175699999999999</c:v>
                </c:pt>
                <c:pt idx="469">
                  <c:v>0.17228900000000003</c:v>
                </c:pt>
                <c:pt idx="470">
                  <c:v>0.17284300000000002</c:v>
                </c:pt>
                <c:pt idx="471">
                  <c:v>0.173376</c:v>
                </c:pt>
                <c:pt idx="472">
                  <c:v>0.17392800000000003</c:v>
                </c:pt>
                <c:pt idx="473">
                  <c:v>0.17446900000000004</c:v>
                </c:pt>
                <c:pt idx="474">
                  <c:v>0.17498700000000003</c:v>
                </c:pt>
                <c:pt idx="475">
                  <c:v>0.17550800000000003</c:v>
                </c:pt>
                <c:pt idx="476">
                  <c:v>0.17607100000000001</c:v>
                </c:pt>
                <c:pt idx="477">
                  <c:v>0.17660500000000001</c:v>
                </c:pt>
                <c:pt idx="478">
                  <c:v>0.17715</c:v>
                </c:pt>
                <c:pt idx="479">
                  <c:v>0.17770500000000003</c:v>
                </c:pt>
                <c:pt idx="480">
                  <c:v>0.17825299999999999</c:v>
                </c:pt>
                <c:pt idx="481">
                  <c:v>0.17880699999999999</c:v>
                </c:pt>
                <c:pt idx="482">
                  <c:v>0.17936700000000003</c:v>
                </c:pt>
                <c:pt idx="483">
                  <c:v>0.17989600000000003</c:v>
                </c:pt>
                <c:pt idx="484">
                  <c:v>0.18043800000000002</c:v>
                </c:pt>
                <c:pt idx="485">
                  <c:v>0.18097800000000003</c:v>
                </c:pt>
                <c:pt idx="486">
                  <c:v>0.18149800000000002</c:v>
                </c:pt>
                <c:pt idx="487">
                  <c:v>0.18201100000000003</c:v>
                </c:pt>
                <c:pt idx="488">
                  <c:v>0.18256900000000004</c:v>
                </c:pt>
                <c:pt idx="489">
                  <c:v>0.18311500000000003</c:v>
                </c:pt>
                <c:pt idx="490">
                  <c:v>0.18362500000000001</c:v>
                </c:pt>
                <c:pt idx="491">
                  <c:v>0.18418399999999999</c:v>
                </c:pt>
                <c:pt idx="492">
                  <c:v>0.18473300000000004</c:v>
                </c:pt>
                <c:pt idx="493">
                  <c:v>0.18529500000000002</c:v>
                </c:pt>
                <c:pt idx="494">
                  <c:v>0.18582899999999999</c:v>
                </c:pt>
                <c:pt idx="495">
                  <c:v>0.18634800000000004</c:v>
                </c:pt>
                <c:pt idx="496">
                  <c:v>0.18689100000000003</c:v>
                </c:pt>
                <c:pt idx="497">
                  <c:v>0.18745000000000003</c:v>
                </c:pt>
                <c:pt idx="498">
                  <c:v>0.18799800000000005</c:v>
                </c:pt>
                <c:pt idx="499">
                  <c:v>0.18856200000000004</c:v>
                </c:pt>
                <c:pt idx="500">
                  <c:v>0.18909100000000004</c:v>
                </c:pt>
                <c:pt idx="501">
                  <c:v>0.18960800000000003</c:v>
                </c:pt>
                <c:pt idx="502">
                  <c:v>0.190168</c:v>
                </c:pt>
                <c:pt idx="503">
                  <c:v>0.19074199999999999</c:v>
                </c:pt>
                <c:pt idx="504">
                  <c:v>0.19128700000000001</c:v>
                </c:pt>
                <c:pt idx="505">
                  <c:v>0.19181500000000001</c:v>
                </c:pt>
                <c:pt idx="506">
                  <c:v>0.19237099999999996</c:v>
                </c:pt>
                <c:pt idx="507">
                  <c:v>0.19290099999999999</c:v>
                </c:pt>
                <c:pt idx="508">
                  <c:v>0.19342400000000001</c:v>
                </c:pt>
                <c:pt idx="509">
                  <c:v>0.19397700000000001</c:v>
                </c:pt>
                <c:pt idx="510">
                  <c:v>0.19450200000000001</c:v>
                </c:pt>
                <c:pt idx="511">
                  <c:v>0.195023</c:v>
                </c:pt>
                <c:pt idx="512">
                  <c:v>0.195578</c:v>
                </c:pt>
                <c:pt idx="513">
                  <c:v>0.196108</c:v>
                </c:pt>
                <c:pt idx="514">
                  <c:v>0.19666800000000001</c:v>
                </c:pt>
                <c:pt idx="515">
                  <c:v>0.19721000000000002</c:v>
                </c:pt>
                <c:pt idx="516">
                  <c:v>0.19776199999999999</c:v>
                </c:pt>
                <c:pt idx="517">
                  <c:v>0.19829300000000002</c:v>
                </c:pt>
                <c:pt idx="518">
                  <c:v>0.19881499999999999</c:v>
                </c:pt>
                <c:pt idx="519">
                  <c:v>0.19936999999999999</c:v>
                </c:pt>
                <c:pt idx="520">
                  <c:v>0.19989599999999999</c:v>
                </c:pt>
                <c:pt idx="521">
                  <c:v>0.20040400000000003</c:v>
                </c:pt>
                <c:pt idx="522">
                  <c:v>0.20096800000000004</c:v>
                </c:pt>
                <c:pt idx="523">
                  <c:v>0.20151300000000003</c:v>
                </c:pt>
                <c:pt idx="524">
                  <c:v>0.20206600000000002</c:v>
                </c:pt>
                <c:pt idx="525">
                  <c:v>0.20261100000000001</c:v>
                </c:pt>
                <c:pt idx="526">
                  <c:v>0.20316000000000001</c:v>
                </c:pt>
                <c:pt idx="527">
                  <c:v>0.203684</c:v>
                </c:pt>
                <c:pt idx="528">
                  <c:v>0.20423600000000003</c:v>
                </c:pt>
                <c:pt idx="529">
                  <c:v>0.20480100000000001</c:v>
                </c:pt>
                <c:pt idx="530">
                  <c:v>0.20535700000000001</c:v>
                </c:pt>
                <c:pt idx="531">
                  <c:v>0.20591900000000002</c:v>
                </c:pt>
                <c:pt idx="532">
                  <c:v>0.20644300000000002</c:v>
                </c:pt>
                <c:pt idx="533">
                  <c:v>0.20698700000000003</c:v>
                </c:pt>
                <c:pt idx="534">
                  <c:v>0.20754900000000004</c:v>
                </c:pt>
                <c:pt idx="535">
                  <c:v>0.20810300000000001</c:v>
                </c:pt>
                <c:pt idx="536">
                  <c:v>0.20863000000000001</c:v>
                </c:pt>
                <c:pt idx="537">
                  <c:v>0.20916499999999999</c:v>
                </c:pt>
                <c:pt idx="538">
                  <c:v>0.20974100000000004</c:v>
                </c:pt>
                <c:pt idx="539">
                  <c:v>0.21029600000000004</c:v>
                </c:pt>
                <c:pt idx="540">
                  <c:v>0.21084300000000003</c:v>
                </c:pt>
                <c:pt idx="541">
                  <c:v>0.21140300000000004</c:v>
                </c:pt>
                <c:pt idx="542">
                  <c:v>0.21194300000000002</c:v>
                </c:pt>
                <c:pt idx="543">
                  <c:v>0.21246500000000001</c:v>
                </c:pt>
                <c:pt idx="544">
                  <c:v>0.21300300000000003</c:v>
                </c:pt>
                <c:pt idx="545">
                  <c:v>0.21353800000000003</c:v>
                </c:pt>
                <c:pt idx="546">
                  <c:v>0.21409400000000003</c:v>
                </c:pt>
                <c:pt idx="547">
                  <c:v>0.21465699999999999</c:v>
                </c:pt>
                <c:pt idx="548">
                  <c:v>0.21519700000000003</c:v>
                </c:pt>
                <c:pt idx="549">
                  <c:v>0.21572000000000002</c:v>
                </c:pt>
                <c:pt idx="550">
                  <c:v>0.21627199999999999</c:v>
                </c:pt>
                <c:pt idx="551">
                  <c:v>0.21681100000000003</c:v>
                </c:pt>
                <c:pt idx="552">
                  <c:v>0.21735399999999999</c:v>
                </c:pt>
                <c:pt idx="553">
                  <c:v>0.21790000000000004</c:v>
                </c:pt>
                <c:pt idx="554">
                  <c:v>0.21842300000000003</c:v>
                </c:pt>
                <c:pt idx="555">
                  <c:v>0.21893400000000002</c:v>
                </c:pt>
                <c:pt idx="556">
                  <c:v>0.21950500000000003</c:v>
                </c:pt>
                <c:pt idx="557">
                  <c:v>0.220053</c:v>
                </c:pt>
                <c:pt idx="558">
                  <c:v>0.220605</c:v>
                </c:pt>
                <c:pt idx="559">
                  <c:v>0.22112799999999996</c:v>
                </c:pt>
                <c:pt idx="560">
                  <c:v>0.22167899999999996</c:v>
                </c:pt>
                <c:pt idx="561">
                  <c:v>0.222222</c:v>
                </c:pt>
                <c:pt idx="562">
                  <c:v>0.22278200000000001</c:v>
                </c:pt>
                <c:pt idx="563">
                  <c:v>0.22331300000000001</c:v>
                </c:pt>
                <c:pt idx="564">
                  <c:v>0.22384399999999999</c:v>
                </c:pt>
                <c:pt idx="565">
                  <c:v>0.22439799999999999</c:v>
                </c:pt>
                <c:pt idx="566">
                  <c:v>0.22495299999999999</c:v>
                </c:pt>
                <c:pt idx="567">
                  <c:v>0.22551800000000002</c:v>
                </c:pt>
                <c:pt idx="568">
                  <c:v>0.22606499999999999</c:v>
                </c:pt>
                <c:pt idx="569">
                  <c:v>0.226628</c:v>
                </c:pt>
                <c:pt idx="570">
                  <c:v>0.227164</c:v>
                </c:pt>
                <c:pt idx="571">
                  <c:v>0.22771900000000003</c:v>
                </c:pt>
                <c:pt idx="572">
                  <c:v>0.22825100000000001</c:v>
                </c:pt>
                <c:pt idx="573">
                  <c:v>0.22881000000000001</c:v>
                </c:pt>
                <c:pt idx="574">
                  <c:v>0.229351</c:v>
                </c:pt>
                <c:pt idx="575">
                  <c:v>0.22989000000000001</c:v>
                </c:pt>
                <c:pt idx="576">
                  <c:v>0.23045599999999999</c:v>
                </c:pt>
                <c:pt idx="577">
                  <c:v>0.23099600000000003</c:v>
                </c:pt>
                <c:pt idx="578">
                  <c:v>0.23154800000000003</c:v>
                </c:pt>
                <c:pt idx="579">
                  <c:v>0.23209700000000003</c:v>
                </c:pt>
                <c:pt idx="580">
                  <c:v>0.23261799999999999</c:v>
                </c:pt>
                <c:pt idx="581">
                  <c:v>0.23313700000000001</c:v>
                </c:pt>
                <c:pt idx="582">
                  <c:v>0.23369300000000001</c:v>
                </c:pt>
                <c:pt idx="583">
                  <c:v>0.23422399999999999</c:v>
                </c:pt>
                <c:pt idx="584">
                  <c:v>0.23475299999999999</c:v>
                </c:pt>
                <c:pt idx="585">
                  <c:v>0.23530499999999999</c:v>
                </c:pt>
                <c:pt idx="586">
                  <c:v>0.23583799999999999</c:v>
                </c:pt>
                <c:pt idx="587">
                  <c:v>0.23639199999999999</c:v>
                </c:pt>
                <c:pt idx="588">
                  <c:v>0.23692700000000003</c:v>
                </c:pt>
                <c:pt idx="589">
                  <c:v>0.23745000000000002</c:v>
                </c:pt>
                <c:pt idx="590">
                  <c:v>0.23799500000000004</c:v>
                </c:pt>
                <c:pt idx="591">
                  <c:v>0.23853800000000003</c:v>
                </c:pt>
                <c:pt idx="592">
                  <c:v>0.23907500000000001</c:v>
                </c:pt>
                <c:pt idx="593">
                  <c:v>0.23962600000000001</c:v>
                </c:pt>
                <c:pt idx="594">
                  <c:v>0.24016399999999999</c:v>
                </c:pt>
                <c:pt idx="595">
                  <c:v>0.24069099999999999</c:v>
                </c:pt>
                <c:pt idx="596">
                  <c:v>0.24126000000000003</c:v>
                </c:pt>
                <c:pt idx="597">
                  <c:v>0.24181000000000002</c:v>
                </c:pt>
                <c:pt idx="598">
                  <c:v>0.24234100000000003</c:v>
                </c:pt>
                <c:pt idx="599">
                  <c:v>0.24286099999999999</c:v>
                </c:pt>
                <c:pt idx="600">
                  <c:v>0.24343200000000004</c:v>
                </c:pt>
                <c:pt idx="601">
                  <c:v>0.24397900000000003</c:v>
                </c:pt>
                <c:pt idx="602">
                  <c:v>0.24453100000000003</c:v>
                </c:pt>
                <c:pt idx="603">
                  <c:v>0.24509200000000003</c:v>
                </c:pt>
                <c:pt idx="604">
                  <c:v>0.24565200000000001</c:v>
                </c:pt>
                <c:pt idx="605">
                  <c:v>0.24620300000000003</c:v>
                </c:pt>
                <c:pt idx="606">
                  <c:v>0.24673200000000003</c:v>
                </c:pt>
                <c:pt idx="607">
                  <c:v>0.24725700000000003</c:v>
                </c:pt>
                <c:pt idx="608">
                  <c:v>0.24782199999999999</c:v>
                </c:pt>
                <c:pt idx="609">
                  <c:v>0.24835699999999999</c:v>
                </c:pt>
                <c:pt idx="610">
                  <c:v>0.24889400000000003</c:v>
                </c:pt>
                <c:pt idx="611">
                  <c:v>0.24944600000000006</c:v>
                </c:pt>
                <c:pt idx="612">
                  <c:v>0.2500170000000001</c:v>
                </c:pt>
                <c:pt idx="613">
                  <c:v>0.25056100000000003</c:v>
                </c:pt>
                <c:pt idx="614">
                  <c:v>0.25111</c:v>
                </c:pt>
                <c:pt idx="615">
                  <c:v>0.251664</c:v>
                </c:pt>
                <c:pt idx="616">
                  <c:v>0.25222300000000003</c:v>
                </c:pt>
                <c:pt idx="617">
                  <c:v>0.25276600000000005</c:v>
                </c:pt>
                <c:pt idx="618">
                  <c:v>0.253305</c:v>
                </c:pt>
                <c:pt idx="619">
                  <c:v>0.25386200000000003</c:v>
                </c:pt>
                <c:pt idx="620">
                  <c:v>0.2543990000000001</c:v>
                </c:pt>
                <c:pt idx="621">
                  <c:v>0.254967</c:v>
                </c:pt>
                <c:pt idx="622">
                  <c:v>0.25552600000000003</c:v>
                </c:pt>
                <c:pt idx="623">
                  <c:v>0.25608200000000003</c:v>
                </c:pt>
                <c:pt idx="624">
                  <c:v>0.25663599999999998</c:v>
                </c:pt>
                <c:pt idx="625">
                  <c:v>0.25717200000000001</c:v>
                </c:pt>
                <c:pt idx="626">
                  <c:v>0.25769899999999996</c:v>
                </c:pt>
                <c:pt idx="627">
                  <c:v>0.2582290000000001</c:v>
                </c:pt>
                <c:pt idx="628">
                  <c:v>0.2587830000000001</c:v>
                </c:pt>
                <c:pt idx="629">
                  <c:v>0.25930300000000001</c:v>
                </c:pt>
                <c:pt idx="630">
                  <c:v>0.2598100000000001</c:v>
                </c:pt>
                <c:pt idx="631">
                  <c:v>0.26037800000000005</c:v>
                </c:pt>
                <c:pt idx="632">
                  <c:v>0.260936</c:v>
                </c:pt>
                <c:pt idx="633">
                  <c:v>0.26148400000000011</c:v>
                </c:pt>
                <c:pt idx="634">
                  <c:v>0.26205300000000004</c:v>
                </c:pt>
                <c:pt idx="635">
                  <c:v>0.26261600000000002</c:v>
                </c:pt>
                <c:pt idx="636">
                  <c:v>0.26315500000000003</c:v>
                </c:pt>
                <c:pt idx="637">
                  <c:v>0.26367600000000002</c:v>
                </c:pt>
                <c:pt idx="638">
                  <c:v>0.26422000000000001</c:v>
                </c:pt>
                <c:pt idx="639">
                  <c:v>0.26476700000000003</c:v>
                </c:pt>
                <c:pt idx="640">
                  <c:v>0.265287</c:v>
                </c:pt>
                <c:pt idx="641">
                  <c:v>0.26579599999999998</c:v>
                </c:pt>
                <c:pt idx="642">
                  <c:v>0.26635600000000004</c:v>
                </c:pt>
                <c:pt idx="643">
                  <c:v>0.26692400000000011</c:v>
                </c:pt>
                <c:pt idx="644">
                  <c:v>0.267405</c:v>
                </c:pt>
                <c:pt idx="645">
                  <c:v>0.26772999999999997</c:v>
                </c:pt>
                <c:pt idx="646">
                  <c:v>0.268096</c:v>
                </c:pt>
                <c:pt idx="647">
                  <c:v>0.2683620000000001</c:v>
                </c:pt>
                <c:pt idx="648">
                  <c:v>0.26868600000000004</c:v>
                </c:pt>
                <c:pt idx="649">
                  <c:v>0.26902000000000004</c:v>
                </c:pt>
                <c:pt idx="650">
                  <c:v>0.26943300000000003</c:v>
                </c:pt>
                <c:pt idx="651">
                  <c:v>0.26972000000000002</c:v>
                </c:pt>
                <c:pt idx="652">
                  <c:v>0.27003299999999997</c:v>
                </c:pt>
                <c:pt idx="653">
                  <c:v>0.27029199999999998</c:v>
                </c:pt>
                <c:pt idx="654">
                  <c:v>0.27061000000000002</c:v>
                </c:pt>
                <c:pt idx="655">
                  <c:v>0.270955</c:v>
                </c:pt>
                <c:pt idx="656">
                  <c:v>0.27127800000000002</c:v>
                </c:pt>
                <c:pt idx="657">
                  <c:v>0.27158600000000011</c:v>
                </c:pt>
                <c:pt idx="658">
                  <c:v>0.27184900000000001</c:v>
                </c:pt>
                <c:pt idx="659">
                  <c:v>0.2721670000000001</c:v>
                </c:pt>
                <c:pt idx="660">
                  <c:v>0.272455</c:v>
                </c:pt>
                <c:pt idx="661">
                  <c:v>0.27269299999999996</c:v>
                </c:pt>
                <c:pt idx="662">
                  <c:v>0.27292900000000009</c:v>
                </c:pt>
                <c:pt idx="663">
                  <c:v>0.2731610000000001</c:v>
                </c:pt>
                <c:pt idx="664">
                  <c:v>0.273391</c:v>
                </c:pt>
                <c:pt idx="665">
                  <c:v>0.27362000000000003</c:v>
                </c:pt>
                <c:pt idx="666">
                  <c:v>0.27386400000000005</c:v>
                </c:pt>
                <c:pt idx="667">
                  <c:v>0.27409900000000004</c:v>
                </c:pt>
                <c:pt idx="668">
                  <c:v>0.274335</c:v>
                </c:pt>
                <c:pt idx="669">
                  <c:v>0.27457100000000001</c:v>
                </c:pt>
                <c:pt idx="670">
                  <c:v>0.27480000000000004</c:v>
                </c:pt>
                <c:pt idx="671">
                  <c:v>0.275038</c:v>
                </c:pt>
                <c:pt idx="672">
                  <c:v>0.27527600000000002</c:v>
                </c:pt>
                <c:pt idx="673">
                  <c:v>0.27551400000000004</c:v>
                </c:pt>
                <c:pt idx="674">
                  <c:v>0.27574200000000004</c:v>
                </c:pt>
                <c:pt idx="675">
                  <c:v>0.27597600000000005</c:v>
                </c:pt>
                <c:pt idx="676">
                  <c:v>0.27621100000000004</c:v>
                </c:pt>
                <c:pt idx="677">
                  <c:v>0.276451</c:v>
                </c:pt>
                <c:pt idx="678">
                  <c:v>0.27667900000000001</c:v>
                </c:pt>
                <c:pt idx="679">
                  <c:v>0.2769080000000001</c:v>
                </c:pt>
                <c:pt idx="680">
                  <c:v>0.277138</c:v>
                </c:pt>
                <c:pt idx="681">
                  <c:v>0.27737000000000006</c:v>
                </c:pt>
                <c:pt idx="682">
                  <c:v>0.27759300000000003</c:v>
                </c:pt>
                <c:pt idx="683">
                  <c:v>0.27782700000000016</c:v>
                </c:pt>
                <c:pt idx="684">
                  <c:v>0.27805800000000008</c:v>
                </c:pt>
                <c:pt idx="685">
                  <c:v>0.27828400000000003</c:v>
                </c:pt>
                <c:pt idx="686">
                  <c:v>0.27851200000000004</c:v>
                </c:pt>
                <c:pt idx="687">
                  <c:v>0.27874000000000004</c:v>
                </c:pt>
                <c:pt idx="688">
                  <c:v>0.27897200000000005</c:v>
                </c:pt>
                <c:pt idx="689">
                  <c:v>0.279198</c:v>
                </c:pt>
                <c:pt idx="690">
                  <c:v>0.27942600000000006</c:v>
                </c:pt>
                <c:pt idx="691">
                  <c:v>0.27965200000000001</c:v>
                </c:pt>
                <c:pt idx="692">
                  <c:v>0.27988100000000016</c:v>
                </c:pt>
                <c:pt idx="693">
                  <c:v>0.28011600000000003</c:v>
                </c:pt>
                <c:pt idx="694">
                  <c:v>0.28034700000000001</c:v>
                </c:pt>
                <c:pt idx="695">
                  <c:v>0.28057800000000011</c:v>
                </c:pt>
                <c:pt idx="696">
                  <c:v>0.28080800000000006</c:v>
                </c:pt>
                <c:pt idx="697">
                  <c:v>0.28104200000000001</c:v>
                </c:pt>
                <c:pt idx="698">
                  <c:v>0.2812710000000001</c:v>
                </c:pt>
                <c:pt idx="699">
                  <c:v>0.28150000000000003</c:v>
                </c:pt>
                <c:pt idx="700">
                  <c:v>0.28172700000000001</c:v>
                </c:pt>
                <c:pt idx="701">
                  <c:v>0.28195700000000001</c:v>
                </c:pt>
                <c:pt idx="702">
                  <c:v>0.2821860000000001</c:v>
                </c:pt>
                <c:pt idx="703">
                  <c:v>0.28242100000000009</c:v>
                </c:pt>
                <c:pt idx="704">
                  <c:v>0.2826530000000001</c:v>
                </c:pt>
                <c:pt idx="705">
                  <c:v>0.28288400000000008</c:v>
                </c:pt>
                <c:pt idx="706">
                  <c:v>0.28311500000000001</c:v>
                </c:pt>
                <c:pt idx="707">
                  <c:v>0.28334200000000004</c:v>
                </c:pt>
                <c:pt idx="708">
                  <c:v>0.2835720000000001</c:v>
                </c:pt>
                <c:pt idx="709">
                  <c:v>0.28380200000000005</c:v>
                </c:pt>
                <c:pt idx="710">
                  <c:v>0.28403200000000001</c:v>
                </c:pt>
                <c:pt idx="711">
                  <c:v>0.2842670000000001</c:v>
                </c:pt>
                <c:pt idx="712">
                  <c:v>0.28450000000000003</c:v>
                </c:pt>
                <c:pt idx="713">
                  <c:v>0.28473800000000005</c:v>
                </c:pt>
                <c:pt idx="714">
                  <c:v>0.28497400000000006</c:v>
                </c:pt>
                <c:pt idx="715">
                  <c:v>0.28520600000000002</c:v>
                </c:pt>
                <c:pt idx="716">
                  <c:v>0.28543500000000011</c:v>
                </c:pt>
                <c:pt idx="717">
                  <c:v>0.28567000000000004</c:v>
                </c:pt>
                <c:pt idx="718">
                  <c:v>0.28590500000000002</c:v>
                </c:pt>
                <c:pt idx="719">
                  <c:v>0.28614200000000001</c:v>
                </c:pt>
                <c:pt idx="720">
                  <c:v>0.28638000000000008</c:v>
                </c:pt>
                <c:pt idx="721">
                  <c:v>0.28661500000000001</c:v>
                </c:pt>
                <c:pt idx="722">
                  <c:v>0.28684500000000002</c:v>
                </c:pt>
                <c:pt idx="723">
                  <c:v>0.28707700000000008</c:v>
                </c:pt>
                <c:pt idx="724">
                  <c:v>0.28730800000000006</c:v>
                </c:pt>
                <c:pt idx="725">
                  <c:v>0.28753800000000002</c:v>
                </c:pt>
                <c:pt idx="726">
                  <c:v>0.28777400000000003</c:v>
                </c:pt>
                <c:pt idx="727">
                  <c:v>0.28800700000000001</c:v>
                </c:pt>
                <c:pt idx="728">
                  <c:v>0.28823499999999996</c:v>
                </c:pt>
                <c:pt idx="729">
                  <c:v>0.28838100000000005</c:v>
                </c:pt>
                <c:pt idx="730">
                  <c:v>0.28852800000000006</c:v>
                </c:pt>
                <c:pt idx="731">
                  <c:v>0.2886740000000001</c:v>
                </c:pt>
                <c:pt idx="732">
                  <c:v>0.28882100000000016</c:v>
                </c:pt>
                <c:pt idx="733">
                  <c:v>0.28896500000000008</c:v>
                </c:pt>
                <c:pt idx="734">
                  <c:v>0.28911300000000001</c:v>
                </c:pt>
                <c:pt idx="735">
                  <c:v>0.28925800000000002</c:v>
                </c:pt>
                <c:pt idx="736">
                  <c:v>0.28940700000000008</c:v>
                </c:pt>
                <c:pt idx="737">
                  <c:v>0.28955600000000004</c:v>
                </c:pt>
                <c:pt idx="738">
                  <c:v>0.2897010000000001</c:v>
                </c:pt>
                <c:pt idx="739">
                  <c:v>0.28984900000000002</c:v>
                </c:pt>
                <c:pt idx="740">
                  <c:v>0.289997</c:v>
                </c:pt>
                <c:pt idx="741">
                  <c:v>0.2901450000000001</c:v>
                </c:pt>
                <c:pt idx="742">
                  <c:v>0.29029099999999997</c:v>
                </c:pt>
                <c:pt idx="743">
                  <c:v>0.290441</c:v>
                </c:pt>
                <c:pt idx="744">
                  <c:v>0.29058900000000015</c:v>
                </c:pt>
                <c:pt idx="745">
                  <c:v>0.290738</c:v>
                </c:pt>
                <c:pt idx="746">
                  <c:v>0.29088400000000009</c:v>
                </c:pt>
                <c:pt idx="747">
                  <c:v>0.2910330000000001</c:v>
                </c:pt>
                <c:pt idx="748">
                  <c:v>0.29118200000000005</c:v>
                </c:pt>
                <c:pt idx="749">
                  <c:v>0.29132900000000006</c:v>
                </c:pt>
                <c:pt idx="750">
                  <c:v>0.29147700000000015</c:v>
                </c:pt>
                <c:pt idx="751">
                  <c:v>0.29162600000000005</c:v>
                </c:pt>
                <c:pt idx="752">
                  <c:v>0.291771</c:v>
                </c:pt>
                <c:pt idx="753">
                  <c:v>0.29192000000000007</c:v>
                </c:pt>
                <c:pt idx="754">
                  <c:v>0.29206800000000011</c:v>
                </c:pt>
                <c:pt idx="755">
                  <c:v>0.292213</c:v>
                </c:pt>
                <c:pt idx="756">
                  <c:v>0.29236000000000006</c:v>
                </c:pt>
                <c:pt idx="757">
                  <c:v>0.29250500000000001</c:v>
                </c:pt>
                <c:pt idx="758">
                  <c:v>0.2926490000000001</c:v>
                </c:pt>
                <c:pt idx="759">
                  <c:v>0.29279300000000003</c:v>
                </c:pt>
                <c:pt idx="760">
                  <c:v>0.292937</c:v>
                </c:pt>
                <c:pt idx="761">
                  <c:v>0.29308400000000007</c:v>
                </c:pt>
                <c:pt idx="762">
                  <c:v>0.29323299999999997</c:v>
                </c:pt>
                <c:pt idx="763">
                  <c:v>0.29338100000000006</c:v>
                </c:pt>
                <c:pt idx="764">
                  <c:v>0.29352800000000007</c:v>
                </c:pt>
                <c:pt idx="765">
                  <c:v>0.2936740000000001</c:v>
                </c:pt>
                <c:pt idx="766">
                  <c:v>0.29381900000000005</c:v>
                </c:pt>
                <c:pt idx="767">
                  <c:v>0.29396700000000009</c:v>
                </c:pt>
                <c:pt idx="768">
                  <c:v>0.29411300000000001</c:v>
                </c:pt>
                <c:pt idx="769">
                  <c:v>0.29426200000000002</c:v>
                </c:pt>
                <c:pt idx="770">
                  <c:v>0.29440700000000009</c:v>
                </c:pt>
                <c:pt idx="771">
                  <c:v>0.29455200000000004</c:v>
                </c:pt>
                <c:pt idx="772">
                  <c:v>0.29469800000000002</c:v>
                </c:pt>
                <c:pt idx="773">
                  <c:v>0.29484600000000005</c:v>
                </c:pt>
                <c:pt idx="774">
                  <c:v>0.29499400000000003</c:v>
                </c:pt>
                <c:pt idx="775">
                  <c:v>0.29513700000000004</c:v>
                </c:pt>
                <c:pt idx="776">
                  <c:v>0.29528500000000002</c:v>
                </c:pt>
                <c:pt idx="777">
                  <c:v>0.29543200000000003</c:v>
                </c:pt>
                <c:pt idx="778">
                  <c:v>0.29558100000000009</c:v>
                </c:pt>
                <c:pt idx="779">
                  <c:v>0.2957260000000001</c:v>
                </c:pt>
                <c:pt idx="780">
                  <c:v>0.29587300000000005</c:v>
                </c:pt>
                <c:pt idx="781">
                  <c:v>0.29601900000000009</c:v>
                </c:pt>
                <c:pt idx="782">
                  <c:v>0.29616300000000001</c:v>
                </c:pt>
                <c:pt idx="783">
                  <c:v>0.29631000000000007</c:v>
                </c:pt>
                <c:pt idx="784">
                  <c:v>0.29645800000000005</c:v>
                </c:pt>
                <c:pt idx="785">
                  <c:v>0.29660700000000001</c:v>
                </c:pt>
                <c:pt idx="786">
                  <c:v>0.29675200000000002</c:v>
                </c:pt>
                <c:pt idx="787">
                  <c:v>0.29689900000000002</c:v>
                </c:pt>
                <c:pt idx="788">
                  <c:v>0.29704600000000003</c:v>
                </c:pt>
                <c:pt idx="789">
                  <c:v>0.29719600000000002</c:v>
                </c:pt>
                <c:pt idx="790">
                  <c:v>0.29734200000000005</c:v>
                </c:pt>
                <c:pt idx="791">
                  <c:v>0.29748700000000006</c:v>
                </c:pt>
                <c:pt idx="792">
                  <c:v>0.29763200000000001</c:v>
                </c:pt>
                <c:pt idx="793">
                  <c:v>0.2977780000000001</c:v>
                </c:pt>
                <c:pt idx="794">
                  <c:v>0.29792500000000005</c:v>
                </c:pt>
                <c:pt idx="795">
                  <c:v>0.29807000000000006</c:v>
                </c:pt>
                <c:pt idx="796">
                  <c:v>0.29821800000000004</c:v>
                </c:pt>
                <c:pt idx="797">
                  <c:v>0.29836600000000008</c:v>
                </c:pt>
                <c:pt idx="798">
                  <c:v>0.29851200000000006</c:v>
                </c:pt>
                <c:pt idx="799">
                  <c:v>0.29865900000000001</c:v>
                </c:pt>
                <c:pt idx="800">
                  <c:v>0.29880400000000007</c:v>
                </c:pt>
                <c:pt idx="801">
                  <c:v>0.29895200000000005</c:v>
                </c:pt>
                <c:pt idx="802">
                  <c:v>0.299099</c:v>
                </c:pt>
                <c:pt idx="803">
                  <c:v>0.29924500000000004</c:v>
                </c:pt>
                <c:pt idx="804">
                  <c:v>0.29939300000000002</c:v>
                </c:pt>
                <c:pt idx="805">
                  <c:v>0.299541</c:v>
                </c:pt>
                <c:pt idx="806">
                  <c:v>0.29968900000000009</c:v>
                </c:pt>
                <c:pt idx="807">
                  <c:v>0.29983500000000002</c:v>
                </c:pt>
                <c:pt idx="808">
                  <c:v>0.29998100000000005</c:v>
                </c:pt>
                <c:pt idx="809">
                  <c:v>0.30012700000000009</c:v>
                </c:pt>
                <c:pt idx="810">
                  <c:v>0.30027300000000001</c:v>
                </c:pt>
                <c:pt idx="811">
                  <c:v>0.30041900000000016</c:v>
                </c:pt>
                <c:pt idx="812">
                  <c:v>0.30056400000000005</c:v>
                </c:pt>
                <c:pt idx="813">
                  <c:v>0.300709</c:v>
                </c:pt>
                <c:pt idx="814">
                  <c:v>0.30085800000000007</c:v>
                </c:pt>
                <c:pt idx="815">
                  <c:v>0.3010040000000001</c:v>
                </c:pt>
                <c:pt idx="816">
                  <c:v>0.301149</c:v>
                </c:pt>
                <c:pt idx="817">
                  <c:v>0.30129700000000004</c:v>
                </c:pt>
                <c:pt idx="818">
                  <c:v>0.3014440000000001</c:v>
                </c:pt>
                <c:pt idx="819">
                  <c:v>0.30159200000000008</c:v>
                </c:pt>
                <c:pt idx="820">
                  <c:v>0.30173900000000003</c:v>
                </c:pt>
                <c:pt idx="821">
                  <c:v>0.30188400000000015</c:v>
                </c:pt>
                <c:pt idx="822">
                  <c:v>0.30203200000000002</c:v>
                </c:pt>
                <c:pt idx="823">
                  <c:v>0.30217900000000009</c:v>
                </c:pt>
                <c:pt idx="824">
                  <c:v>0.30232700000000007</c:v>
                </c:pt>
                <c:pt idx="825">
                  <c:v>0.30247200000000007</c:v>
                </c:pt>
                <c:pt idx="826">
                  <c:v>0.30262200000000006</c:v>
                </c:pt>
                <c:pt idx="827">
                  <c:v>0.30277000000000004</c:v>
                </c:pt>
                <c:pt idx="828">
                  <c:v>0.30291800000000008</c:v>
                </c:pt>
                <c:pt idx="829">
                  <c:v>0.30306600000000006</c:v>
                </c:pt>
                <c:pt idx="830">
                  <c:v>0.30321100000000001</c:v>
                </c:pt>
                <c:pt idx="831">
                  <c:v>0.30335900000000016</c:v>
                </c:pt>
                <c:pt idx="832">
                  <c:v>0.30350600000000005</c:v>
                </c:pt>
                <c:pt idx="833">
                  <c:v>0.303651</c:v>
                </c:pt>
                <c:pt idx="834">
                  <c:v>0.30379600000000001</c:v>
                </c:pt>
                <c:pt idx="835">
                  <c:v>0.30394100000000002</c:v>
                </c:pt>
                <c:pt idx="836">
                  <c:v>0.30408700000000005</c:v>
                </c:pt>
                <c:pt idx="837">
                  <c:v>0.30423500000000003</c:v>
                </c:pt>
                <c:pt idx="838">
                  <c:v>0.30438400000000015</c:v>
                </c:pt>
                <c:pt idx="839">
                  <c:v>0.30452800000000008</c:v>
                </c:pt>
                <c:pt idx="840">
                  <c:v>0.30467100000000008</c:v>
                </c:pt>
                <c:pt idx="841">
                  <c:v>0.30481800000000009</c:v>
                </c:pt>
                <c:pt idx="842">
                  <c:v>0.30496400000000007</c:v>
                </c:pt>
                <c:pt idx="843">
                  <c:v>0.30511100000000002</c:v>
                </c:pt>
                <c:pt idx="844">
                  <c:v>0.305259</c:v>
                </c:pt>
                <c:pt idx="845">
                  <c:v>0.30540300000000009</c:v>
                </c:pt>
                <c:pt idx="846">
                  <c:v>0.3055500000000001</c:v>
                </c:pt>
                <c:pt idx="847">
                  <c:v>0.30569600000000002</c:v>
                </c:pt>
                <c:pt idx="848">
                  <c:v>0.30584200000000006</c:v>
                </c:pt>
                <c:pt idx="849">
                  <c:v>0.30599100000000001</c:v>
                </c:pt>
                <c:pt idx="850">
                  <c:v>0.30613900000000011</c:v>
                </c:pt>
                <c:pt idx="851">
                  <c:v>0.30628400000000006</c:v>
                </c:pt>
                <c:pt idx="852">
                  <c:v>0.30643300000000001</c:v>
                </c:pt>
                <c:pt idx="853">
                  <c:v>0.30657900000000016</c:v>
                </c:pt>
                <c:pt idx="854">
                  <c:v>0.30672600000000005</c:v>
                </c:pt>
                <c:pt idx="855">
                  <c:v>0.30687000000000009</c:v>
                </c:pt>
                <c:pt idx="856">
                  <c:v>0.30701800000000007</c:v>
                </c:pt>
                <c:pt idx="857">
                  <c:v>0.3071620000000001</c:v>
                </c:pt>
                <c:pt idx="858">
                  <c:v>0.30731000000000014</c:v>
                </c:pt>
                <c:pt idx="859">
                  <c:v>0.30745700000000009</c:v>
                </c:pt>
                <c:pt idx="860">
                  <c:v>0.30760300000000002</c:v>
                </c:pt>
                <c:pt idx="861">
                  <c:v>0.30775200000000008</c:v>
                </c:pt>
                <c:pt idx="862">
                  <c:v>0.30790100000000009</c:v>
                </c:pt>
                <c:pt idx="863">
                  <c:v>0.30804700000000002</c:v>
                </c:pt>
                <c:pt idx="864">
                  <c:v>0.30819300000000011</c:v>
                </c:pt>
                <c:pt idx="865">
                  <c:v>0.30833800000000006</c:v>
                </c:pt>
                <c:pt idx="866">
                  <c:v>0.30848300000000006</c:v>
                </c:pt>
                <c:pt idx="867">
                  <c:v>0.30862900000000015</c:v>
                </c:pt>
                <c:pt idx="868">
                  <c:v>0.30877600000000011</c:v>
                </c:pt>
                <c:pt idx="869">
                  <c:v>0.30892400000000009</c:v>
                </c:pt>
                <c:pt idx="870">
                  <c:v>0.30906900000000009</c:v>
                </c:pt>
                <c:pt idx="871">
                  <c:v>0.3092160000000001</c:v>
                </c:pt>
                <c:pt idx="872">
                  <c:v>0.30936300000000005</c:v>
                </c:pt>
                <c:pt idx="873">
                  <c:v>0.30950800000000006</c:v>
                </c:pt>
                <c:pt idx="874">
                  <c:v>0.30965300000000001</c:v>
                </c:pt>
                <c:pt idx="875">
                  <c:v>0.3097970000000001</c:v>
                </c:pt>
                <c:pt idx="876">
                  <c:v>0.30994500000000008</c:v>
                </c:pt>
                <c:pt idx="877">
                  <c:v>0.31009000000000009</c:v>
                </c:pt>
                <c:pt idx="878">
                  <c:v>0.31023800000000001</c:v>
                </c:pt>
                <c:pt idx="879">
                  <c:v>0.31038600000000011</c:v>
                </c:pt>
                <c:pt idx="880">
                  <c:v>0.31053400000000003</c:v>
                </c:pt>
                <c:pt idx="881">
                  <c:v>0.31068300000000015</c:v>
                </c:pt>
                <c:pt idx="882">
                  <c:v>0.31082900000000008</c:v>
                </c:pt>
                <c:pt idx="883">
                  <c:v>0.31097700000000006</c:v>
                </c:pt>
                <c:pt idx="884">
                  <c:v>0.3111250000000001</c:v>
                </c:pt>
                <c:pt idx="885">
                  <c:v>0.31127100000000002</c:v>
                </c:pt>
                <c:pt idx="886">
                  <c:v>0.31141800000000008</c:v>
                </c:pt>
                <c:pt idx="887">
                  <c:v>0.31156500000000009</c:v>
                </c:pt>
                <c:pt idx="888">
                  <c:v>0.31171100000000002</c:v>
                </c:pt>
                <c:pt idx="889">
                  <c:v>0.31185700000000005</c:v>
                </c:pt>
                <c:pt idx="890">
                  <c:v>0.31200500000000009</c:v>
                </c:pt>
                <c:pt idx="891">
                  <c:v>0.31215100000000001</c:v>
                </c:pt>
                <c:pt idx="892">
                  <c:v>0.3122970000000001</c:v>
                </c:pt>
                <c:pt idx="893">
                  <c:v>0.31244400000000006</c:v>
                </c:pt>
                <c:pt idx="894">
                  <c:v>0.31259100000000001</c:v>
                </c:pt>
                <c:pt idx="895">
                  <c:v>0.3127370000000001</c:v>
                </c:pt>
                <c:pt idx="896">
                  <c:v>0.31288300000000008</c:v>
                </c:pt>
                <c:pt idx="897">
                  <c:v>0.31303200000000003</c:v>
                </c:pt>
                <c:pt idx="898">
                  <c:v>0.31317800000000007</c:v>
                </c:pt>
                <c:pt idx="899">
                  <c:v>0.31332100000000007</c:v>
                </c:pt>
                <c:pt idx="900">
                  <c:v>0.31346700000000005</c:v>
                </c:pt>
                <c:pt idx="901">
                  <c:v>0.31361400000000006</c:v>
                </c:pt>
                <c:pt idx="902">
                  <c:v>0.31376000000000004</c:v>
                </c:pt>
                <c:pt idx="903">
                  <c:v>0.31390500000000016</c:v>
                </c:pt>
                <c:pt idx="904">
                  <c:v>0.31404900000000002</c:v>
                </c:pt>
                <c:pt idx="905">
                  <c:v>0.31419900000000001</c:v>
                </c:pt>
                <c:pt idx="906">
                  <c:v>0.31434600000000007</c:v>
                </c:pt>
                <c:pt idx="907">
                  <c:v>0.31449500000000002</c:v>
                </c:pt>
                <c:pt idx="908">
                  <c:v>0.31464400000000003</c:v>
                </c:pt>
                <c:pt idx="909">
                  <c:v>0.31479200000000002</c:v>
                </c:pt>
                <c:pt idx="910">
                  <c:v>0.31493900000000002</c:v>
                </c:pt>
                <c:pt idx="911">
                  <c:v>0.31508800000000009</c:v>
                </c:pt>
                <c:pt idx="912">
                  <c:v>0.31523000000000001</c:v>
                </c:pt>
                <c:pt idx="913">
                  <c:v>0.31537500000000007</c:v>
                </c:pt>
                <c:pt idx="914">
                  <c:v>0.31552500000000006</c:v>
                </c:pt>
                <c:pt idx="915">
                  <c:v>0.31567000000000006</c:v>
                </c:pt>
                <c:pt idx="916">
                  <c:v>0.31581700000000007</c:v>
                </c:pt>
                <c:pt idx="917">
                  <c:v>0.31596600000000008</c:v>
                </c:pt>
                <c:pt idx="918">
                  <c:v>0.31611400000000006</c:v>
                </c:pt>
                <c:pt idx="919">
                  <c:v>0.3162620000000001</c:v>
                </c:pt>
                <c:pt idx="920">
                  <c:v>0.31640700000000016</c:v>
                </c:pt>
                <c:pt idx="921">
                  <c:v>0.31655400000000006</c:v>
                </c:pt>
                <c:pt idx="922">
                  <c:v>0.31669800000000004</c:v>
                </c:pt>
                <c:pt idx="923">
                  <c:v>0.31684300000000015</c:v>
                </c:pt>
                <c:pt idx="924">
                  <c:v>0.31699000000000016</c:v>
                </c:pt>
                <c:pt idx="925">
                  <c:v>0.317137</c:v>
                </c:pt>
                <c:pt idx="926">
                  <c:v>0.31728500000000009</c:v>
                </c:pt>
                <c:pt idx="927">
                  <c:v>0.3174320000000001</c:v>
                </c:pt>
                <c:pt idx="928">
                  <c:v>0.31758100000000006</c:v>
                </c:pt>
                <c:pt idx="929">
                  <c:v>0.31772800000000007</c:v>
                </c:pt>
                <c:pt idx="930">
                  <c:v>0.31787500000000007</c:v>
                </c:pt>
                <c:pt idx="931">
                  <c:v>0.31802300000000006</c:v>
                </c:pt>
                <c:pt idx="932">
                  <c:v>0.31816900000000009</c:v>
                </c:pt>
                <c:pt idx="933">
                  <c:v>0.31831600000000015</c:v>
                </c:pt>
                <c:pt idx="934">
                  <c:v>0.31846500000000005</c:v>
                </c:pt>
                <c:pt idx="935">
                  <c:v>0.31861000000000006</c:v>
                </c:pt>
                <c:pt idx="936">
                  <c:v>0.31875700000000001</c:v>
                </c:pt>
                <c:pt idx="937">
                  <c:v>0.31890600000000008</c:v>
                </c:pt>
                <c:pt idx="938">
                  <c:v>0.31905300000000009</c:v>
                </c:pt>
                <c:pt idx="939">
                  <c:v>0.31919800000000004</c:v>
                </c:pt>
                <c:pt idx="940">
                  <c:v>0.31934500000000016</c:v>
                </c:pt>
                <c:pt idx="941">
                  <c:v>0.31949100000000002</c:v>
                </c:pt>
                <c:pt idx="942">
                  <c:v>0.319637</c:v>
                </c:pt>
                <c:pt idx="943">
                  <c:v>0.31978500000000015</c:v>
                </c:pt>
                <c:pt idx="944">
                  <c:v>0.31993200000000011</c:v>
                </c:pt>
                <c:pt idx="945">
                  <c:v>0.32008000000000009</c:v>
                </c:pt>
                <c:pt idx="946">
                  <c:v>0.32022500000000009</c:v>
                </c:pt>
                <c:pt idx="947">
                  <c:v>0.32037000000000015</c:v>
                </c:pt>
                <c:pt idx="948">
                  <c:v>0.32051800000000014</c:v>
                </c:pt>
                <c:pt idx="949">
                  <c:v>0.32066600000000006</c:v>
                </c:pt>
                <c:pt idx="950">
                  <c:v>0.32081200000000015</c:v>
                </c:pt>
                <c:pt idx="951">
                  <c:v>0.32095900000000016</c:v>
                </c:pt>
                <c:pt idx="952">
                  <c:v>0.32110500000000008</c:v>
                </c:pt>
                <c:pt idx="953">
                  <c:v>0.32125300000000001</c:v>
                </c:pt>
                <c:pt idx="954">
                  <c:v>0.32140200000000008</c:v>
                </c:pt>
                <c:pt idx="955">
                  <c:v>0.32154900000000008</c:v>
                </c:pt>
                <c:pt idx="956">
                  <c:v>0.32169800000000004</c:v>
                </c:pt>
                <c:pt idx="957">
                  <c:v>0.32184700000000016</c:v>
                </c:pt>
                <c:pt idx="958">
                  <c:v>0.32199300000000008</c:v>
                </c:pt>
                <c:pt idx="959">
                  <c:v>0.32214000000000004</c:v>
                </c:pt>
                <c:pt idx="960">
                  <c:v>0.32228500000000015</c:v>
                </c:pt>
                <c:pt idx="961">
                  <c:v>0.32243200000000005</c:v>
                </c:pt>
                <c:pt idx="962">
                  <c:v>0.32257600000000008</c:v>
                </c:pt>
                <c:pt idx="963">
                  <c:v>0.32272400000000007</c:v>
                </c:pt>
                <c:pt idx="964">
                  <c:v>0.32287000000000016</c:v>
                </c:pt>
                <c:pt idx="965">
                  <c:v>0.32301600000000014</c:v>
                </c:pt>
                <c:pt idx="966">
                  <c:v>0.32316300000000009</c:v>
                </c:pt>
                <c:pt idx="967">
                  <c:v>0.32330900000000007</c:v>
                </c:pt>
                <c:pt idx="968">
                  <c:v>0.32345800000000008</c:v>
                </c:pt>
                <c:pt idx="969">
                  <c:v>0.32360600000000006</c:v>
                </c:pt>
                <c:pt idx="970">
                  <c:v>0.3237540000000001</c:v>
                </c:pt>
                <c:pt idx="971">
                  <c:v>0.32390000000000008</c:v>
                </c:pt>
                <c:pt idx="972">
                  <c:v>0.32404600000000006</c:v>
                </c:pt>
                <c:pt idx="973">
                  <c:v>0.32419300000000001</c:v>
                </c:pt>
                <c:pt idx="974">
                  <c:v>0.32434100000000016</c:v>
                </c:pt>
                <c:pt idx="975">
                  <c:v>0.32448600000000011</c:v>
                </c:pt>
                <c:pt idx="976">
                  <c:v>0.32463200000000003</c:v>
                </c:pt>
                <c:pt idx="977">
                  <c:v>0.3247790000000001</c:v>
                </c:pt>
                <c:pt idx="978">
                  <c:v>0.32492400000000016</c:v>
                </c:pt>
                <c:pt idx="979">
                  <c:v>0.32506900000000005</c:v>
                </c:pt>
                <c:pt idx="980">
                  <c:v>0.32521400000000006</c:v>
                </c:pt>
                <c:pt idx="981">
                  <c:v>0.32535800000000009</c:v>
                </c:pt>
                <c:pt idx="982">
                  <c:v>0.32550300000000015</c:v>
                </c:pt>
                <c:pt idx="983">
                  <c:v>0.32565100000000002</c:v>
                </c:pt>
                <c:pt idx="984">
                  <c:v>0.32579900000000001</c:v>
                </c:pt>
                <c:pt idx="985">
                  <c:v>0.3259450000000001</c:v>
                </c:pt>
                <c:pt idx="986">
                  <c:v>0.32609400000000011</c:v>
                </c:pt>
                <c:pt idx="987">
                  <c:v>0.32624200000000003</c:v>
                </c:pt>
                <c:pt idx="988">
                  <c:v>0.32638900000000015</c:v>
                </c:pt>
                <c:pt idx="989">
                  <c:v>0.3265360000000001</c:v>
                </c:pt>
                <c:pt idx="990">
                  <c:v>0.32668300000000006</c:v>
                </c:pt>
                <c:pt idx="991">
                  <c:v>0.32683100000000009</c:v>
                </c:pt>
                <c:pt idx="992">
                  <c:v>0.32697900000000008</c:v>
                </c:pt>
                <c:pt idx="993">
                  <c:v>0.32712400000000014</c:v>
                </c:pt>
                <c:pt idx="994">
                  <c:v>0.32727000000000006</c:v>
                </c:pt>
                <c:pt idx="995">
                  <c:v>0.32741800000000015</c:v>
                </c:pt>
                <c:pt idx="996">
                  <c:v>0.32756500000000005</c:v>
                </c:pt>
                <c:pt idx="997">
                  <c:v>0.32770900000000008</c:v>
                </c:pt>
                <c:pt idx="998">
                  <c:v>0.32785700000000007</c:v>
                </c:pt>
                <c:pt idx="999">
                  <c:v>0.32800500000000016</c:v>
                </c:pt>
                <c:pt idx="1000">
                  <c:v>0.32815200000000005</c:v>
                </c:pt>
                <c:pt idx="1001">
                  <c:v>0.32830000000000004</c:v>
                </c:pt>
                <c:pt idx="1002">
                  <c:v>0.32844700000000016</c:v>
                </c:pt>
                <c:pt idx="1003">
                  <c:v>0.32859500000000008</c:v>
                </c:pt>
                <c:pt idx="1004">
                  <c:v>0.32874200000000003</c:v>
                </c:pt>
                <c:pt idx="1005">
                  <c:v>0.32889000000000007</c:v>
                </c:pt>
                <c:pt idx="1006">
                  <c:v>0.32903600000000005</c:v>
                </c:pt>
                <c:pt idx="1007">
                  <c:v>0.32918100000000006</c:v>
                </c:pt>
                <c:pt idx="1008">
                  <c:v>0.32932800000000012</c:v>
                </c:pt>
                <c:pt idx="1009">
                  <c:v>0.32947300000000007</c:v>
                </c:pt>
                <c:pt idx="1010">
                  <c:v>0.32961900000000005</c:v>
                </c:pt>
                <c:pt idx="1011">
                  <c:v>0.32976300000000008</c:v>
                </c:pt>
                <c:pt idx="1012">
                  <c:v>0.32991300000000007</c:v>
                </c:pt>
                <c:pt idx="1013">
                  <c:v>0.33006200000000008</c:v>
                </c:pt>
                <c:pt idx="1014">
                  <c:v>0.33020900000000009</c:v>
                </c:pt>
                <c:pt idx="1015">
                  <c:v>0.33035500000000007</c:v>
                </c:pt>
                <c:pt idx="1016">
                  <c:v>0.33050100000000016</c:v>
                </c:pt>
                <c:pt idx="1017">
                  <c:v>0.33065000000000005</c:v>
                </c:pt>
                <c:pt idx="1018">
                  <c:v>0.33079600000000003</c:v>
                </c:pt>
                <c:pt idx="1019">
                  <c:v>0.33094200000000007</c:v>
                </c:pt>
                <c:pt idx="1020">
                  <c:v>0.33108700000000008</c:v>
                </c:pt>
                <c:pt idx="1021">
                  <c:v>0.331235</c:v>
                </c:pt>
                <c:pt idx="1022">
                  <c:v>0.33137900000000015</c:v>
                </c:pt>
                <c:pt idx="1023">
                  <c:v>0.33152700000000007</c:v>
                </c:pt>
                <c:pt idx="1024">
                  <c:v>0.33167400000000008</c:v>
                </c:pt>
                <c:pt idx="1025">
                  <c:v>0.33181800000000011</c:v>
                </c:pt>
                <c:pt idx="1026">
                  <c:v>0.33196500000000007</c:v>
                </c:pt>
                <c:pt idx="1027">
                  <c:v>0.33210900000000015</c:v>
                </c:pt>
                <c:pt idx="1028">
                  <c:v>0.33225700000000002</c:v>
                </c:pt>
                <c:pt idx="1029">
                  <c:v>0.33240400000000009</c:v>
                </c:pt>
                <c:pt idx="1030">
                  <c:v>0.33255200000000007</c:v>
                </c:pt>
                <c:pt idx="1031">
                  <c:v>0.33269500000000002</c:v>
                </c:pt>
                <c:pt idx="1032">
                  <c:v>0.33284500000000006</c:v>
                </c:pt>
                <c:pt idx="1033">
                  <c:v>0.33299200000000007</c:v>
                </c:pt>
                <c:pt idx="1034">
                  <c:v>0.33319300000000002</c:v>
                </c:pt>
                <c:pt idx="1035">
                  <c:v>0.33359500000000009</c:v>
                </c:pt>
                <c:pt idx="1036">
                  <c:v>0.33391200000000015</c:v>
                </c:pt>
                <c:pt idx="1037">
                  <c:v>0.33422900000000005</c:v>
                </c:pt>
                <c:pt idx="1038">
                  <c:v>0.33454800000000007</c:v>
                </c:pt>
                <c:pt idx="1039">
                  <c:v>0.33486700000000014</c:v>
                </c:pt>
                <c:pt idx="1040">
                  <c:v>0.33518400000000009</c:v>
                </c:pt>
                <c:pt idx="1041">
                  <c:v>0.33550000000000008</c:v>
                </c:pt>
                <c:pt idx="1042">
                  <c:v>0.33581900000000015</c:v>
                </c:pt>
                <c:pt idx="1043">
                  <c:v>0.33613700000000002</c:v>
                </c:pt>
                <c:pt idx="1044">
                  <c:v>0.33645400000000009</c:v>
                </c:pt>
                <c:pt idx="1045">
                  <c:v>0.33677200000000007</c:v>
                </c:pt>
                <c:pt idx="1046">
                  <c:v>0.33709100000000009</c:v>
                </c:pt>
                <c:pt idx="1047">
                  <c:v>0.33740900000000007</c:v>
                </c:pt>
                <c:pt idx="1048">
                  <c:v>0.33772800000000008</c:v>
                </c:pt>
                <c:pt idx="1049">
                  <c:v>0.33804400000000007</c:v>
                </c:pt>
                <c:pt idx="1050">
                  <c:v>0.33836200000000011</c:v>
                </c:pt>
                <c:pt idx="1051">
                  <c:v>0.33867900000000006</c:v>
                </c:pt>
                <c:pt idx="1052">
                  <c:v>0.33899500000000016</c:v>
                </c:pt>
                <c:pt idx="1053">
                  <c:v>0.33931100000000014</c:v>
                </c:pt>
                <c:pt idx="1054">
                  <c:v>0.33962800000000015</c:v>
                </c:pt>
                <c:pt idx="1055">
                  <c:v>0.33994500000000005</c:v>
                </c:pt>
                <c:pt idx="1056">
                  <c:v>0.34026100000000004</c:v>
                </c:pt>
                <c:pt idx="1057">
                  <c:v>0.3405780000000001</c:v>
                </c:pt>
                <c:pt idx="1058">
                  <c:v>0.34089600000000003</c:v>
                </c:pt>
                <c:pt idx="1059">
                  <c:v>0.3412130000000001</c:v>
                </c:pt>
                <c:pt idx="1060">
                  <c:v>0.34152700000000008</c:v>
                </c:pt>
                <c:pt idx="1061">
                  <c:v>0.34184500000000001</c:v>
                </c:pt>
                <c:pt idx="1062">
                  <c:v>0.34216400000000002</c:v>
                </c:pt>
                <c:pt idx="1063">
                  <c:v>0.34248300000000009</c:v>
                </c:pt>
                <c:pt idx="1064">
                  <c:v>0.34279800000000005</c:v>
                </c:pt>
                <c:pt idx="1065">
                  <c:v>0.34311600000000003</c:v>
                </c:pt>
                <c:pt idx="1066">
                  <c:v>0.3434330000000001</c:v>
                </c:pt>
                <c:pt idx="1067">
                  <c:v>0.343752</c:v>
                </c:pt>
                <c:pt idx="1068">
                  <c:v>0.34406900000000001</c:v>
                </c:pt>
                <c:pt idx="1069">
                  <c:v>0.34438800000000014</c:v>
                </c:pt>
                <c:pt idx="1070">
                  <c:v>0.34470400000000001</c:v>
                </c:pt>
                <c:pt idx="1071">
                  <c:v>0.34502300000000002</c:v>
                </c:pt>
                <c:pt idx="1072">
                  <c:v>0.34534000000000004</c:v>
                </c:pt>
                <c:pt idx="1073">
                  <c:v>0.34565800000000002</c:v>
                </c:pt>
                <c:pt idx="1074">
                  <c:v>0.34597500000000009</c:v>
                </c:pt>
                <c:pt idx="1075">
                  <c:v>0.34629299999999996</c:v>
                </c:pt>
                <c:pt idx="1076">
                  <c:v>0.346611</c:v>
                </c:pt>
                <c:pt idx="1077">
                  <c:v>0.34693000000000002</c:v>
                </c:pt>
                <c:pt idx="1078">
                  <c:v>0.347248</c:v>
                </c:pt>
                <c:pt idx="1079">
                  <c:v>0.34756700000000001</c:v>
                </c:pt>
                <c:pt idx="1080">
                  <c:v>0.34788300000000005</c:v>
                </c:pt>
                <c:pt idx="1081">
                  <c:v>0.34820300000000004</c:v>
                </c:pt>
                <c:pt idx="1082">
                  <c:v>0.34852100000000008</c:v>
                </c:pt>
                <c:pt idx="1083">
                  <c:v>0.34883900000000001</c:v>
                </c:pt>
                <c:pt idx="1084">
                  <c:v>0.34915600000000002</c:v>
                </c:pt>
                <c:pt idx="1085">
                  <c:v>0.34947300000000009</c:v>
                </c:pt>
                <c:pt idx="1086">
                  <c:v>0.3497900000000001</c:v>
                </c:pt>
                <c:pt idx="1087">
                  <c:v>0.350107</c:v>
                </c:pt>
                <c:pt idx="1088">
                  <c:v>0.35042400000000007</c:v>
                </c:pt>
                <c:pt idx="1089">
                  <c:v>0.350742</c:v>
                </c:pt>
                <c:pt idx="1090">
                  <c:v>0.35105900000000001</c:v>
                </c:pt>
                <c:pt idx="1091">
                  <c:v>0.35137500000000016</c:v>
                </c:pt>
                <c:pt idx="1092">
                  <c:v>0.351692</c:v>
                </c:pt>
                <c:pt idx="1093">
                  <c:v>0.35201100000000002</c:v>
                </c:pt>
                <c:pt idx="1094">
                  <c:v>0.35232900000000006</c:v>
                </c:pt>
                <c:pt idx="1095">
                  <c:v>0.35264600000000002</c:v>
                </c:pt>
                <c:pt idx="1096">
                  <c:v>0.35296400000000006</c:v>
                </c:pt>
                <c:pt idx="1097">
                  <c:v>0.35328200000000004</c:v>
                </c:pt>
                <c:pt idx="1098">
                  <c:v>0.353599</c:v>
                </c:pt>
                <c:pt idx="1099">
                  <c:v>0.35391600000000006</c:v>
                </c:pt>
                <c:pt idx="1100">
                  <c:v>0.35423499999999997</c:v>
                </c:pt>
                <c:pt idx="1101">
                  <c:v>0.35455500000000001</c:v>
                </c:pt>
                <c:pt idx="1102">
                  <c:v>0.35487200000000008</c:v>
                </c:pt>
                <c:pt idx="1103">
                  <c:v>0.35518700000000009</c:v>
                </c:pt>
                <c:pt idx="1104">
                  <c:v>0.35550500000000002</c:v>
                </c:pt>
                <c:pt idx="1105">
                  <c:v>0.35582300000000006</c:v>
                </c:pt>
                <c:pt idx="1106">
                  <c:v>0.3561430000000001</c:v>
                </c:pt>
                <c:pt idx="1107">
                  <c:v>0.35646200000000006</c:v>
                </c:pt>
                <c:pt idx="1108">
                  <c:v>0.35677800000000004</c:v>
                </c:pt>
                <c:pt idx="1109">
                  <c:v>0.357097</c:v>
                </c:pt>
                <c:pt idx="1110">
                  <c:v>0.35741200000000006</c:v>
                </c:pt>
                <c:pt idx="1111">
                  <c:v>0.35773099999999997</c:v>
                </c:pt>
                <c:pt idx="1112">
                  <c:v>0.35804800000000003</c:v>
                </c:pt>
                <c:pt idx="1113">
                  <c:v>0.35836700000000016</c:v>
                </c:pt>
                <c:pt idx="1114">
                  <c:v>0.35868500000000009</c:v>
                </c:pt>
                <c:pt idx="1115">
                  <c:v>0.3590020000000001</c:v>
                </c:pt>
                <c:pt idx="1116">
                  <c:v>0.35932100000000006</c:v>
                </c:pt>
                <c:pt idx="1117">
                  <c:v>0.35963800000000001</c:v>
                </c:pt>
                <c:pt idx="1118">
                  <c:v>0.35995400000000005</c:v>
                </c:pt>
                <c:pt idx="1119">
                  <c:v>0.36027100000000001</c:v>
                </c:pt>
                <c:pt idx="1120">
                  <c:v>0.36058900000000016</c:v>
                </c:pt>
                <c:pt idx="1121">
                  <c:v>0.36090800000000006</c:v>
                </c:pt>
                <c:pt idx="1122">
                  <c:v>0.3612260000000001</c:v>
                </c:pt>
                <c:pt idx="1123">
                  <c:v>0.36154200000000003</c:v>
                </c:pt>
                <c:pt idx="1124">
                  <c:v>0.36185800000000007</c:v>
                </c:pt>
                <c:pt idx="1125">
                  <c:v>0.36217300000000002</c:v>
                </c:pt>
                <c:pt idx="1126">
                  <c:v>0.36249300000000001</c:v>
                </c:pt>
                <c:pt idx="1127">
                  <c:v>0.36281100000000016</c:v>
                </c:pt>
                <c:pt idx="1128">
                  <c:v>0.36312900000000009</c:v>
                </c:pt>
                <c:pt idx="1129">
                  <c:v>0.36344900000000002</c:v>
                </c:pt>
                <c:pt idx="1130">
                  <c:v>0.36376800000000004</c:v>
                </c:pt>
                <c:pt idx="1131">
                  <c:v>0.36408600000000008</c:v>
                </c:pt>
                <c:pt idx="1132">
                  <c:v>0.36440400000000006</c:v>
                </c:pt>
                <c:pt idx="1133">
                  <c:v>0.36471900000000002</c:v>
                </c:pt>
                <c:pt idx="1134">
                  <c:v>0.365035</c:v>
                </c:pt>
                <c:pt idx="1135">
                  <c:v>0.36535200000000007</c:v>
                </c:pt>
                <c:pt idx="1136">
                  <c:v>0.36567100000000002</c:v>
                </c:pt>
                <c:pt idx="1137">
                  <c:v>0.36598900000000006</c:v>
                </c:pt>
                <c:pt idx="1138">
                  <c:v>0.36630900000000005</c:v>
                </c:pt>
                <c:pt idx="1139">
                  <c:v>0.36662600000000006</c:v>
                </c:pt>
                <c:pt idx="1140">
                  <c:v>0.3669440000000001</c:v>
                </c:pt>
                <c:pt idx="1141">
                  <c:v>0.36726200000000003</c:v>
                </c:pt>
                <c:pt idx="1142">
                  <c:v>0.36757700000000015</c:v>
                </c:pt>
                <c:pt idx="1143">
                  <c:v>0.36789800000000006</c:v>
                </c:pt>
                <c:pt idx="1144">
                  <c:v>0.3682140000000001</c:v>
                </c:pt>
                <c:pt idx="1145">
                  <c:v>0.368531</c:v>
                </c:pt>
                <c:pt idx="1146">
                  <c:v>0.36884700000000009</c:v>
                </c:pt>
                <c:pt idx="1147">
                  <c:v>0.36916500000000002</c:v>
                </c:pt>
                <c:pt idx="1148">
                  <c:v>0.36948200000000009</c:v>
                </c:pt>
                <c:pt idx="1149">
                  <c:v>0.36980000000000007</c:v>
                </c:pt>
                <c:pt idx="1150">
                  <c:v>0.37012000000000006</c:v>
                </c:pt>
                <c:pt idx="1151">
                  <c:v>0.3704360000000001</c:v>
                </c:pt>
                <c:pt idx="1152">
                  <c:v>0.370753</c:v>
                </c:pt>
                <c:pt idx="1153">
                  <c:v>0.37107000000000007</c:v>
                </c:pt>
                <c:pt idx="1154">
                  <c:v>0.37138900000000008</c:v>
                </c:pt>
                <c:pt idx="1155">
                  <c:v>0.37170700000000001</c:v>
                </c:pt>
                <c:pt idx="1156">
                  <c:v>0.37202500000000016</c:v>
                </c:pt>
                <c:pt idx="1157">
                  <c:v>0.37234200000000006</c:v>
                </c:pt>
                <c:pt idx="1158">
                  <c:v>0.37265900000000002</c:v>
                </c:pt>
                <c:pt idx="1159">
                  <c:v>0.37297700000000006</c:v>
                </c:pt>
                <c:pt idx="1160">
                  <c:v>0.37329200000000001</c:v>
                </c:pt>
                <c:pt idx="1161">
                  <c:v>0.37361000000000005</c:v>
                </c:pt>
                <c:pt idx="1162">
                  <c:v>0.37392800000000009</c:v>
                </c:pt>
                <c:pt idx="1163">
                  <c:v>0.37424600000000002</c:v>
                </c:pt>
                <c:pt idx="1164">
                  <c:v>0.37456200000000006</c:v>
                </c:pt>
                <c:pt idx="1165">
                  <c:v>0.37488100000000008</c:v>
                </c:pt>
                <c:pt idx="1166">
                  <c:v>0.37519800000000003</c:v>
                </c:pt>
                <c:pt idx="1167">
                  <c:v>0.37551400000000007</c:v>
                </c:pt>
                <c:pt idx="1168">
                  <c:v>0.37583200000000005</c:v>
                </c:pt>
                <c:pt idx="1169">
                  <c:v>0.37615000000000004</c:v>
                </c:pt>
                <c:pt idx="1170">
                  <c:v>0.37646700000000005</c:v>
                </c:pt>
                <c:pt idx="1171">
                  <c:v>0.37678400000000006</c:v>
                </c:pt>
                <c:pt idx="1172">
                  <c:v>0.3771000000000001</c:v>
                </c:pt>
                <c:pt idx="1173">
                  <c:v>0.37741800000000009</c:v>
                </c:pt>
                <c:pt idx="1174">
                  <c:v>0.37773400000000001</c:v>
                </c:pt>
                <c:pt idx="1175">
                  <c:v>0.37805100000000008</c:v>
                </c:pt>
                <c:pt idx="1176">
                  <c:v>0.3783700000000001</c:v>
                </c:pt>
                <c:pt idx="1177">
                  <c:v>0.37868700000000005</c:v>
                </c:pt>
                <c:pt idx="1178">
                  <c:v>0.37900700000000009</c:v>
                </c:pt>
                <c:pt idx="1179">
                  <c:v>0.37932400000000016</c:v>
                </c:pt>
                <c:pt idx="1180">
                  <c:v>0.37964100000000001</c:v>
                </c:pt>
                <c:pt idx="1181">
                  <c:v>0.37995900000000016</c:v>
                </c:pt>
                <c:pt idx="1182">
                  <c:v>0.38027700000000009</c:v>
                </c:pt>
                <c:pt idx="1183">
                  <c:v>0.3805940000000001</c:v>
                </c:pt>
                <c:pt idx="1184">
                  <c:v>0.38091100000000006</c:v>
                </c:pt>
                <c:pt idx="1185">
                  <c:v>0.3812290000000001</c:v>
                </c:pt>
                <c:pt idx="1186">
                  <c:v>0.38154800000000005</c:v>
                </c:pt>
                <c:pt idx="1187">
                  <c:v>0.38186600000000009</c:v>
                </c:pt>
                <c:pt idx="1188">
                  <c:v>0.38218500000000005</c:v>
                </c:pt>
                <c:pt idx="1189">
                  <c:v>0.38250200000000006</c:v>
                </c:pt>
                <c:pt idx="1190">
                  <c:v>0.38281900000000008</c:v>
                </c:pt>
                <c:pt idx="1191">
                  <c:v>0.38313600000000003</c:v>
                </c:pt>
                <c:pt idx="1192">
                  <c:v>0.38345300000000015</c:v>
                </c:pt>
                <c:pt idx="1193">
                  <c:v>0.38377100000000008</c:v>
                </c:pt>
                <c:pt idx="1194">
                  <c:v>0.3840880000000001</c:v>
                </c:pt>
                <c:pt idx="1195">
                  <c:v>0.38440600000000014</c:v>
                </c:pt>
                <c:pt idx="1196">
                  <c:v>0.38472200000000006</c:v>
                </c:pt>
                <c:pt idx="1197">
                  <c:v>0.38503900000000002</c:v>
                </c:pt>
                <c:pt idx="1198">
                  <c:v>0.38535600000000009</c:v>
                </c:pt>
                <c:pt idx="1199">
                  <c:v>0.38567300000000015</c:v>
                </c:pt>
                <c:pt idx="1200">
                  <c:v>0.38599000000000006</c:v>
                </c:pt>
                <c:pt idx="1201">
                  <c:v>0.3863080000000001</c:v>
                </c:pt>
                <c:pt idx="1202">
                  <c:v>0.38662700000000005</c:v>
                </c:pt>
                <c:pt idx="1203">
                  <c:v>0.38694600000000007</c:v>
                </c:pt>
                <c:pt idx="1204">
                  <c:v>0.38726600000000005</c:v>
                </c:pt>
                <c:pt idx="1205">
                  <c:v>0.38758300000000007</c:v>
                </c:pt>
                <c:pt idx="1206">
                  <c:v>0.38790100000000005</c:v>
                </c:pt>
                <c:pt idx="1207">
                  <c:v>0.38821900000000009</c:v>
                </c:pt>
                <c:pt idx="1208">
                  <c:v>0.38853700000000002</c:v>
                </c:pt>
                <c:pt idx="1209">
                  <c:v>0.38885300000000006</c:v>
                </c:pt>
                <c:pt idx="1210">
                  <c:v>0.38916900000000015</c:v>
                </c:pt>
                <c:pt idx="1211">
                  <c:v>0.38948700000000014</c:v>
                </c:pt>
                <c:pt idx="1212">
                  <c:v>0.38980300000000007</c:v>
                </c:pt>
                <c:pt idx="1213">
                  <c:v>0.39012000000000008</c:v>
                </c:pt>
                <c:pt idx="1214">
                  <c:v>0.39043700000000009</c:v>
                </c:pt>
                <c:pt idx="1215">
                  <c:v>0.39075500000000002</c:v>
                </c:pt>
                <c:pt idx="1216">
                  <c:v>0.39107200000000009</c:v>
                </c:pt>
                <c:pt idx="1217">
                  <c:v>0.39139000000000007</c:v>
                </c:pt>
                <c:pt idx="1218">
                  <c:v>0.39170800000000006</c:v>
                </c:pt>
                <c:pt idx="1219">
                  <c:v>0.39202700000000007</c:v>
                </c:pt>
                <c:pt idx="1220">
                  <c:v>0.39234400000000014</c:v>
                </c:pt>
                <c:pt idx="1221">
                  <c:v>0.39266100000000009</c:v>
                </c:pt>
                <c:pt idx="1222">
                  <c:v>0.39297800000000016</c:v>
                </c:pt>
                <c:pt idx="1223">
                  <c:v>0.39329400000000003</c:v>
                </c:pt>
                <c:pt idx="1224">
                  <c:v>0.39361100000000016</c:v>
                </c:pt>
                <c:pt idx="1225">
                  <c:v>0.39393000000000006</c:v>
                </c:pt>
                <c:pt idx="1226">
                  <c:v>0.3942480000000001</c:v>
                </c:pt>
                <c:pt idx="1227">
                  <c:v>0.39456800000000009</c:v>
                </c:pt>
                <c:pt idx="1228">
                  <c:v>0.39488500000000021</c:v>
                </c:pt>
                <c:pt idx="1229">
                  <c:v>0.39520600000000006</c:v>
                </c:pt>
                <c:pt idx="1230">
                  <c:v>0.39552400000000015</c:v>
                </c:pt>
                <c:pt idx="1231">
                  <c:v>0.39584200000000014</c:v>
                </c:pt>
                <c:pt idx="1232">
                  <c:v>0.39616000000000007</c:v>
                </c:pt>
                <c:pt idx="1233">
                  <c:v>0.39647700000000008</c:v>
                </c:pt>
                <c:pt idx="1234">
                  <c:v>0.39679500000000001</c:v>
                </c:pt>
                <c:pt idx="1235">
                  <c:v>0.39711300000000016</c:v>
                </c:pt>
                <c:pt idx="1236">
                  <c:v>0.39742900000000014</c:v>
                </c:pt>
                <c:pt idx="1237">
                  <c:v>0.39774700000000002</c:v>
                </c:pt>
                <c:pt idx="1238">
                  <c:v>0.39806300000000006</c:v>
                </c:pt>
                <c:pt idx="1239">
                  <c:v>0.39838200000000012</c:v>
                </c:pt>
                <c:pt idx="1240">
                  <c:v>0.39869800000000005</c:v>
                </c:pt>
                <c:pt idx="1241">
                  <c:v>0.39901700000000007</c:v>
                </c:pt>
                <c:pt idx="1242">
                  <c:v>0.39933500000000005</c:v>
                </c:pt>
                <c:pt idx="1243">
                  <c:v>0.39965400000000006</c:v>
                </c:pt>
                <c:pt idx="1244">
                  <c:v>0.39997200000000016</c:v>
                </c:pt>
                <c:pt idx="1245">
                  <c:v>0.40029000000000003</c:v>
                </c:pt>
                <c:pt idx="1246">
                  <c:v>0.40060600000000002</c:v>
                </c:pt>
                <c:pt idx="1247">
                  <c:v>0.40092600000000006</c:v>
                </c:pt>
                <c:pt idx="1248">
                  <c:v>0.40124400000000005</c:v>
                </c:pt>
                <c:pt idx="1249">
                  <c:v>0.40156200000000003</c:v>
                </c:pt>
                <c:pt idx="1250">
                  <c:v>0.40187900000000015</c:v>
                </c:pt>
                <c:pt idx="1251">
                  <c:v>0.40219700000000003</c:v>
                </c:pt>
                <c:pt idx="1252">
                  <c:v>0.40251300000000001</c:v>
                </c:pt>
                <c:pt idx="1253">
                  <c:v>0.402833</c:v>
                </c:pt>
                <c:pt idx="1254">
                  <c:v>0.40314900000000004</c:v>
                </c:pt>
                <c:pt idx="1255">
                  <c:v>0.40346500000000002</c:v>
                </c:pt>
                <c:pt idx="1256">
                  <c:v>0.403783</c:v>
                </c:pt>
                <c:pt idx="1257">
                  <c:v>0.40410200000000002</c:v>
                </c:pt>
                <c:pt idx="1258">
                  <c:v>0.40441800000000006</c:v>
                </c:pt>
                <c:pt idx="1259">
                  <c:v>0.40473399999999998</c:v>
                </c:pt>
                <c:pt idx="1260">
                  <c:v>0.40504800000000002</c:v>
                </c:pt>
                <c:pt idx="1261">
                  <c:v>0.40536700000000009</c:v>
                </c:pt>
                <c:pt idx="1262">
                  <c:v>0.4056860000000001</c:v>
                </c:pt>
                <c:pt idx="1263">
                  <c:v>0.406003</c:v>
                </c:pt>
                <c:pt idx="1264">
                  <c:v>0.40632200000000007</c:v>
                </c:pt>
                <c:pt idx="1265">
                  <c:v>0.40664</c:v>
                </c:pt>
                <c:pt idx="1266">
                  <c:v>0.4069580000000001</c:v>
                </c:pt>
                <c:pt idx="1267">
                  <c:v>0.40727600000000008</c:v>
                </c:pt>
                <c:pt idx="1268">
                  <c:v>0.40759300000000004</c:v>
                </c:pt>
                <c:pt idx="1269">
                  <c:v>0.40791100000000002</c:v>
                </c:pt>
                <c:pt idx="1270">
                  <c:v>0.40822800000000004</c:v>
                </c:pt>
                <c:pt idx="1271">
                  <c:v>0.40854600000000002</c:v>
                </c:pt>
                <c:pt idx="1272">
                  <c:v>0.40886400000000006</c:v>
                </c:pt>
                <c:pt idx="1273">
                  <c:v>0.40918100000000002</c:v>
                </c:pt>
                <c:pt idx="1274">
                  <c:v>0.40949800000000003</c:v>
                </c:pt>
                <c:pt idx="1275">
                  <c:v>0.40981400000000007</c:v>
                </c:pt>
                <c:pt idx="1276">
                  <c:v>0.410132</c:v>
                </c:pt>
                <c:pt idx="1277">
                  <c:v>0.41044800000000004</c:v>
                </c:pt>
                <c:pt idx="1278">
                  <c:v>0.4107650000000001</c:v>
                </c:pt>
                <c:pt idx="1279">
                  <c:v>0.41108000000000006</c:v>
                </c:pt>
                <c:pt idx="1280">
                  <c:v>0.41139700000000001</c:v>
                </c:pt>
                <c:pt idx="1281">
                  <c:v>0.41171600000000008</c:v>
                </c:pt>
                <c:pt idx="1282">
                  <c:v>0.41203300000000004</c:v>
                </c:pt>
                <c:pt idx="1283">
                  <c:v>0.41235300000000008</c:v>
                </c:pt>
                <c:pt idx="1284">
                  <c:v>0.41267000000000004</c:v>
                </c:pt>
                <c:pt idx="1285">
                  <c:v>0.41298700000000016</c:v>
                </c:pt>
                <c:pt idx="1286">
                  <c:v>0.41330400000000006</c:v>
                </c:pt>
                <c:pt idx="1287">
                  <c:v>0.4136220000000001</c:v>
                </c:pt>
                <c:pt idx="1288">
                  <c:v>0.413941</c:v>
                </c:pt>
                <c:pt idx="1289">
                  <c:v>0.41425800000000002</c:v>
                </c:pt>
                <c:pt idx="1290">
                  <c:v>0.41457800000000006</c:v>
                </c:pt>
                <c:pt idx="1291">
                  <c:v>0.41489500000000001</c:v>
                </c:pt>
                <c:pt idx="1292">
                  <c:v>0.415211</c:v>
                </c:pt>
                <c:pt idx="1293">
                  <c:v>0.41552600000000006</c:v>
                </c:pt>
                <c:pt idx="1294">
                  <c:v>0.41584300000000002</c:v>
                </c:pt>
                <c:pt idx="1295">
                  <c:v>0.41616000000000003</c:v>
                </c:pt>
                <c:pt idx="1296">
                  <c:v>0.41647800000000007</c:v>
                </c:pt>
                <c:pt idx="1297">
                  <c:v>0.416796</c:v>
                </c:pt>
                <c:pt idx="1298">
                  <c:v>0.41711400000000004</c:v>
                </c:pt>
                <c:pt idx="1299">
                  <c:v>0.41743200000000008</c:v>
                </c:pt>
                <c:pt idx="1300">
                  <c:v>0.41775000000000001</c:v>
                </c:pt>
                <c:pt idx="1301">
                  <c:v>0.41806700000000002</c:v>
                </c:pt>
                <c:pt idx="1302">
                  <c:v>0.41838600000000009</c:v>
                </c:pt>
                <c:pt idx="1303">
                  <c:v>0.41870400000000002</c:v>
                </c:pt>
                <c:pt idx="1304">
                  <c:v>0.41902200000000006</c:v>
                </c:pt>
                <c:pt idx="1305">
                  <c:v>0.4193400000000001</c:v>
                </c:pt>
                <c:pt idx="1306">
                  <c:v>0.419659</c:v>
                </c:pt>
                <c:pt idx="1307">
                  <c:v>0.41997700000000016</c:v>
                </c:pt>
                <c:pt idx="1308">
                  <c:v>0.42029500000000003</c:v>
                </c:pt>
                <c:pt idx="1309">
                  <c:v>0.42061300000000001</c:v>
                </c:pt>
                <c:pt idx="1310">
                  <c:v>0.42092800000000008</c:v>
                </c:pt>
                <c:pt idx="1311">
                  <c:v>0.42124700000000004</c:v>
                </c:pt>
                <c:pt idx="1312">
                  <c:v>0.42156500000000002</c:v>
                </c:pt>
                <c:pt idx="1313">
                  <c:v>0.42188200000000009</c:v>
                </c:pt>
                <c:pt idx="1314">
                  <c:v>0.42220000000000002</c:v>
                </c:pt>
                <c:pt idx="1315">
                  <c:v>0.42251700000000009</c:v>
                </c:pt>
                <c:pt idx="1316">
                  <c:v>0.4228360000000001</c:v>
                </c:pt>
                <c:pt idx="1317">
                  <c:v>0.42315400000000003</c:v>
                </c:pt>
                <c:pt idx="1318">
                  <c:v>0.42347300000000015</c:v>
                </c:pt>
                <c:pt idx="1319">
                  <c:v>0.42378900000000008</c:v>
                </c:pt>
                <c:pt idx="1320">
                  <c:v>0.42410800000000004</c:v>
                </c:pt>
                <c:pt idx="1321">
                  <c:v>0.42442500000000005</c:v>
                </c:pt>
                <c:pt idx="1322">
                  <c:v>0.42474300000000004</c:v>
                </c:pt>
                <c:pt idx="1323">
                  <c:v>0.42506100000000002</c:v>
                </c:pt>
                <c:pt idx="1324">
                  <c:v>0.42537800000000009</c:v>
                </c:pt>
                <c:pt idx="1325">
                  <c:v>0.4256970000000001</c:v>
                </c:pt>
                <c:pt idx="1326">
                  <c:v>0.42601500000000009</c:v>
                </c:pt>
                <c:pt idx="1327">
                  <c:v>0.4263320000000001</c:v>
                </c:pt>
                <c:pt idx="1328">
                  <c:v>0.426651</c:v>
                </c:pt>
                <c:pt idx="1329">
                  <c:v>0.42696700000000015</c:v>
                </c:pt>
                <c:pt idx="1330">
                  <c:v>0.42728600000000005</c:v>
                </c:pt>
                <c:pt idx="1331">
                  <c:v>0.42760400000000004</c:v>
                </c:pt>
                <c:pt idx="1332">
                  <c:v>0.42792300000000005</c:v>
                </c:pt>
                <c:pt idx="1333">
                  <c:v>0.42824000000000001</c:v>
                </c:pt>
                <c:pt idx="1334">
                  <c:v>0.42855700000000002</c:v>
                </c:pt>
                <c:pt idx="1335">
                  <c:v>0.42887600000000009</c:v>
                </c:pt>
                <c:pt idx="1336">
                  <c:v>0.4291930000000001</c:v>
                </c:pt>
                <c:pt idx="1337">
                  <c:v>0.42951200000000006</c:v>
                </c:pt>
                <c:pt idx="1338">
                  <c:v>0.42982700000000007</c:v>
                </c:pt>
                <c:pt idx="1339">
                  <c:v>0.43014400000000008</c:v>
                </c:pt>
                <c:pt idx="1340">
                  <c:v>0.43046100000000009</c:v>
                </c:pt>
                <c:pt idx="1341">
                  <c:v>0.43077800000000011</c:v>
                </c:pt>
                <c:pt idx="1342">
                  <c:v>0.43109600000000003</c:v>
                </c:pt>
                <c:pt idx="1343">
                  <c:v>0.43141400000000008</c:v>
                </c:pt>
                <c:pt idx="1344">
                  <c:v>0.43173100000000003</c:v>
                </c:pt>
                <c:pt idx="1345">
                  <c:v>0.43204700000000001</c:v>
                </c:pt>
                <c:pt idx="1346">
                  <c:v>0.43236500000000005</c:v>
                </c:pt>
                <c:pt idx="1347">
                  <c:v>0.43268200000000007</c:v>
                </c:pt>
                <c:pt idx="1348">
                  <c:v>0.43299900000000002</c:v>
                </c:pt>
                <c:pt idx="1349">
                  <c:v>0.43331700000000006</c:v>
                </c:pt>
                <c:pt idx="1350">
                  <c:v>0.4336350000000001</c:v>
                </c:pt>
                <c:pt idx="1351">
                  <c:v>0.43395500000000009</c:v>
                </c:pt>
                <c:pt idx="1352">
                  <c:v>0.43427300000000002</c:v>
                </c:pt>
                <c:pt idx="1353">
                  <c:v>0.43459100000000001</c:v>
                </c:pt>
                <c:pt idx="1354">
                  <c:v>0.43490700000000015</c:v>
                </c:pt>
                <c:pt idx="1355">
                  <c:v>0.43522400000000006</c:v>
                </c:pt>
                <c:pt idx="1356">
                  <c:v>0.43553900000000001</c:v>
                </c:pt>
                <c:pt idx="1357">
                  <c:v>0.43585600000000008</c:v>
                </c:pt>
                <c:pt idx="1358">
                  <c:v>0.43617400000000006</c:v>
                </c:pt>
                <c:pt idx="1359">
                  <c:v>0.43649100000000002</c:v>
                </c:pt>
                <c:pt idx="1360">
                  <c:v>0.43680900000000006</c:v>
                </c:pt>
                <c:pt idx="1361">
                  <c:v>0.43712700000000015</c:v>
                </c:pt>
                <c:pt idx="1362">
                  <c:v>0.43744500000000008</c:v>
                </c:pt>
                <c:pt idx="1363">
                  <c:v>0.43776300000000001</c:v>
                </c:pt>
                <c:pt idx="1364">
                  <c:v>0.43808300000000006</c:v>
                </c:pt>
                <c:pt idx="1365">
                  <c:v>0.43840000000000007</c:v>
                </c:pt>
                <c:pt idx="1366">
                  <c:v>0.43871700000000002</c:v>
                </c:pt>
                <c:pt idx="1367">
                  <c:v>0.43903600000000004</c:v>
                </c:pt>
                <c:pt idx="1368">
                  <c:v>0.43935400000000008</c:v>
                </c:pt>
                <c:pt idx="1369">
                  <c:v>0.43967100000000009</c:v>
                </c:pt>
                <c:pt idx="1370">
                  <c:v>0.43998800000000016</c:v>
                </c:pt>
                <c:pt idx="1371">
                  <c:v>0.44030600000000003</c:v>
                </c:pt>
                <c:pt idx="1372">
                  <c:v>0.4406230000000001</c:v>
                </c:pt>
                <c:pt idx="1373">
                  <c:v>0.440942</c:v>
                </c:pt>
                <c:pt idx="1374">
                  <c:v>0.44125699999999995</c:v>
                </c:pt>
                <c:pt idx="1375">
                  <c:v>0.441575</c:v>
                </c:pt>
                <c:pt idx="1376">
                  <c:v>0.44189400000000001</c:v>
                </c:pt>
                <c:pt idx="1377">
                  <c:v>0.44221099999999997</c:v>
                </c:pt>
                <c:pt idx="1378">
                  <c:v>0.44252900000000001</c:v>
                </c:pt>
                <c:pt idx="1379">
                  <c:v>0.44284800000000002</c:v>
                </c:pt>
                <c:pt idx="1380">
                  <c:v>0.443166</c:v>
                </c:pt>
                <c:pt idx="1381">
                  <c:v>0.4434860000000001</c:v>
                </c:pt>
                <c:pt idx="1382">
                  <c:v>0.44380400000000003</c:v>
                </c:pt>
                <c:pt idx="1383">
                  <c:v>0.4441210000000001</c:v>
                </c:pt>
                <c:pt idx="1384">
                  <c:v>0.44443900000000003</c:v>
                </c:pt>
                <c:pt idx="1385">
                  <c:v>0.44475599999999998</c:v>
                </c:pt>
                <c:pt idx="1386">
                  <c:v>0.44507600000000008</c:v>
                </c:pt>
                <c:pt idx="1387">
                  <c:v>0.4453970000000001</c:v>
                </c:pt>
                <c:pt idx="1388">
                  <c:v>0.44571900000000003</c:v>
                </c:pt>
                <c:pt idx="1389">
                  <c:v>0.44603899999999996</c:v>
                </c:pt>
                <c:pt idx="1390">
                  <c:v>0.44636000000000003</c:v>
                </c:pt>
                <c:pt idx="1391">
                  <c:v>0.44668100000000011</c:v>
                </c:pt>
                <c:pt idx="1392">
                  <c:v>0.44700100000000004</c:v>
                </c:pt>
                <c:pt idx="1393">
                  <c:v>0.44732100000000002</c:v>
                </c:pt>
                <c:pt idx="1394">
                  <c:v>0.44764299999999996</c:v>
                </c:pt>
                <c:pt idx="1395">
                  <c:v>0.447963</c:v>
                </c:pt>
                <c:pt idx="1396">
                  <c:v>0.44828200000000001</c:v>
                </c:pt>
                <c:pt idx="1397">
                  <c:v>0.44860300000000003</c:v>
                </c:pt>
                <c:pt idx="1398">
                  <c:v>0.44892300000000002</c:v>
                </c:pt>
                <c:pt idx="1399">
                  <c:v>0.44924499999999995</c:v>
                </c:pt>
                <c:pt idx="1400">
                  <c:v>0.44956600000000002</c:v>
                </c:pt>
                <c:pt idx="1401">
                  <c:v>0.44988700000000009</c:v>
                </c:pt>
                <c:pt idx="1402">
                  <c:v>0.450208</c:v>
                </c:pt>
                <c:pt idx="1403">
                  <c:v>0.45052900000000001</c:v>
                </c:pt>
                <c:pt idx="1404">
                  <c:v>0.450849</c:v>
                </c:pt>
                <c:pt idx="1405">
                  <c:v>0.45116800000000001</c:v>
                </c:pt>
                <c:pt idx="1406">
                  <c:v>0.45149</c:v>
                </c:pt>
                <c:pt idx="1407">
                  <c:v>0.4518100000000001</c:v>
                </c:pt>
                <c:pt idx="1408">
                  <c:v>0.45213099999999995</c:v>
                </c:pt>
                <c:pt idx="1409">
                  <c:v>0.45245200000000002</c:v>
                </c:pt>
                <c:pt idx="1410">
                  <c:v>0.452768</c:v>
                </c:pt>
                <c:pt idx="1411">
                  <c:v>0.4530880000000001</c:v>
                </c:pt>
                <c:pt idx="1412">
                  <c:v>0.45340800000000003</c:v>
                </c:pt>
                <c:pt idx="1413">
                  <c:v>0.45372800000000002</c:v>
                </c:pt>
                <c:pt idx="1414">
                  <c:v>0.45404900000000004</c:v>
                </c:pt>
                <c:pt idx="1415">
                  <c:v>0.45436900000000002</c:v>
                </c:pt>
                <c:pt idx="1416">
                  <c:v>0.45469200000000004</c:v>
                </c:pt>
                <c:pt idx="1417">
                  <c:v>0.45501200000000008</c:v>
                </c:pt>
                <c:pt idx="1418">
                  <c:v>0.4553330000000001</c:v>
                </c:pt>
                <c:pt idx="1419">
                  <c:v>0.45565600000000001</c:v>
                </c:pt>
                <c:pt idx="1420">
                  <c:v>0.45597500000000002</c:v>
                </c:pt>
                <c:pt idx="1421">
                  <c:v>0.45629499999999995</c:v>
                </c:pt>
                <c:pt idx="1422">
                  <c:v>0.45661600000000002</c:v>
                </c:pt>
                <c:pt idx="1423">
                  <c:v>0.45693700000000004</c:v>
                </c:pt>
                <c:pt idx="1424">
                  <c:v>0.457258</c:v>
                </c:pt>
                <c:pt idx="1425">
                  <c:v>0.45757700000000001</c:v>
                </c:pt>
                <c:pt idx="1426">
                  <c:v>0.457899</c:v>
                </c:pt>
                <c:pt idx="1427">
                  <c:v>0.4582190000000001</c:v>
                </c:pt>
                <c:pt idx="1428">
                  <c:v>0.45854300000000003</c:v>
                </c:pt>
                <c:pt idx="1429">
                  <c:v>0.45886400000000011</c:v>
                </c:pt>
                <c:pt idx="1430">
                  <c:v>0.45918400000000004</c:v>
                </c:pt>
                <c:pt idx="1431">
                  <c:v>0.45950600000000008</c:v>
                </c:pt>
                <c:pt idx="1432">
                  <c:v>0.45982500000000009</c:v>
                </c:pt>
                <c:pt idx="1433">
                  <c:v>0.46014500000000003</c:v>
                </c:pt>
                <c:pt idx="1434">
                  <c:v>0.46046500000000001</c:v>
                </c:pt>
                <c:pt idx="1435">
                  <c:v>0.460787</c:v>
                </c:pt>
                <c:pt idx="1436">
                  <c:v>0.4611070000000001</c:v>
                </c:pt>
                <c:pt idx="1437">
                  <c:v>0.46142800000000006</c:v>
                </c:pt>
                <c:pt idx="1438">
                  <c:v>0.46174899999999997</c:v>
                </c:pt>
                <c:pt idx="1439">
                  <c:v>0.46207000000000004</c:v>
                </c:pt>
                <c:pt idx="1440">
                  <c:v>0.462391</c:v>
                </c:pt>
                <c:pt idx="1441">
                  <c:v>0.4627130000000001</c:v>
                </c:pt>
                <c:pt idx="1442">
                  <c:v>0.463034</c:v>
                </c:pt>
                <c:pt idx="1443">
                  <c:v>0.4633560000000001</c:v>
                </c:pt>
                <c:pt idx="1444">
                  <c:v>0.463675</c:v>
                </c:pt>
                <c:pt idx="1445">
                  <c:v>0.4639950000000001</c:v>
                </c:pt>
                <c:pt idx="1446">
                  <c:v>0.46431600000000006</c:v>
                </c:pt>
                <c:pt idx="1447">
                  <c:v>0.46463600000000005</c:v>
                </c:pt>
                <c:pt idx="1448">
                  <c:v>0.46495500000000001</c:v>
                </c:pt>
                <c:pt idx="1449">
                  <c:v>0.46527500000000011</c:v>
                </c:pt>
                <c:pt idx="1450">
                  <c:v>0.46559500000000004</c:v>
                </c:pt>
                <c:pt idx="1451">
                  <c:v>0.46591700000000008</c:v>
                </c:pt>
                <c:pt idx="1452">
                  <c:v>0.46623599999999998</c:v>
                </c:pt>
                <c:pt idx="1453">
                  <c:v>0.466557</c:v>
                </c:pt>
                <c:pt idx="1454">
                  <c:v>0.46687700000000015</c:v>
                </c:pt>
                <c:pt idx="1455">
                  <c:v>0.467198</c:v>
                </c:pt>
                <c:pt idx="1456">
                  <c:v>0.4675200000000001</c:v>
                </c:pt>
                <c:pt idx="1457">
                  <c:v>0.46784000000000003</c:v>
                </c:pt>
                <c:pt idx="1458">
                  <c:v>0.4681610000000001</c:v>
                </c:pt>
                <c:pt idx="1459">
                  <c:v>0.46848200000000007</c:v>
                </c:pt>
                <c:pt idx="1460">
                  <c:v>0.46880000000000005</c:v>
                </c:pt>
                <c:pt idx="1461">
                  <c:v>0.46912100000000001</c:v>
                </c:pt>
                <c:pt idx="1462">
                  <c:v>0.469443</c:v>
                </c:pt>
                <c:pt idx="1463">
                  <c:v>0.46976400000000001</c:v>
                </c:pt>
                <c:pt idx="1464">
                  <c:v>0.47008600000000006</c:v>
                </c:pt>
                <c:pt idx="1465">
                  <c:v>0.47040700000000002</c:v>
                </c:pt>
                <c:pt idx="1466">
                  <c:v>0.47072900000000001</c:v>
                </c:pt>
                <c:pt idx="1467">
                  <c:v>0.47105000000000002</c:v>
                </c:pt>
                <c:pt idx="1468">
                  <c:v>0.4713710000000001</c:v>
                </c:pt>
                <c:pt idx="1469">
                  <c:v>0.471692</c:v>
                </c:pt>
                <c:pt idx="1470">
                  <c:v>0.47201300000000002</c:v>
                </c:pt>
                <c:pt idx="1471">
                  <c:v>0.47233200000000003</c:v>
                </c:pt>
                <c:pt idx="1472">
                  <c:v>0.47265400000000002</c:v>
                </c:pt>
                <c:pt idx="1473">
                  <c:v>0.47297500000000009</c:v>
                </c:pt>
                <c:pt idx="1474">
                  <c:v>0.47329600000000005</c:v>
                </c:pt>
                <c:pt idx="1475">
                  <c:v>0.47361700000000001</c:v>
                </c:pt>
                <c:pt idx="1476">
                  <c:v>0.47393800000000008</c:v>
                </c:pt>
                <c:pt idx="1477">
                  <c:v>0.47426000000000001</c:v>
                </c:pt>
                <c:pt idx="1478">
                  <c:v>0.47458000000000006</c:v>
                </c:pt>
                <c:pt idx="1479">
                  <c:v>0.47490300000000002</c:v>
                </c:pt>
                <c:pt idx="1480">
                  <c:v>0.47522400000000004</c:v>
                </c:pt>
                <c:pt idx="1481">
                  <c:v>0.47554200000000002</c:v>
                </c:pt>
                <c:pt idx="1482">
                  <c:v>0.47586100000000009</c:v>
                </c:pt>
                <c:pt idx="1483">
                  <c:v>0.47618200000000011</c:v>
                </c:pt>
                <c:pt idx="1484">
                  <c:v>0.47650300000000001</c:v>
                </c:pt>
                <c:pt idx="1485">
                  <c:v>0.47682400000000014</c:v>
                </c:pt>
                <c:pt idx="1486">
                  <c:v>0.4771470000000001</c:v>
                </c:pt>
                <c:pt idx="1487">
                  <c:v>0.47746700000000009</c:v>
                </c:pt>
                <c:pt idx="1488">
                  <c:v>0.4777880000000001</c:v>
                </c:pt>
                <c:pt idx="1489">
                  <c:v>0.47811000000000003</c:v>
                </c:pt>
                <c:pt idx="1490">
                  <c:v>0.47843000000000002</c:v>
                </c:pt>
                <c:pt idx="1491">
                  <c:v>0.47875000000000001</c:v>
                </c:pt>
                <c:pt idx="1492">
                  <c:v>0.47907200000000005</c:v>
                </c:pt>
                <c:pt idx="1493">
                  <c:v>0.47939300000000001</c:v>
                </c:pt>
                <c:pt idx="1494">
                  <c:v>0.47991300000000009</c:v>
                </c:pt>
                <c:pt idx="1495">
                  <c:v>0.48059400000000002</c:v>
                </c:pt>
                <c:pt idx="1496">
                  <c:v>0.48126400000000008</c:v>
                </c:pt>
                <c:pt idx="1497">
                  <c:v>0.48196400000000006</c:v>
                </c:pt>
                <c:pt idx="1498">
                  <c:v>0.482655</c:v>
                </c:pt>
                <c:pt idx="1499">
                  <c:v>0.4833340000000001</c:v>
                </c:pt>
                <c:pt idx="1500">
                  <c:v>0.48400700000000002</c:v>
                </c:pt>
                <c:pt idx="1501">
                  <c:v>0.4846740000000001</c:v>
                </c:pt>
                <c:pt idx="1502">
                  <c:v>0.48534400000000005</c:v>
                </c:pt>
                <c:pt idx="1503">
                  <c:v>0.48601000000000005</c:v>
                </c:pt>
                <c:pt idx="1504">
                  <c:v>0.48667700000000008</c:v>
                </c:pt>
                <c:pt idx="1505">
                  <c:v>0.48734500000000008</c:v>
                </c:pt>
                <c:pt idx="1506">
                  <c:v>0.48801900000000009</c:v>
                </c:pt>
                <c:pt idx="1507">
                  <c:v>0.48868600000000006</c:v>
                </c:pt>
                <c:pt idx="1508">
                  <c:v>0.48935800000000007</c:v>
                </c:pt>
                <c:pt idx="1509">
                  <c:v>0.49002500000000015</c:v>
                </c:pt>
                <c:pt idx="1510">
                  <c:v>0.49068100000000009</c:v>
                </c:pt>
                <c:pt idx="1511">
                  <c:v>0.49134800000000006</c:v>
                </c:pt>
                <c:pt idx="1512">
                  <c:v>0.49201400000000006</c:v>
                </c:pt>
                <c:pt idx="1513">
                  <c:v>0.49268200000000006</c:v>
                </c:pt>
                <c:pt idx="1514">
                  <c:v>0.49335000000000007</c:v>
                </c:pt>
                <c:pt idx="1515">
                  <c:v>0.49401200000000006</c:v>
                </c:pt>
                <c:pt idx="1516">
                  <c:v>0.49468500000000015</c:v>
                </c:pt>
                <c:pt idx="1517">
                  <c:v>0.49535800000000008</c:v>
                </c:pt>
                <c:pt idx="1518">
                  <c:v>0.49602600000000008</c:v>
                </c:pt>
                <c:pt idx="1519">
                  <c:v>0.49669800000000003</c:v>
                </c:pt>
                <c:pt idx="1520">
                  <c:v>0.49736300000000006</c:v>
                </c:pt>
                <c:pt idx="1521">
                  <c:v>0.498031</c:v>
                </c:pt>
                <c:pt idx="1522">
                  <c:v>0.49871100000000002</c:v>
                </c:pt>
                <c:pt idx="1523">
                  <c:v>0.49938400000000016</c:v>
                </c:pt>
                <c:pt idx="1524">
                  <c:v>0.50005999999999984</c:v>
                </c:pt>
                <c:pt idx="1525">
                  <c:v>0.50073100000000004</c:v>
                </c:pt>
                <c:pt idx="1526">
                  <c:v>0.50139599999999984</c:v>
                </c:pt>
                <c:pt idx="1527">
                  <c:v>0.50206399999999973</c:v>
                </c:pt>
                <c:pt idx="1528">
                  <c:v>0.50273599999999996</c:v>
                </c:pt>
                <c:pt idx="1529">
                  <c:v>0.50340099999999988</c:v>
                </c:pt>
                <c:pt idx="1530">
                  <c:v>0.50407199999999996</c:v>
                </c:pt>
                <c:pt idx="1531">
                  <c:v>0.50473699999999988</c:v>
                </c:pt>
                <c:pt idx="1532">
                  <c:v>0.50540499999999988</c:v>
                </c:pt>
                <c:pt idx="1533">
                  <c:v>0.50607599999999997</c:v>
                </c:pt>
                <c:pt idx="1534">
                  <c:v>0.50674699999999984</c:v>
                </c:pt>
                <c:pt idx="1535">
                  <c:v>0.50742199999999993</c:v>
                </c:pt>
                <c:pt idx="1536">
                  <c:v>0.50809599999999999</c:v>
                </c:pt>
                <c:pt idx="1537">
                  <c:v>0.50876299999999985</c:v>
                </c:pt>
                <c:pt idx="1538">
                  <c:v>0.50943499999999986</c:v>
                </c:pt>
                <c:pt idx="1539">
                  <c:v>0.51010699999999987</c:v>
                </c:pt>
                <c:pt idx="1540">
                  <c:v>0.51077399999999984</c:v>
                </c:pt>
                <c:pt idx="1541">
                  <c:v>0.51144100000000003</c:v>
                </c:pt>
                <c:pt idx="1542">
                  <c:v>0.51210599999999984</c:v>
                </c:pt>
                <c:pt idx="1543">
                  <c:v>0.51277600000000001</c:v>
                </c:pt>
                <c:pt idx="1544">
                  <c:v>0.51344599999999996</c:v>
                </c:pt>
                <c:pt idx="1545">
                  <c:v>0.51410999999999996</c:v>
                </c:pt>
                <c:pt idx="1546">
                  <c:v>0.51478100000000004</c:v>
                </c:pt>
                <c:pt idx="1547">
                  <c:v>0.51544900000000005</c:v>
                </c:pt>
                <c:pt idx="1548">
                  <c:v>0.5161119999999999</c:v>
                </c:pt>
                <c:pt idx="1549">
                  <c:v>0.51677799999999996</c:v>
                </c:pt>
                <c:pt idx="1550">
                  <c:v>0.51744500000000004</c:v>
                </c:pt>
                <c:pt idx="1551">
                  <c:v>0.51811499999999988</c:v>
                </c:pt>
                <c:pt idx="1552">
                  <c:v>0.51877799999999996</c:v>
                </c:pt>
                <c:pt idx="1553">
                  <c:v>0.51944599999999996</c:v>
                </c:pt>
                <c:pt idx="1554">
                  <c:v>0.52011799999999986</c:v>
                </c:pt>
                <c:pt idx="1555">
                  <c:v>0.520787</c:v>
                </c:pt>
                <c:pt idx="1556">
                  <c:v>0.52145399999999986</c:v>
                </c:pt>
                <c:pt idx="1557">
                  <c:v>0.52211799999999986</c:v>
                </c:pt>
                <c:pt idx="1558">
                  <c:v>0.52278599999999997</c:v>
                </c:pt>
                <c:pt idx="1559">
                  <c:v>0.52345299999999972</c:v>
                </c:pt>
                <c:pt idx="1560">
                  <c:v>0.524115</c:v>
                </c:pt>
                <c:pt idx="1561">
                  <c:v>0.52478800000000003</c:v>
                </c:pt>
                <c:pt idx="1562">
                  <c:v>0.52545699999999973</c:v>
                </c:pt>
                <c:pt idx="1563">
                  <c:v>0.52612800000000004</c:v>
                </c:pt>
                <c:pt idx="1564">
                  <c:v>0.52679500000000012</c:v>
                </c:pt>
                <c:pt idx="1565">
                  <c:v>0.52745900000000001</c:v>
                </c:pt>
                <c:pt idx="1566">
                  <c:v>0.52813399999999988</c:v>
                </c:pt>
                <c:pt idx="1567">
                  <c:v>0.52879600000000004</c:v>
                </c:pt>
                <c:pt idx="1568">
                  <c:v>0.52946499999999985</c:v>
                </c:pt>
                <c:pt idx="1569">
                  <c:v>0.53012999999999999</c:v>
                </c:pt>
                <c:pt idx="1570">
                  <c:v>0.53079799999999999</c:v>
                </c:pt>
                <c:pt idx="1571">
                  <c:v>0.53146599999999988</c:v>
                </c:pt>
                <c:pt idx="1572">
                  <c:v>0.53213500000000002</c:v>
                </c:pt>
                <c:pt idx="1573">
                  <c:v>0.53280499999999997</c:v>
                </c:pt>
                <c:pt idx="1574">
                  <c:v>0.53347500000000003</c:v>
                </c:pt>
                <c:pt idx="1575">
                  <c:v>0.53413999999999984</c:v>
                </c:pt>
                <c:pt idx="1576">
                  <c:v>0.53481500000000004</c:v>
                </c:pt>
                <c:pt idx="1577">
                  <c:v>0.53548299999999993</c:v>
                </c:pt>
                <c:pt idx="1578">
                  <c:v>0.53614899999999999</c:v>
                </c:pt>
                <c:pt idx="1579">
                  <c:v>0.53681900000000005</c:v>
                </c:pt>
                <c:pt idx="1580">
                  <c:v>0.53748899999999988</c:v>
                </c:pt>
                <c:pt idx="1581">
                  <c:v>0.53815299999999988</c:v>
                </c:pt>
                <c:pt idx="1582">
                  <c:v>0.53882399999999997</c:v>
                </c:pt>
                <c:pt idx="1583">
                  <c:v>0.53949199999999997</c:v>
                </c:pt>
                <c:pt idx="1584">
                  <c:v>0.54015999999999997</c:v>
                </c:pt>
                <c:pt idx="1585">
                  <c:v>0.54083000000000003</c:v>
                </c:pt>
                <c:pt idx="1586">
                  <c:v>0.54149499999999984</c:v>
                </c:pt>
                <c:pt idx="1587">
                  <c:v>0.54216299999999973</c:v>
                </c:pt>
                <c:pt idx="1588">
                  <c:v>0.54283199999999998</c:v>
                </c:pt>
                <c:pt idx="1589">
                  <c:v>0.54349800000000004</c:v>
                </c:pt>
                <c:pt idx="1590">
                  <c:v>0.54416900000000001</c:v>
                </c:pt>
                <c:pt idx="1591">
                  <c:v>0.54483599999999999</c:v>
                </c:pt>
                <c:pt idx="1592">
                  <c:v>0.54550199999999993</c:v>
                </c:pt>
                <c:pt idx="1593">
                  <c:v>0.54616799999999988</c:v>
                </c:pt>
                <c:pt idx="1594">
                  <c:v>0.54683499999999996</c:v>
                </c:pt>
                <c:pt idx="1595">
                  <c:v>0.54750199999999993</c:v>
                </c:pt>
                <c:pt idx="1596">
                  <c:v>0.54816799999999988</c:v>
                </c:pt>
                <c:pt idx="1597">
                  <c:v>0.54883599999999999</c:v>
                </c:pt>
                <c:pt idx="1598">
                  <c:v>0.54950199999999993</c:v>
                </c:pt>
                <c:pt idx="1599">
                  <c:v>0.55016399999999988</c:v>
                </c:pt>
                <c:pt idx="1600">
                  <c:v>0.55083199999999999</c:v>
                </c:pt>
                <c:pt idx="1601">
                  <c:v>0.55149800000000004</c:v>
                </c:pt>
                <c:pt idx="1602">
                  <c:v>0.55216900000000002</c:v>
                </c:pt>
                <c:pt idx="1603">
                  <c:v>0.55284000000000011</c:v>
                </c:pt>
                <c:pt idx="1604">
                  <c:v>0.55350699999999986</c:v>
                </c:pt>
                <c:pt idx="1605">
                  <c:v>0.55417499999999997</c:v>
                </c:pt>
                <c:pt idx="1606">
                  <c:v>0.55484400000000011</c:v>
                </c:pt>
                <c:pt idx="1607">
                  <c:v>0.55551199999999989</c:v>
                </c:pt>
                <c:pt idx="1608">
                  <c:v>0.55617799999999984</c:v>
                </c:pt>
                <c:pt idx="1609">
                  <c:v>0.55684599999999995</c:v>
                </c:pt>
                <c:pt idx="1610">
                  <c:v>0.55750500000000003</c:v>
                </c:pt>
                <c:pt idx="1611">
                  <c:v>0.55817000000000005</c:v>
                </c:pt>
                <c:pt idx="1612">
                  <c:v>0.55884000000000011</c:v>
                </c:pt>
                <c:pt idx="1613">
                  <c:v>0.55951099999999987</c:v>
                </c:pt>
                <c:pt idx="1614">
                  <c:v>0.56019300000000005</c:v>
                </c:pt>
                <c:pt idx="1615">
                  <c:v>0.56085900000000011</c:v>
                </c:pt>
                <c:pt idx="1616">
                  <c:v>0.56154000000000004</c:v>
                </c:pt>
                <c:pt idx="1617">
                  <c:v>0.56220599999999998</c:v>
                </c:pt>
                <c:pt idx="1618">
                  <c:v>0.56287500000000013</c:v>
                </c:pt>
                <c:pt idx="1619">
                  <c:v>0.56353699999999973</c:v>
                </c:pt>
                <c:pt idx="1620">
                  <c:v>0.56420300000000001</c:v>
                </c:pt>
                <c:pt idx="1621">
                  <c:v>0.56487100000000012</c:v>
                </c:pt>
                <c:pt idx="1622">
                  <c:v>0.56553599999999993</c:v>
                </c:pt>
                <c:pt idx="1623">
                  <c:v>0.56620300000000001</c:v>
                </c:pt>
                <c:pt idx="1624">
                  <c:v>0.56687100000000012</c:v>
                </c:pt>
                <c:pt idx="1625">
                  <c:v>0.56753900000000002</c:v>
                </c:pt>
                <c:pt idx="1626">
                  <c:v>0.56821199999999994</c:v>
                </c:pt>
                <c:pt idx="1627">
                  <c:v>0.56888399999999983</c:v>
                </c:pt>
                <c:pt idx="1628">
                  <c:v>0.56954499999999997</c:v>
                </c:pt>
                <c:pt idx="1629">
                  <c:v>0.570214</c:v>
                </c:pt>
                <c:pt idx="1630">
                  <c:v>0.570882</c:v>
                </c:pt>
                <c:pt idx="1631">
                  <c:v>0.57154499999999997</c:v>
                </c:pt>
                <c:pt idx="1632">
                  <c:v>0.57221299999999986</c:v>
                </c:pt>
                <c:pt idx="1633">
                  <c:v>0.57287500000000013</c:v>
                </c:pt>
                <c:pt idx="1634">
                  <c:v>0.57353900000000002</c:v>
                </c:pt>
                <c:pt idx="1635">
                  <c:v>0.57420599999999999</c:v>
                </c:pt>
                <c:pt idx="1636">
                  <c:v>0.57486800000000005</c:v>
                </c:pt>
                <c:pt idx="1637">
                  <c:v>0.57553500000000002</c:v>
                </c:pt>
                <c:pt idx="1638">
                  <c:v>0.57620199999999999</c:v>
                </c:pt>
                <c:pt idx="1639">
                  <c:v>0.57686899999999997</c:v>
                </c:pt>
                <c:pt idx="1640">
                  <c:v>0.57753399999999988</c:v>
                </c:pt>
                <c:pt idx="1641">
                  <c:v>0.57820000000000005</c:v>
                </c:pt>
                <c:pt idx="1642">
                  <c:v>0.57887000000000011</c:v>
                </c:pt>
                <c:pt idx="1643">
                  <c:v>0.57953900000000003</c:v>
                </c:pt>
                <c:pt idx="1644">
                  <c:v>0.58020399999999994</c:v>
                </c:pt>
                <c:pt idx="1645">
                  <c:v>0.58086499999999985</c:v>
                </c:pt>
                <c:pt idx="1646">
                  <c:v>0.58153099999999991</c:v>
                </c:pt>
                <c:pt idx="1647">
                  <c:v>0.58219799999999988</c:v>
                </c:pt>
                <c:pt idx="1648">
                  <c:v>0.58286499999999986</c:v>
                </c:pt>
                <c:pt idx="1649">
                  <c:v>0.58353099999999991</c:v>
                </c:pt>
                <c:pt idx="1650">
                  <c:v>0.58419500000000002</c:v>
                </c:pt>
                <c:pt idx="1651">
                  <c:v>0.58486399999999994</c:v>
                </c:pt>
                <c:pt idx="1652">
                  <c:v>0.58553299999999975</c:v>
                </c:pt>
                <c:pt idx="1653">
                  <c:v>0.58620099999999986</c:v>
                </c:pt>
                <c:pt idx="1654">
                  <c:v>0.58686599999999989</c:v>
                </c:pt>
                <c:pt idx="1655">
                  <c:v>0.58753199999999983</c:v>
                </c:pt>
                <c:pt idx="1656">
                  <c:v>0.58819999999999983</c:v>
                </c:pt>
                <c:pt idx="1657">
                  <c:v>0.58886699999999992</c:v>
                </c:pt>
                <c:pt idx="1658">
                  <c:v>0.58953199999999972</c:v>
                </c:pt>
                <c:pt idx="1659">
                  <c:v>0.59019699999999986</c:v>
                </c:pt>
                <c:pt idx="1660">
                  <c:v>0.59085599999999994</c:v>
                </c:pt>
                <c:pt idx="1661">
                  <c:v>0.59152099999999985</c:v>
                </c:pt>
                <c:pt idx="1662">
                  <c:v>0.59218999999999988</c:v>
                </c:pt>
                <c:pt idx="1663">
                  <c:v>0.59285699999999986</c:v>
                </c:pt>
                <c:pt idx="1664">
                  <c:v>0.59352099999999985</c:v>
                </c:pt>
                <c:pt idx="1665">
                  <c:v>0.59418499999999985</c:v>
                </c:pt>
                <c:pt idx="1666">
                  <c:v>0.59485199999999994</c:v>
                </c:pt>
                <c:pt idx="1667">
                  <c:v>0.59551699999999974</c:v>
                </c:pt>
                <c:pt idx="1668">
                  <c:v>0.59618099999999985</c:v>
                </c:pt>
                <c:pt idx="1669">
                  <c:v>0.59684999999999999</c:v>
                </c:pt>
                <c:pt idx="1670">
                  <c:v>0.59751399999999977</c:v>
                </c:pt>
                <c:pt idx="1671">
                  <c:v>0.59817999999999993</c:v>
                </c:pt>
                <c:pt idx="1672">
                  <c:v>0.59884300000000001</c:v>
                </c:pt>
                <c:pt idx="1673">
                  <c:v>0.5995069999999999</c:v>
                </c:pt>
                <c:pt idx="1674">
                  <c:v>0.60017399999999999</c:v>
                </c:pt>
                <c:pt idx="1675">
                  <c:v>0.60084100000000007</c:v>
                </c:pt>
                <c:pt idx="1676">
                  <c:v>0.60150899999999996</c:v>
                </c:pt>
                <c:pt idx="1677">
                  <c:v>0.60217500000000013</c:v>
                </c:pt>
                <c:pt idx="1678">
                  <c:v>0.60283799999999998</c:v>
                </c:pt>
                <c:pt idx="1679">
                  <c:v>0.60350599999999999</c:v>
                </c:pt>
                <c:pt idx="1680">
                  <c:v>0.60416999999999998</c:v>
                </c:pt>
                <c:pt idx="1681">
                  <c:v>0.60483299999999984</c:v>
                </c:pt>
                <c:pt idx="1682">
                  <c:v>0.60550199999999998</c:v>
                </c:pt>
                <c:pt idx="1683">
                  <c:v>0.60617100000000013</c:v>
                </c:pt>
                <c:pt idx="1684">
                  <c:v>0.60683600000000004</c:v>
                </c:pt>
                <c:pt idx="1685">
                  <c:v>0.60750400000000004</c:v>
                </c:pt>
                <c:pt idx="1686">
                  <c:v>0.60816800000000004</c:v>
                </c:pt>
                <c:pt idx="1687">
                  <c:v>0.60883600000000004</c:v>
                </c:pt>
                <c:pt idx="1688">
                  <c:v>0.60950300000000002</c:v>
                </c:pt>
                <c:pt idx="1689">
                  <c:v>0.61017100000000013</c:v>
                </c:pt>
                <c:pt idx="1690">
                  <c:v>0.61083600000000005</c:v>
                </c:pt>
                <c:pt idx="1691">
                  <c:v>0.61150400000000005</c:v>
                </c:pt>
                <c:pt idx="1692">
                  <c:v>0.61216899999999996</c:v>
                </c:pt>
                <c:pt idx="1693">
                  <c:v>0.61283799999999999</c:v>
                </c:pt>
                <c:pt idx="1694">
                  <c:v>0.61350400000000005</c:v>
                </c:pt>
                <c:pt idx="1695">
                  <c:v>0.61416899999999996</c:v>
                </c:pt>
                <c:pt idx="1696">
                  <c:v>0.61483600000000005</c:v>
                </c:pt>
                <c:pt idx="1697">
                  <c:v>0.61550099999999996</c:v>
                </c:pt>
                <c:pt idx="1698">
                  <c:v>0.61616899999999997</c:v>
                </c:pt>
                <c:pt idx="1699">
                  <c:v>0.61683399999999999</c:v>
                </c:pt>
                <c:pt idx="1700">
                  <c:v>0.61750000000000005</c:v>
                </c:pt>
                <c:pt idx="1701">
                  <c:v>0.61816700000000002</c:v>
                </c:pt>
                <c:pt idx="1702">
                  <c:v>0.61883600000000005</c:v>
                </c:pt>
                <c:pt idx="1703">
                  <c:v>0.61949699999999996</c:v>
                </c:pt>
                <c:pt idx="1704">
                  <c:v>0.62016400000000005</c:v>
                </c:pt>
                <c:pt idx="1705">
                  <c:v>0.62082900000000008</c:v>
                </c:pt>
                <c:pt idx="1706">
                  <c:v>0.62149699999999997</c:v>
                </c:pt>
                <c:pt idx="1707">
                  <c:v>0.62216400000000005</c:v>
                </c:pt>
                <c:pt idx="1708">
                  <c:v>0.62283400000000011</c:v>
                </c:pt>
                <c:pt idx="1709">
                  <c:v>0.62349800000000011</c:v>
                </c:pt>
                <c:pt idx="1710">
                  <c:v>0.62415799999999999</c:v>
                </c:pt>
                <c:pt idx="1711">
                  <c:v>0.62482400000000016</c:v>
                </c:pt>
                <c:pt idx="1712">
                  <c:v>0.62548999999999999</c:v>
                </c:pt>
                <c:pt idx="1713">
                  <c:v>0.62615900000000013</c:v>
                </c:pt>
                <c:pt idx="1714">
                  <c:v>0.62682700000000013</c:v>
                </c:pt>
                <c:pt idx="1715">
                  <c:v>0.62748999999999999</c:v>
                </c:pt>
                <c:pt idx="1716">
                  <c:v>0.62815799999999999</c:v>
                </c:pt>
                <c:pt idx="1717">
                  <c:v>0.6288220000000001</c:v>
                </c:pt>
                <c:pt idx="1718">
                  <c:v>0.62948700000000002</c:v>
                </c:pt>
                <c:pt idx="1719">
                  <c:v>0.63015200000000005</c:v>
                </c:pt>
                <c:pt idx="1720">
                  <c:v>0.63081799999999999</c:v>
                </c:pt>
                <c:pt idx="1721">
                  <c:v>0.63148700000000002</c:v>
                </c:pt>
                <c:pt idx="1722">
                  <c:v>0.63215299999999996</c:v>
                </c:pt>
                <c:pt idx="1723">
                  <c:v>0.63281799999999999</c:v>
                </c:pt>
                <c:pt idx="1724">
                  <c:v>0.63348099999999996</c:v>
                </c:pt>
                <c:pt idx="1725">
                  <c:v>0.6341460000000001</c:v>
                </c:pt>
                <c:pt idx="1726">
                  <c:v>0.63481500000000013</c:v>
                </c:pt>
                <c:pt idx="1727">
                  <c:v>0.63547699999999996</c:v>
                </c:pt>
                <c:pt idx="1728">
                  <c:v>0.63613900000000012</c:v>
                </c:pt>
                <c:pt idx="1729">
                  <c:v>0.63680499999999995</c:v>
                </c:pt>
                <c:pt idx="1730">
                  <c:v>0.63747799999999999</c:v>
                </c:pt>
                <c:pt idx="1731">
                  <c:v>0.6381420000000001</c:v>
                </c:pt>
                <c:pt idx="1732">
                  <c:v>0.63881200000000005</c:v>
                </c:pt>
                <c:pt idx="1733">
                  <c:v>0.63947600000000004</c:v>
                </c:pt>
                <c:pt idx="1734">
                  <c:v>0.64014300000000013</c:v>
                </c:pt>
                <c:pt idx="1735">
                  <c:v>0.64080500000000007</c:v>
                </c:pt>
                <c:pt idx="1736">
                  <c:v>0.64147500000000013</c:v>
                </c:pt>
                <c:pt idx="1737">
                  <c:v>0.64213900000000013</c:v>
                </c:pt>
                <c:pt idx="1738">
                  <c:v>0.64281200000000005</c:v>
                </c:pt>
                <c:pt idx="1739">
                  <c:v>0.643482</c:v>
                </c:pt>
                <c:pt idx="1740">
                  <c:v>0.64414700000000014</c:v>
                </c:pt>
                <c:pt idx="1741">
                  <c:v>0.64481200000000005</c:v>
                </c:pt>
                <c:pt idx="1742">
                  <c:v>0.64547600000000005</c:v>
                </c:pt>
                <c:pt idx="1743">
                  <c:v>0.64614700000000014</c:v>
                </c:pt>
                <c:pt idx="1744">
                  <c:v>0.64681200000000005</c:v>
                </c:pt>
                <c:pt idx="1745">
                  <c:v>0.64747900000000014</c:v>
                </c:pt>
                <c:pt idx="1746">
                  <c:v>0.64814900000000009</c:v>
                </c:pt>
                <c:pt idx="1747">
                  <c:v>0.64881800000000012</c:v>
                </c:pt>
                <c:pt idx="1748">
                  <c:v>0.64948799999999984</c:v>
                </c:pt>
                <c:pt idx="1749">
                  <c:v>0.65016600000000002</c:v>
                </c:pt>
                <c:pt idx="1750">
                  <c:v>0.65083100000000016</c:v>
                </c:pt>
                <c:pt idx="1751">
                  <c:v>0.65149600000000008</c:v>
                </c:pt>
                <c:pt idx="1752">
                  <c:v>0.65216300000000005</c:v>
                </c:pt>
                <c:pt idx="1753">
                  <c:v>0.65283100000000016</c:v>
                </c:pt>
                <c:pt idx="1754">
                  <c:v>0.65349200000000007</c:v>
                </c:pt>
                <c:pt idx="1755">
                  <c:v>0.65415400000000012</c:v>
                </c:pt>
                <c:pt idx="1756">
                  <c:v>0.65482300000000015</c:v>
                </c:pt>
                <c:pt idx="1757">
                  <c:v>0.65549000000000013</c:v>
                </c:pt>
                <c:pt idx="1758">
                  <c:v>0.65615699999999999</c:v>
                </c:pt>
                <c:pt idx="1759">
                  <c:v>0.65682800000000008</c:v>
                </c:pt>
                <c:pt idx="1760">
                  <c:v>0.65749200000000008</c:v>
                </c:pt>
                <c:pt idx="1761">
                  <c:v>0.65815800000000013</c:v>
                </c:pt>
                <c:pt idx="1762">
                  <c:v>0.65883000000000014</c:v>
                </c:pt>
                <c:pt idx="1763">
                  <c:v>0.65949800000000014</c:v>
                </c:pt>
                <c:pt idx="1764">
                  <c:v>0.66016699999999984</c:v>
                </c:pt>
                <c:pt idx="1765">
                  <c:v>0.66083000000000014</c:v>
                </c:pt>
                <c:pt idx="1766">
                  <c:v>0.66150100000000012</c:v>
                </c:pt>
                <c:pt idx="1767">
                  <c:v>0.66216600000000003</c:v>
                </c:pt>
                <c:pt idx="1768">
                  <c:v>0.66283499999999995</c:v>
                </c:pt>
                <c:pt idx="1769">
                  <c:v>0.66350399999999998</c:v>
                </c:pt>
                <c:pt idx="1770">
                  <c:v>0.66417000000000015</c:v>
                </c:pt>
                <c:pt idx="1771">
                  <c:v>0.66483900000000007</c:v>
                </c:pt>
                <c:pt idx="1772">
                  <c:v>0.66550399999999998</c:v>
                </c:pt>
                <c:pt idx="1773">
                  <c:v>0.66617000000000015</c:v>
                </c:pt>
                <c:pt idx="1774">
                  <c:v>0.66683300000000012</c:v>
                </c:pt>
                <c:pt idx="1775">
                  <c:v>0.66749899999999995</c:v>
                </c:pt>
                <c:pt idx="1776">
                  <c:v>0.66816600000000004</c:v>
                </c:pt>
                <c:pt idx="1777">
                  <c:v>0.66883200000000009</c:v>
                </c:pt>
                <c:pt idx="1778">
                  <c:v>0.66949900000000007</c:v>
                </c:pt>
                <c:pt idx="1779">
                  <c:v>0.67017100000000007</c:v>
                </c:pt>
                <c:pt idx="1780">
                  <c:v>0.6708360000000001</c:v>
                </c:pt>
                <c:pt idx="1781">
                  <c:v>0.67150600000000005</c:v>
                </c:pt>
                <c:pt idx="1782">
                  <c:v>0.67217000000000016</c:v>
                </c:pt>
                <c:pt idx="1783">
                  <c:v>0.67283100000000007</c:v>
                </c:pt>
                <c:pt idx="1784">
                  <c:v>0.67349700000000012</c:v>
                </c:pt>
                <c:pt idx="1785">
                  <c:v>0.67417100000000008</c:v>
                </c:pt>
                <c:pt idx="1786">
                  <c:v>0.67484200000000016</c:v>
                </c:pt>
                <c:pt idx="1787">
                  <c:v>0.67550800000000011</c:v>
                </c:pt>
                <c:pt idx="1788">
                  <c:v>0.67618199999999995</c:v>
                </c:pt>
                <c:pt idx="1789">
                  <c:v>0.67684600000000006</c:v>
                </c:pt>
                <c:pt idx="1790">
                  <c:v>0.67751300000000003</c:v>
                </c:pt>
                <c:pt idx="1791">
                  <c:v>0.67817900000000009</c:v>
                </c:pt>
                <c:pt idx="1792">
                  <c:v>0.67885300000000015</c:v>
                </c:pt>
                <c:pt idx="1793">
                  <c:v>0.67952000000000012</c:v>
                </c:pt>
                <c:pt idx="1794">
                  <c:v>0.68018699999999988</c:v>
                </c:pt>
                <c:pt idx="1795">
                  <c:v>0.68085200000000001</c:v>
                </c:pt>
                <c:pt idx="1796">
                  <c:v>0.68151799999999985</c:v>
                </c:pt>
                <c:pt idx="1797">
                  <c:v>0.68218100000000004</c:v>
                </c:pt>
                <c:pt idx="1798">
                  <c:v>0.68285300000000004</c:v>
                </c:pt>
                <c:pt idx="1799">
                  <c:v>0.68351399999999973</c:v>
                </c:pt>
                <c:pt idx="1800">
                  <c:v>0.68417799999999984</c:v>
                </c:pt>
                <c:pt idx="1801">
                  <c:v>0.68484400000000012</c:v>
                </c:pt>
                <c:pt idx="1802">
                  <c:v>0.68550999999999984</c:v>
                </c:pt>
                <c:pt idx="1803">
                  <c:v>0.68617300000000003</c:v>
                </c:pt>
                <c:pt idx="1804">
                  <c:v>0.68683799999999984</c:v>
                </c:pt>
                <c:pt idx="1805">
                  <c:v>0.68750100000000003</c:v>
                </c:pt>
                <c:pt idx="1806">
                  <c:v>0.68817300000000003</c:v>
                </c:pt>
                <c:pt idx="1807">
                  <c:v>0.68884000000000012</c:v>
                </c:pt>
                <c:pt idx="1808">
                  <c:v>0.68950699999999987</c:v>
                </c:pt>
                <c:pt idx="1809">
                  <c:v>0.69017200000000001</c:v>
                </c:pt>
                <c:pt idx="1810">
                  <c:v>0.69083700000000003</c:v>
                </c:pt>
                <c:pt idx="1811">
                  <c:v>0.69149300000000002</c:v>
                </c:pt>
                <c:pt idx="1812">
                  <c:v>0.692164</c:v>
                </c:pt>
                <c:pt idx="1813">
                  <c:v>0.69282900000000014</c:v>
                </c:pt>
                <c:pt idx="1814">
                  <c:v>0.69349799999999984</c:v>
                </c:pt>
                <c:pt idx="1815">
                  <c:v>0.69416</c:v>
                </c:pt>
                <c:pt idx="1816">
                  <c:v>0.69482299999999997</c:v>
                </c:pt>
                <c:pt idx="1817">
                  <c:v>0.69548900000000002</c:v>
                </c:pt>
                <c:pt idx="1818">
                  <c:v>0.69611999999999996</c:v>
                </c:pt>
                <c:pt idx="1819">
                  <c:v>0.69675100000000012</c:v>
                </c:pt>
                <c:pt idx="1820">
                  <c:v>0.69738</c:v>
                </c:pt>
                <c:pt idx="1821">
                  <c:v>0.69800799999999996</c:v>
                </c:pt>
                <c:pt idx="1822">
                  <c:v>0.69864100000000007</c:v>
                </c:pt>
                <c:pt idx="1823">
                  <c:v>0.69927300000000003</c:v>
                </c:pt>
                <c:pt idx="1824">
                  <c:v>0.69990399999999997</c:v>
                </c:pt>
                <c:pt idx="1825">
                  <c:v>0.70053599999999994</c:v>
                </c:pt>
                <c:pt idx="1826">
                  <c:v>0.70116199999999984</c:v>
                </c:pt>
                <c:pt idx="1827">
                  <c:v>0.70178499999999999</c:v>
                </c:pt>
                <c:pt idx="1828">
                  <c:v>0.70241199999999993</c:v>
                </c:pt>
                <c:pt idx="1829">
                  <c:v>0.70303700000000002</c:v>
                </c:pt>
                <c:pt idx="1830">
                  <c:v>0.70366099999999998</c:v>
                </c:pt>
                <c:pt idx="1831">
                  <c:v>0.704287</c:v>
                </c:pt>
                <c:pt idx="1832">
                  <c:v>0.70490900000000012</c:v>
                </c:pt>
                <c:pt idx="1833">
                  <c:v>0.70553699999999986</c:v>
                </c:pt>
                <c:pt idx="1834">
                  <c:v>0.70616599999999996</c:v>
                </c:pt>
                <c:pt idx="1835">
                  <c:v>0.70679300000000012</c:v>
                </c:pt>
                <c:pt idx="1836">
                  <c:v>0.70741799999999988</c:v>
                </c:pt>
                <c:pt idx="1837">
                  <c:v>0.70804299999999998</c:v>
                </c:pt>
                <c:pt idx="1838">
                  <c:v>0.70866799999999996</c:v>
                </c:pt>
                <c:pt idx="1839">
                  <c:v>0.70929699999999996</c:v>
                </c:pt>
                <c:pt idx="1840">
                  <c:v>0.70992500000000014</c:v>
                </c:pt>
                <c:pt idx="1841">
                  <c:v>0.71055100000000004</c:v>
                </c:pt>
                <c:pt idx="1842">
                  <c:v>0.71118099999999984</c:v>
                </c:pt>
                <c:pt idx="1843">
                  <c:v>0.71181099999999997</c:v>
                </c:pt>
                <c:pt idx="1844">
                  <c:v>0.71243900000000004</c:v>
                </c:pt>
                <c:pt idx="1845">
                  <c:v>0.71306599999999998</c:v>
                </c:pt>
                <c:pt idx="1846">
                  <c:v>0.71368600000000004</c:v>
                </c:pt>
                <c:pt idx="1847">
                  <c:v>0.71431100000000003</c:v>
                </c:pt>
                <c:pt idx="1848">
                  <c:v>0.71493700000000004</c:v>
                </c:pt>
                <c:pt idx="1849">
                  <c:v>0.71556500000000001</c:v>
                </c:pt>
                <c:pt idx="1850">
                  <c:v>0.71618899999999996</c:v>
                </c:pt>
                <c:pt idx="1851">
                  <c:v>0.71681300000000003</c:v>
                </c:pt>
                <c:pt idx="1852">
                  <c:v>0.71744100000000011</c:v>
                </c:pt>
                <c:pt idx="1853">
                  <c:v>0.71806700000000001</c:v>
                </c:pt>
                <c:pt idx="1854">
                  <c:v>0.71869300000000014</c:v>
                </c:pt>
                <c:pt idx="1855">
                  <c:v>0.71931299999999987</c:v>
                </c:pt>
                <c:pt idx="1856">
                  <c:v>0.71993399999999996</c:v>
                </c:pt>
                <c:pt idx="1857">
                  <c:v>0.72055499999999983</c:v>
                </c:pt>
                <c:pt idx="1858">
                  <c:v>0.72117799999999999</c:v>
                </c:pt>
                <c:pt idx="1859">
                  <c:v>0.72180000000000011</c:v>
                </c:pt>
                <c:pt idx="1860">
                  <c:v>0.72242799999999996</c:v>
                </c:pt>
                <c:pt idx="1861">
                  <c:v>0.72304700000000011</c:v>
                </c:pt>
                <c:pt idx="1862">
                  <c:v>0.72366900000000012</c:v>
                </c:pt>
                <c:pt idx="1863">
                  <c:v>0.72429800000000011</c:v>
                </c:pt>
                <c:pt idx="1864">
                  <c:v>0.72492500000000015</c:v>
                </c:pt>
                <c:pt idx="1865">
                  <c:v>0.72555499999999984</c:v>
                </c:pt>
                <c:pt idx="1866">
                  <c:v>0.72618099999999997</c:v>
                </c:pt>
                <c:pt idx="1867">
                  <c:v>0.72681000000000007</c:v>
                </c:pt>
                <c:pt idx="1868">
                  <c:v>0.72743500000000005</c:v>
                </c:pt>
                <c:pt idx="1869">
                  <c:v>0.72806099999999996</c:v>
                </c:pt>
                <c:pt idx="1870">
                  <c:v>0.72868599999999994</c:v>
                </c:pt>
                <c:pt idx="1871">
                  <c:v>0.72931400000000002</c:v>
                </c:pt>
                <c:pt idx="1872">
                  <c:v>0.72994300000000012</c:v>
                </c:pt>
                <c:pt idx="1873">
                  <c:v>0.73057000000000005</c:v>
                </c:pt>
                <c:pt idx="1874">
                  <c:v>0.73119500000000015</c:v>
                </c:pt>
                <c:pt idx="1875">
                  <c:v>0.73182700000000012</c:v>
                </c:pt>
                <c:pt idx="1876">
                  <c:v>0.73245199999999999</c:v>
                </c:pt>
                <c:pt idx="1877">
                  <c:v>0.73308200000000001</c:v>
                </c:pt>
                <c:pt idx="1878">
                  <c:v>0.73370600000000008</c:v>
                </c:pt>
                <c:pt idx="1879">
                  <c:v>0.73433400000000004</c:v>
                </c:pt>
                <c:pt idx="1880">
                  <c:v>0.73495600000000005</c:v>
                </c:pt>
                <c:pt idx="1881">
                  <c:v>0.73558699999999988</c:v>
                </c:pt>
                <c:pt idx="1882">
                  <c:v>0.73621099999999984</c:v>
                </c:pt>
                <c:pt idx="1883">
                  <c:v>0.73683900000000013</c:v>
                </c:pt>
                <c:pt idx="1884">
                  <c:v>0.73746699999999987</c:v>
                </c:pt>
                <c:pt idx="1885">
                  <c:v>0.73808700000000005</c:v>
                </c:pt>
                <c:pt idx="1886">
                  <c:v>0.73871399999999998</c:v>
                </c:pt>
                <c:pt idx="1887">
                  <c:v>0.73933599999999999</c:v>
                </c:pt>
                <c:pt idx="1888">
                  <c:v>0.73996399999999996</c:v>
                </c:pt>
                <c:pt idx="1889">
                  <c:v>0.74059299999999983</c:v>
                </c:pt>
                <c:pt idx="1890">
                  <c:v>0.74121400000000004</c:v>
                </c:pt>
                <c:pt idx="1891">
                  <c:v>0.74183800000000011</c:v>
                </c:pt>
                <c:pt idx="1892">
                  <c:v>0.74246400000000001</c:v>
                </c:pt>
                <c:pt idx="1893">
                  <c:v>0.74309099999999995</c:v>
                </c:pt>
                <c:pt idx="1894">
                  <c:v>0.74371399999999999</c:v>
                </c:pt>
                <c:pt idx="1895">
                  <c:v>0.74433800000000017</c:v>
                </c:pt>
                <c:pt idx="1896">
                  <c:v>0.74496499999999999</c:v>
                </c:pt>
                <c:pt idx="1897">
                  <c:v>0.74559699999999984</c:v>
                </c:pt>
                <c:pt idx="1898">
                  <c:v>0.74622100000000013</c:v>
                </c:pt>
                <c:pt idx="1899">
                  <c:v>0.74684800000000007</c:v>
                </c:pt>
                <c:pt idx="1900">
                  <c:v>0.74747500000000011</c:v>
                </c:pt>
                <c:pt idx="1901">
                  <c:v>0.74810200000000004</c:v>
                </c:pt>
                <c:pt idx="1902">
                  <c:v>0.74872600000000011</c:v>
                </c:pt>
                <c:pt idx="1903">
                  <c:v>0.74935000000000007</c:v>
                </c:pt>
                <c:pt idx="1904">
                  <c:v>0.74997800000000014</c:v>
                </c:pt>
                <c:pt idx="1905">
                  <c:v>0.75060300000000013</c:v>
                </c:pt>
                <c:pt idx="1906">
                  <c:v>0.75122900000000015</c:v>
                </c:pt>
                <c:pt idx="1907">
                  <c:v>0.75185200000000008</c:v>
                </c:pt>
                <c:pt idx="1908">
                  <c:v>0.75247799999999998</c:v>
                </c:pt>
                <c:pt idx="1909">
                  <c:v>0.75310699999999997</c:v>
                </c:pt>
                <c:pt idx="1910">
                  <c:v>0.75373400000000013</c:v>
                </c:pt>
                <c:pt idx="1911">
                  <c:v>0.75435399999999997</c:v>
                </c:pt>
                <c:pt idx="1912">
                  <c:v>0.75497600000000009</c:v>
                </c:pt>
                <c:pt idx="1913">
                  <c:v>0.75560000000000016</c:v>
                </c:pt>
                <c:pt idx="1914">
                  <c:v>0.75622400000000012</c:v>
                </c:pt>
                <c:pt idx="1915">
                  <c:v>0.75685200000000008</c:v>
                </c:pt>
                <c:pt idx="1916">
                  <c:v>0.75747799999999998</c:v>
                </c:pt>
                <c:pt idx="1917">
                  <c:v>0.75810400000000011</c:v>
                </c:pt>
                <c:pt idx="1918">
                  <c:v>0.75873100000000016</c:v>
                </c:pt>
                <c:pt idx="1919">
                  <c:v>0.75935500000000011</c:v>
                </c:pt>
                <c:pt idx="1920">
                  <c:v>0.75997900000000007</c:v>
                </c:pt>
                <c:pt idx="1921">
                  <c:v>0.76060799999999995</c:v>
                </c:pt>
                <c:pt idx="1922">
                  <c:v>0.76123399999999997</c:v>
                </c:pt>
                <c:pt idx="1923">
                  <c:v>0.76185800000000015</c:v>
                </c:pt>
                <c:pt idx="1924">
                  <c:v>0.76248400000000005</c:v>
                </c:pt>
                <c:pt idx="1925">
                  <c:v>0.76311099999999998</c:v>
                </c:pt>
                <c:pt idx="1926">
                  <c:v>0.76373899999999995</c:v>
                </c:pt>
                <c:pt idx="1927">
                  <c:v>0.76436700000000002</c:v>
                </c:pt>
                <c:pt idx="1928">
                  <c:v>0.76498999999999995</c:v>
                </c:pt>
                <c:pt idx="1929">
                  <c:v>0.76561000000000012</c:v>
                </c:pt>
                <c:pt idx="1930">
                  <c:v>0.76623399999999997</c:v>
                </c:pt>
                <c:pt idx="1931">
                  <c:v>0.76686200000000004</c:v>
                </c:pt>
                <c:pt idx="1932">
                  <c:v>0.76748799999999984</c:v>
                </c:pt>
                <c:pt idx="1933">
                  <c:v>0.76812000000000014</c:v>
                </c:pt>
                <c:pt idx="1934">
                  <c:v>0.76874000000000009</c:v>
                </c:pt>
                <c:pt idx="1935">
                  <c:v>0.76936599999999999</c:v>
                </c:pt>
                <c:pt idx="1936">
                  <c:v>0.76999200000000012</c:v>
                </c:pt>
                <c:pt idx="1937">
                  <c:v>0.77062299999999995</c:v>
                </c:pt>
                <c:pt idx="1938">
                  <c:v>0.77125100000000013</c:v>
                </c:pt>
                <c:pt idx="1939">
                  <c:v>0.77187100000000008</c:v>
                </c:pt>
                <c:pt idx="1940">
                  <c:v>0.77249800000000013</c:v>
                </c:pt>
                <c:pt idx="1941">
                  <c:v>0.77312200000000009</c:v>
                </c:pt>
                <c:pt idx="1942">
                  <c:v>0.77374000000000009</c:v>
                </c:pt>
                <c:pt idx="1943">
                  <c:v>0.774366</c:v>
                </c:pt>
                <c:pt idx="1944">
                  <c:v>0.77498599999999995</c:v>
                </c:pt>
                <c:pt idx="1945">
                  <c:v>0.7756090000000001</c:v>
                </c:pt>
                <c:pt idx="1946">
                  <c:v>0.77623600000000004</c:v>
                </c:pt>
                <c:pt idx="1947">
                  <c:v>0.77685900000000008</c:v>
                </c:pt>
                <c:pt idx="1948">
                  <c:v>0.77748099999999998</c:v>
                </c:pt>
                <c:pt idx="1949">
                  <c:v>0.77810200000000007</c:v>
                </c:pt>
                <c:pt idx="1950">
                  <c:v>0.77872699999999995</c:v>
                </c:pt>
                <c:pt idx="1951">
                  <c:v>0.7793500000000001</c:v>
                </c:pt>
                <c:pt idx="1952">
                  <c:v>0.77997600000000011</c:v>
                </c:pt>
                <c:pt idx="1953">
                  <c:v>0.78060200000000002</c:v>
                </c:pt>
                <c:pt idx="1954">
                  <c:v>0.78123599999999993</c:v>
                </c:pt>
                <c:pt idx="1955">
                  <c:v>0.78186100000000003</c:v>
                </c:pt>
                <c:pt idx="1956">
                  <c:v>0.78248899999999988</c:v>
                </c:pt>
                <c:pt idx="1957">
                  <c:v>0.78311799999999987</c:v>
                </c:pt>
                <c:pt idx="1958">
                  <c:v>0.78374200000000005</c:v>
                </c:pt>
                <c:pt idx="1959">
                  <c:v>0.78436799999999973</c:v>
                </c:pt>
                <c:pt idx="1960">
                  <c:v>0.78499099999999999</c:v>
                </c:pt>
                <c:pt idx="1961">
                  <c:v>0.78561199999999998</c:v>
                </c:pt>
                <c:pt idx="1962">
                  <c:v>0.78623599999999993</c:v>
                </c:pt>
                <c:pt idx="1963">
                  <c:v>0.78685899999999998</c:v>
                </c:pt>
                <c:pt idx="1964">
                  <c:v>0.78748399999999985</c:v>
                </c:pt>
                <c:pt idx="1965">
                  <c:v>0.78810800000000003</c:v>
                </c:pt>
                <c:pt idx="1966">
                  <c:v>0.78873300000000002</c:v>
                </c:pt>
                <c:pt idx="1967">
                  <c:v>0.78935599999999984</c:v>
                </c:pt>
                <c:pt idx="1968">
                  <c:v>0.78998299999999988</c:v>
                </c:pt>
                <c:pt idx="1969">
                  <c:v>0.79060299999999983</c:v>
                </c:pt>
                <c:pt idx="1970">
                  <c:v>0.79122300000000001</c:v>
                </c:pt>
                <c:pt idx="1971">
                  <c:v>0.79184600000000005</c:v>
                </c:pt>
                <c:pt idx="1972">
                  <c:v>0.79246899999999987</c:v>
                </c:pt>
                <c:pt idx="1973">
                  <c:v>0.79309700000000005</c:v>
                </c:pt>
                <c:pt idx="1974">
                  <c:v>0.79372900000000013</c:v>
                </c:pt>
                <c:pt idx="1975">
                  <c:v>0.794354</c:v>
                </c:pt>
                <c:pt idx="1976">
                  <c:v>0.79497799999999996</c:v>
                </c:pt>
                <c:pt idx="1977">
                  <c:v>0.79560399999999998</c:v>
                </c:pt>
                <c:pt idx="1978">
                  <c:v>0.79622800000000005</c:v>
                </c:pt>
                <c:pt idx="1979">
                  <c:v>0.79685499999999998</c:v>
                </c:pt>
                <c:pt idx="1980">
                  <c:v>0.79747800000000002</c:v>
                </c:pt>
                <c:pt idx="1981">
                  <c:v>0.79809900000000011</c:v>
                </c:pt>
                <c:pt idx="1982">
                  <c:v>0.79871899999999996</c:v>
                </c:pt>
                <c:pt idx="1983">
                  <c:v>0.79934499999999997</c:v>
                </c:pt>
                <c:pt idx="1984">
                  <c:v>0.79996800000000001</c:v>
                </c:pt>
                <c:pt idx="1985">
                  <c:v>0.8005819999999999</c:v>
                </c:pt>
                <c:pt idx="1986">
                  <c:v>0.80120800000000003</c:v>
                </c:pt>
                <c:pt idx="1987">
                  <c:v>0.80183300000000002</c:v>
                </c:pt>
                <c:pt idx="1988">
                  <c:v>0.80245999999999984</c:v>
                </c:pt>
                <c:pt idx="1989">
                  <c:v>0.80308400000000002</c:v>
                </c:pt>
                <c:pt idx="1990">
                  <c:v>0.80370600000000003</c:v>
                </c:pt>
                <c:pt idx="1991">
                  <c:v>0.80433199999999994</c:v>
                </c:pt>
                <c:pt idx="1992">
                  <c:v>0.80495799999999984</c:v>
                </c:pt>
                <c:pt idx="1993">
                  <c:v>0.805585</c:v>
                </c:pt>
                <c:pt idx="1994">
                  <c:v>0.80620800000000004</c:v>
                </c:pt>
                <c:pt idx="1995">
                  <c:v>0.80683300000000002</c:v>
                </c:pt>
                <c:pt idx="1996">
                  <c:v>0.80746099999999987</c:v>
                </c:pt>
                <c:pt idx="1997">
                  <c:v>0.808083</c:v>
                </c:pt>
                <c:pt idx="1998">
                  <c:v>0.80871099999999996</c:v>
                </c:pt>
                <c:pt idx="1999">
                  <c:v>0.80933600000000006</c:v>
                </c:pt>
                <c:pt idx="2000">
                  <c:v>0.80996100000000004</c:v>
                </c:pt>
                <c:pt idx="2001">
                  <c:v>0.81058599999999992</c:v>
                </c:pt>
                <c:pt idx="2002">
                  <c:v>0.81121199999999993</c:v>
                </c:pt>
                <c:pt idx="2003">
                  <c:v>0.81183899999999998</c:v>
                </c:pt>
                <c:pt idx="2004">
                  <c:v>0.81246599999999991</c:v>
                </c:pt>
                <c:pt idx="2005">
                  <c:v>0.81309600000000004</c:v>
                </c:pt>
                <c:pt idx="2006">
                  <c:v>0.81371599999999999</c:v>
                </c:pt>
                <c:pt idx="2007">
                  <c:v>0.81434700000000004</c:v>
                </c:pt>
                <c:pt idx="2008">
                  <c:v>0.81496900000000005</c:v>
                </c:pt>
                <c:pt idx="2009">
                  <c:v>0.81559300000000001</c:v>
                </c:pt>
                <c:pt idx="2010">
                  <c:v>0.81622099999999997</c:v>
                </c:pt>
                <c:pt idx="2011">
                  <c:v>0.81684400000000013</c:v>
                </c:pt>
                <c:pt idx="2012">
                  <c:v>0.817465</c:v>
                </c:pt>
                <c:pt idx="2013">
                  <c:v>0.81808499999999984</c:v>
                </c:pt>
                <c:pt idx="2014">
                  <c:v>0.81871099999999997</c:v>
                </c:pt>
                <c:pt idx="2015">
                  <c:v>0.81933699999999987</c:v>
                </c:pt>
                <c:pt idx="2016">
                  <c:v>0.819967</c:v>
                </c:pt>
                <c:pt idx="2017">
                  <c:v>0.82059199999999999</c:v>
                </c:pt>
                <c:pt idx="2018">
                  <c:v>0.82121699999999986</c:v>
                </c:pt>
                <c:pt idx="2019">
                  <c:v>0.82184200000000007</c:v>
                </c:pt>
                <c:pt idx="2020">
                  <c:v>0.82246900000000001</c:v>
                </c:pt>
                <c:pt idx="2021">
                  <c:v>0.82309699999999997</c:v>
                </c:pt>
                <c:pt idx="2022">
                  <c:v>0.82371899999999998</c:v>
                </c:pt>
                <c:pt idx="2023">
                  <c:v>0.82434799999999997</c:v>
                </c:pt>
                <c:pt idx="2024">
                  <c:v>0.82496899999999984</c:v>
                </c:pt>
                <c:pt idx="2025">
                  <c:v>0.82559400000000005</c:v>
                </c:pt>
                <c:pt idx="2026">
                  <c:v>0.82622499999999999</c:v>
                </c:pt>
                <c:pt idx="2027">
                  <c:v>0.82684899999999995</c:v>
                </c:pt>
                <c:pt idx="2028">
                  <c:v>0.82747199999999999</c:v>
                </c:pt>
                <c:pt idx="2029">
                  <c:v>0.82809600000000005</c:v>
                </c:pt>
                <c:pt idx="2030">
                  <c:v>0.82872100000000015</c:v>
                </c:pt>
                <c:pt idx="2031">
                  <c:v>0.82935000000000003</c:v>
                </c:pt>
                <c:pt idx="2032">
                  <c:v>0.829982</c:v>
                </c:pt>
                <c:pt idx="2033">
                  <c:v>0.83060800000000012</c:v>
                </c:pt>
                <c:pt idx="2034">
                  <c:v>0.83123800000000003</c:v>
                </c:pt>
                <c:pt idx="2035">
                  <c:v>0.83185500000000012</c:v>
                </c:pt>
                <c:pt idx="2036">
                  <c:v>0.83247899999999997</c:v>
                </c:pt>
                <c:pt idx="2037">
                  <c:v>0.83310799999999996</c:v>
                </c:pt>
                <c:pt idx="2038">
                  <c:v>0.83373200000000003</c:v>
                </c:pt>
                <c:pt idx="2039">
                  <c:v>0.83435700000000002</c:v>
                </c:pt>
                <c:pt idx="2040">
                  <c:v>0.83498000000000017</c:v>
                </c:pt>
                <c:pt idx="2041">
                  <c:v>0.83560000000000012</c:v>
                </c:pt>
                <c:pt idx="2042">
                  <c:v>0.83622500000000011</c:v>
                </c:pt>
                <c:pt idx="2043">
                  <c:v>0.83684700000000012</c:v>
                </c:pt>
                <c:pt idx="2044">
                  <c:v>0.83747300000000002</c:v>
                </c:pt>
                <c:pt idx="2045">
                  <c:v>0.83810200000000001</c:v>
                </c:pt>
                <c:pt idx="2046">
                  <c:v>0.83872899999999995</c:v>
                </c:pt>
                <c:pt idx="2047">
                  <c:v>0.83935300000000002</c:v>
                </c:pt>
                <c:pt idx="2048">
                  <c:v>0.83997900000000014</c:v>
                </c:pt>
                <c:pt idx="2049">
                  <c:v>0.84060500000000016</c:v>
                </c:pt>
                <c:pt idx="2050">
                  <c:v>0.84123000000000003</c:v>
                </c:pt>
                <c:pt idx="2051">
                  <c:v>0.84185500000000013</c:v>
                </c:pt>
                <c:pt idx="2052">
                  <c:v>0.84248100000000004</c:v>
                </c:pt>
                <c:pt idx="2053">
                  <c:v>0.84310700000000005</c:v>
                </c:pt>
                <c:pt idx="2054">
                  <c:v>0.84373200000000004</c:v>
                </c:pt>
                <c:pt idx="2055">
                  <c:v>0.84436100000000003</c:v>
                </c:pt>
                <c:pt idx="2056">
                  <c:v>0.84498799999999996</c:v>
                </c:pt>
                <c:pt idx="2057">
                  <c:v>0.84561600000000003</c:v>
                </c:pt>
                <c:pt idx="2058">
                  <c:v>0.84624299999999997</c:v>
                </c:pt>
                <c:pt idx="2059">
                  <c:v>0.84686899999999998</c:v>
                </c:pt>
                <c:pt idx="2060">
                  <c:v>0.84750000000000003</c:v>
                </c:pt>
                <c:pt idx="2061">
                  <c:v>0.84811999999999999</c:v>
                </c:pt>
                <c:pt idx="2062">
                  <c:v>0.84874500000000008</c:v>
                </c:pt>
                <c:pt idx="2063">
                  <c:v>0.84936999999999996</c:v>
                </c:pt>
                <c:pt idx="2064">
                  <c:v>0.84999800000000014</c:v>
                </c:pt>
                <c:pt idx="2065">
                  <c:v>0.8506220000000001</c:v>
                </c:pt>
                <c:pt idx="2066">
                  <c:v>0.85124699999999998</c:v>
                </c:pt>
                <c:pt idx="2067">
                  <c:v>0.85186899999999999</c:v>
                </c:pt>
                <c:pt idx="2068">
                  <c:v>0.85249900000000012</c:v>
                </c:pt>
                <c:pt idx="2069">
                  <c:v>0.85312699999999997</c:v>
                </c:pt>
                <c:pt idx="2070">
                  <c:v>0.85375500000000015</c:v>
                </c:pt>
                <c:pt idx="2071">
                  <c:v>0.85437700000000005</c:v>
                </c:pt>
                <c:pt idx="2072">
                  <c:v>0.85500299999999996</c:v>
                </c:pt>
                <c:pt idx="2073">
                  <c:v>0.85563199999999995</c:v>
                </c:pt>
                <c:pt idx="2074">
                  <c:v>0.85626400000000003</c:v>
                </c:pt>
                <c:pt idx="2075">
                  <c:v>0.85689100000000007</c:v>
                </c:pt>
                <c:pt idx="2076">
                  <c:v>0.85751599999999983</c:v>
                </c:pt>
                <c:pt idx="2077">
                  <c:v>0.85813600000000001</c:v>
                </c:pt>
                <c:pt idx="2078">
                  <c:v>0.85876500000000011</c:v>
                </c:pt>
                <c:pt idx="2079">
                  <c:v>0.85938800000000004</c:v>
                </c:pt>
                <c:pt idx="2080">
                  <c:v>0.86000900000000013</c:v>
                </c:pt>
                <c:pt idx="2081">
                  <c:v>0.86063199999999995</c:v>
                </c:pt>
                <c:pt idx="2082">
                  <c:v>0.86125700000000005</c:v>
                </c:pt>
                <c:pt idx="2083">
                  <c:v>0.86188299999999984</c:v>
                </c:pt>
                <c:pt idx="2084">
                  <c:v>0.86250800000000005</c:v>
                </c:pt>
                <c:pt idx="2085">
                  <c:v>0.86313200000000001</c:v>
                </c:pt>
                <c:pt idx="2086">
                  <c:v>0.86375200000000008</c:v>
                </c:pt>
                <c:pt idx="2087">
                  <c:v>0.86437799999999998</c:v>
                </c:pt>
                <c:pt idx="2088">
                  <c:v>0.86500999999999995</c:v>
                </c:pt>
                <c:pt idx="2089">
                  <c:v>0.86563500000000015</c:v>
                </c:pt>
                <c:pt idx="2090">
                  <c:v>0.86626999999999998</c:v>
                </c:pt>
                <c:pt idx="2091">
                  <c:v>0.86689900000000009</c:v>
                </c:pt>
                <c:pt idx="2092">
                  <c:v>0.86753000000000002</c:v>
                </c:pt>
                <c:pt idx="2093">
                  <c:v>0.86815200000000003</c:v>
                </c:pt>
                <c:pt idx="2094">
                  <c:v>0.86877800000000016</c:v>
                </c:pt>
                <c:pt idx="2095">
                  <c:v>0.86940200000000001</c:v>
                </c:pt>
                <c:pt idx="2096">
                  <c:v>0.87003200000000003</c:v>
                </c:pt>
                <c:pt idx="2097">
                  <c:v>0.87065500000000007</c:v>
                </c:pt>
                <c:pt idx="2098">
                  <c:v>0.87127900000000014</c:v>
                </c:pt>
                <c:pt idx="2099">
                  <c:v>0.87190500000000015</c:v>
                </c:pt>
                <c:pt idx="2100">
                  <c:v>0.87252799999999997</c:v>
                </c:pt>
                <c:pt idx="2101">
                  <c:v>0.87315100000000012</c:v>
                </c:pt>
                <c:pt idx="2102">
                  <c:v>0.87377700000000014</c:v>
                </c:pt>
                <c:pt idx="2103">
                  <c:v>0.87440200000000001</c:v>
                </c:pt>
                <c:pt idx="2104">
                  <c:v>0.87502400000000014</c:v>
                </c:pt>
                <c:pt idx="2105">
                  <c:v>0.87565500000000007</c:v>
                </c:pt>
                <c:pt idx="2106">
                  <c:v>0.87627699999999997</c:v>
                </c:pt>
                <c:pt idx="2107">
                  <c:v>0.87690100000000015</c:v>
                </c:pt>
                <c:pt idx="2108">
                  <c:v>0.87752699999999983</c:v>
                </c:pt>
                <c:pt idx="2109">
                  <c:v>0.87815100000000013</c:v>
                </c:pt>
                <c:pt idx="2110">
                  <c:v>0.87876900000000013</c:v>
                </c:pt>
                <c:pt idx="2111">
                  <c:v>0.879386</c:v>
                </c:pt>
                <c:pt idx="2112">
                  <c:v>0.88001799999999986</c:v>
                </c:pt>
                <c:pt idx="2113">
                  <c:v>0.88063999999999998</c:v>
                </c:pt>
                <c:pt idx="2114">
                  <c:v>0.88126699999999991</c:v>
                </c:pt>
                <c:pt idx="2115">
                  <c:v>0.88189399999999996</c:v>
                </c:pt>
                <c:pt idx="2116">
                  <c:v>0.88251499999999994</c:v>
                </c:pt>
                <c:pt idx="2117">
                  <c:v>0.88314099999999984</c:v>
                </c:pt>
                <c:pt idx="2118">
                  <c:v>0.883768</c:v>
                </c:pt>
                <c:pt idx="2119">
                  <c:v>0.88439599999999996</c:v>
                </c:pt>
                <c:pt idx="2120">
                  <c:v>0.88502099999999984</c:v>
                </c:pt>
                <c:pt idx="2121">
                  <c:v>0.88565300000000002</c:v>
                </c:pt>
                <c:pt idx="2122">
                  <c:v>0.88627299999999987</c:v>
                </c:pt>
                <c:pt idx="2123">
                  <c:v>0.88689399999999996</c:v>
                </c:pt>
                <c:pt idx="2124">
                  <c:v>0.88751899999999972</c:v>
                </c:pt>
                <c:pt idx="2125">
                  <c:v>0.88814800000000005</c:v>
                </c:pt>
                <c:pt idx="2126">
                  <c:v>0.88877499999999998</c:v>
                </c:pt>
                <c:pt idx="2127">
                  <c:v>0.88940199999999991</c:v>
                </c:pt>
                <c:pt idx="2128">
                  <c:v>0.89002700000000001</c:v>
                </c:pt>
                <c:pt idx="2129">
                  <c:v>0.89064800000000011</c:v>
                </c:pt>
                <c:pt idx="2130">
                  <c:v>0.89127299999999987</c:v>
                </c:pt>
                <c:pt idx="2131">
                  <c:v>0.89189499999999999</c:v>
                </c:pt>
                <c:pt idx="2132">
                  <c:v>0.89251699999999989</c:v>
                </c:pt>
                <c:pt idx="2133">
                  <c:v>0.89314700000000002</c:v>
                </c:pt>
                <c:pt idx="2134">
                  <c:v>0.89377399999999996</c:v>
                </c:pt>
                <c:pt idx="2135">
                  <c:v>0.894397</c:v>
                </c:pt>
                <c:pt idx="2136">
                  <c:v>0.89502199999999998</c:v>
                </c:pt>
                <c:pt idx="2137">
                  <c:v>0.89564900000000014</c:v>
                </c:pt>
                <c:pt idx="2138">
                  <c:v>0.89628199999999991</c:v>
                </c:pt>
                <c:pt idx="2139">
                  <c:v>0.89690999999999999</c:v>
                </c:pt>
                <c:pt idx="2140">
                  <c:v>0.89753299999999991</c:v>
                </c:pt>
                <c:pt idx="2141">
                  <c:v>0.8981619999999999</c:v>
                </c:pt>
                <c:pt idx="2142">
                  <c:v>0.898783</c:v>
                </c:pt>
                <c:pt idx="2143">
                  <c:v>0.89940599999999993</c:v>
                </c:pt>
                <c:pt idx="2144">
                  <c:v>0.900034</c:v>
                </c:pt>
                <c:pt idx="2145">
                  <c:v>0.90066400000000002</c:v>
                </c:pt>
                <c:pt idx="2146">
                  <c:v>0.90128900000000001</c:v>
                </c:pt>
                <c:pt idx="2147">
                  <c:v>0.90191299999999985</c:v>
                </c:pt>
                <c:pt idx="2148">
                  <c:v>0.90254199999999996</c:v>
                </c:pt>
                <c:pt idx="2149">
                  <c:v>0.903165</c:v>
                </c:pt>
                <c:pt idx="2150">
                  <c:v>0.90378400000000003</c:v>
                </c:pt>
                <c:pt idx="2151">
                  <c:v>0.90440900000000002</c:v>
                </c:pt>
                <c:pt idx="2152">
                  <c:v>0.90503400000000001</c:v>
                </c:pt>
                <c:pt idx="2153">
                  <c:v>0.90565399999999996</c:v>
                </c:pt>
                <c:pt idx="2154">
                  <c:v>0.90627599999999997</c:v>
                </c:pt>
                <c:pt idx="2155">
                  <c:v>0.90690000000000004</c:v>
                </c:pt>
                <c:pt idx="2156">
                  <c:v>0.90739300000000001</c:v>
                </c:pt>
                <c:pt idx="2157">
                  <c:v>0.90771900000000005</c:v>
                </c:pt>
                <c:pt idx="2158">
                  <c:v>0.90807400000000005</c:v>
                </c:pt>
                <c:pt idx="2159">
                  <c:v>0.90838099999999988</c:v>
                </c:pt>
                <c:pt idx="2160">
                  <c:v>0.90870300000000004</c:v>
                </c:pt>
                <c:pt idx="2161">
                  <c:v>0.90898900000000005</c:v>
                </c:pt>
                <c:pt idx="2162">
                  <c:v>0.90925299999999987</c:v>
                </c:pt>
                <c:pt idx="2163">
                  <c:v>0.90951899999999986</c:v>
                </c:pt>
                <c:pt idx="2164">
                  <c:v>0.90978499999999984</c:v>
                </c:pt>
                <c:pt idx="2165">
                  <c:v>0.91004900000000011</c:v>
                </c:pt>
                <c:pt idx="2166">
                  <c:v>0.9103159999999999</c:v>
                </c:pt>
                <c:pt idx="2167">
                  <c:v>0.91058399999999973</c:v>
                </c:pt>
                <c:pt idx="2168">
                  <c:v>0.91085099999999997</c:v>
                </c:pt>
                <c:pt idx="2169">
                  <c:v>0.91112000000000004</c:v>
                </c:pt>
                <c:pt idx="2170">
                  <c:v>0.91138799999999986</c:v>
                </c:pt>
                <c:pt idx="2171">
                  <c:v>0.91165499999999999</c:v>
                </c:pt>
                <c:pt idx="2172">
                  <c:v>0.91192200000000001</c:v>
                </c:pt>
                <c:pt idx="2173">
                  <c:v>0.91218599999999994</c:v>
                </c:pt>
                <c:pt idx="2174">
                  <c:v>0.91245100000000001</c:v>
                </c:pt>
                <c:pt idx="2175">
                  <c:v>0.91271400000000003</c:v>
                </c:pt>
                <c:pt idx="2176">
                  <c:v>0.91298000000000001</c:v>
                </c:pt>
                <c:pt idx="2177">
                  <c:v>0.91324499999999997</c:v>
                </c:pt>
                <c:pt idx="2178">
                  <c:v>0.91351199999999988</c:v>
                </c:pt>
                <c:pt idx="2179">
                  <c:v>0.91377500000000011</c:v>
                </c:pt>
                <c:pt idx="2180">
                  <c:v>0.91404099999999999</c:v>
                </c:pt>
                <c:pt idx="2181">
                  <c:v>0.91430900000000004</c:v>
                </c:pt>
                <c:pt idx="2182">
                  <c:v>0.914574</c:v>
                </c:pt>
                <c:pt idx="2183">
                  <c:v>0.91484200000000004</c:v>
                </c:pt>
                <c:pt idx="2184">
                  <c:v>0.91510800000000003</c:v>
                </c:pt>
                <c:pt idx="2185">
                  <c:v>0.91537100000000005</c:v>
                </c:pt>
                <c:pt idx="2186">
                  <c:v>0.91563700000000003</c:v>
                </c:pt>
                <c:pt idx="2187">
                  <c:v>0.91590199999999999</c:v>
                </c:pt>
                <c:pt idx="2188">
                  <c:v>0.91616699999999973</c:v>
                </c:pt>
                <c:pt idx="2189">
                  <c:v>0.91642900000000005</c:v>
                </c:pt>
                <c:pt idx="2190">
                  <c:v>0.91669100000000014</c:v>
                </c:pt>
                <c:pt idx="2191">
                  <c:v>0.91695800000000005</c:v>
                </c:pt>
                <c:pt idx="2192">
                  <c:v>0.91722300000000001</c:v>
                </c:pt>
                <c:pt idx="2193">
                  <c:v>0.91748799999999986</c:v>
                </c:pt>
                <c:pt idx="2194">
                  <c:v>0.91775300000000004</c:v>
                </c:pt>
                <c:pt idx="2195">
                  <c:v>0.91801699999999986</c:v>
                </c:pt>
                <c:pt idx="2196">
                  <c:v>0.91828199999999993</c:v>
                </c:pt>
                <c:pt idx="2197">
                  <c:v>0.918547</c:v>
                </c:pt>
                <c:pt idx="2198">
                  <c:v>0.91881199999999996</c:v>
                </c:pt>
                <c:pt idx="2199">
                  <c:v>0.91907899999999998</c:v>
                </c:pt>
                <c:pt idx="2200">
                  <c:v>0.919346</c:v>
                </c:pt>
                <c:pt idx="2201">
                  <c:v>0.91961300000000001</c:v>
                </c:pt>
                <c:pt idx="2202">
                  <c:v>0.91988000000000003</c:v>
                </c:pt>
                <c:pt idx="2203">
                  <c:v>0.92014499999999999</c:v>
                </c:pt>
                <c:pt idx="2204">
                  <c:v>0.92040999999999984</c:v>
                </c:pt>
                <c:pt idx="2205">
                  <c:v>0.92067500000000013</c:v>
                </c:pt>
                <c:pt idx="2206">
                  <c:v>0.92093999999999998</c:v>
                </c:pt>
                <c:pt idx="2207">
                  <c:v>0.92120500000000005</c:v>
                </c:pt>
                <c:pt idx="2208">
                  <c:v>0.92147100000000004</c:v>
                </c:pt>
                <c:pt idx="2209">
                  <c:v>0.92173700000000003</c:v>
                </c:pt>
                <c:pt idx="2210">
                  <c:v>0.92200300000000002</c:v>
                </c:pt>
                <c:pt idx="2211">
                  <c:v>0.92226599999999992</c:v>
                </c:pt>
                <c:pt idx="2212">
                  <c:v>0.92252900000000004</c:v>
                </c:pt>
                <c:pt idx="2213">
                  <c:v>0.92279599999999995</c:v>
                </c:pt>
                <c:pt idx="2214">
                  <c:v>0.923064</c:v>
                </c:pt>
                <c:pt idx="2215">
                  <c:v>0.92332899999999996</c:v>
                </c:pt>
                <c:pt idx="2216">
                  <c:v>0.92358899999999988</c:v>
                </c:pt>
                <c:pt idx="2217">
                  <c:v>0.92385499999999998</c:v>
                </c:pt>
                <c:pt idx="2218">
                  <c:v>0.924122</c:v>
                </c:pt>
                <c:pt idx="2219">
                  <c:v>0.92438699999999985</c:v>
                </c:pt>
                <c:pt idx="2220">
                  <c:v>0.92465299999999984</c:v>
                </c:pt>
                <c:pt idx="2221">
                  <c:v>0.92491800000000002</c:v>
                </c:pt>
                <c:pt idx="2222">
                  <c:v>0.92518599999999984</c:v>
                </c:pt>
                <c:pt idx="2223">
                  <c:v>0.925454</c:v>
                </c:pt>
                <c:pt idx="2224">
                  <c:v>0.92571999999999999</c:v>
                </c:pt>
                <c:pt idx="2225">
                  <c:v>0.92598599999999998</c:v>
                </c:pt>
                <c:pt idx="2226">
                  <c:v>0.92625500000000005</c:v>
                </c:pt>
                <c:pt idx="2227">
                  <c:v>0.92652100000000004</c:v>
                </c:pt>
                <c:pt idx="2228">
                  <c:v>0.92679000000000011</c:v>
                </c:pt>
                <c:pt idx="2229">
                  <c:v>0.92705400000000004</c:v>
                </c:pt>
                <c:pt idx="2230">
                  <c:v>0.92731799999999986</c:v>
                </c:pt>
                <c:pt idx="2231">
                  <c:v>0.92758299999999994</c:v>
                </c:pt>
                <c:pt idx="2232">
                  <c:v>0.92785099999999998</c:v>
                </c:pt>
                <c:pt idx="2233">
                  <c:v>0.928118</c:v>
                </c:pt>
                <c:pt idx="2234">
                  <c:v>0.92838500000000002</c:v>
                </c:pt>
                <c:pt idx="2235">
                  <c:v>0.92865000000000009</c:v>
                </c:pt>
                <c:pt idx="2236">
                  <c:v>0.92891800000000002</c:v>
                </c:pt>
                <c:pt idx="2237">
                  <c:v>0.92918299999999987</c:v>
                </c:pt>
                <c:pt idx="2238">
                  <c:v>0.92945100000000003</c:v>
                </c:pt>
                <c:pt idx="2239">
                  <c:v>0.92971599999999999</c:v>
                </c:pt>
                <c:pt idx="2240">
                  <c:v>0.92998099999999984</c:v>
                </c:pt>
                <c:pt idx="2241">
                  <c:v>0.93024700000000005</c:v>
                </c:pt>
                <c:pt idx="2242">
                  <c:v>0.93051099999999987</c:v>
                </c:pt>
                <c:pt idx="2243">
                  <c:v>0.93077600000000005</c:v>
                </c:pt>
                <c:pt idx="2244">
                  <c:v>0.93104200000000004</c:v>
                </c:pt>
                <c:pt idx="2245">
                  <c:v>0.93130500000000005</c:v>
                </c:pt>
                <c:pt idx="2246">
                  <c:v>0.93157000000000001</c:v>
                </c:pt>
                <c:pt idx="2247">
                  <c:v>0.93183700000000003</c:v>
                </c:pt>
                <c:pt idx="2248">
                  <c:v>0.93210099999999996</c:v>
                </c:pt>
                <c:pt idx="2249">
                  <c:v>0.93236699999999972</c:v>
                </c:pt>
                <c:pt idx="2250">
                  <c:v>0.93263300000000005</c:v>
                </c:pt>
                <c:pt idx="2251">
                  <c:v>0.93290099999999998</c:v>
                </c:pt>
                <c:pt idx="2252">
                  <c:v>0.93316399999999988</c:v>
                </c:pt>
                <c:pt idx="2253">
                  <c:v>0.93343100000000001</c:v>
                </c:pt>
                <c:pt idx="2254">
                  <c:v>0.93369600000000008</c:v>
                </c:pt>
                <c:pt idx="2255">
                  <c:v>0.93396000000000001</c:v>
                </c:pt>
                <c:pt idx="2256">
                  <c:v>0.934226</c:v>
                </c:pt>
                <c:pt idx="2257">
                  <c:v>0.93449099999999996</c:v>
                </c:pt>
                <c:pt idx="2258">
                  <c:v>0.93475799999999998</c:v>
                </c:pt>
                <c:pt idx="2259">
                  <c:v>0.93502600000000002</c:v>
                </c:pt>
                <c:pt idx="2260">
                  <c:v>0.93529300000000004</c:v>
                </c:pt>
                <c:pt idx="2261">
                  <c:v>0.935558</c:v>
                </c:pt>
                <c:pt idx="2262">
                  <c:v>0.93581999999999999</c:v>
                </c:pt>
                <c:pt idx="2263">
                  <c:v>0.93608499999999983</c:v>
                </c:pt>
                <c:pt idx="2264">
                  <c:v>0.93635299999999988</c:v>
                </c:pt>
                <c:pt idx="2265">
                  <c:v>0.93661499999999998</c:v>
                </c:pt>
                <c:pt idx="2266">
                  <c:v>0.93688099999999996</c:v>
                </c:pt>
                <c:pt idx="2267">
                  <c:v>0.93714699999999984</c:v>
                </c:pt>
                <c:pt idx="2268">
                  <c:v>0.93741099999999988</c:v>
                </c:pt>
                <c:pt idx="2269">
                  <c:v>0.93767599999999995</c:v>
                </c:pt>
                <c:pt idx="2270">
                  <c:v>0.93794299999999997</c:v>
                </c:pt>
                <c:pt idx="2271">
                  <c:v>0.93820899999999996</c:v>
                </c:pt>
                <c:pt idx="2272">
                  <c:v>0.93847599999999998</c:v>
                </c:pt>
                <c:pt idx="2273">
                  <c:v>0.93874100000000016</c:v>
                </c:pt>
                <c:pt idx="2274">
                  <c:v>0.93900799999999984</c:v>
                </c:pt>
                <c:pt idx="2275">
                  <c:v>0.93927499999999997</c:v>
                </c:pt>
                <c:pt idx="2276">
                  <c:v>0.93954099999999996</c:v>
                </c:pt>
                <c:pt idx="2277">
                  <c:v>0.93980699999999984</c:v>
                </c:pt>
                <c:pt idx="2278">
                  <c:v>0.94007099999999999</c:v>
                </c:pt>
                <c:pt idx="2279">
                  <c:v>0.94033800000000001</c:v>
                </c:pt>
                <c:pt idx="2280">
                  <c:v>0.94060200000000005</c:v>
                </c:pt>
                <c:pt idx="2281">
                  <c:v>0.94086599999999998</c:v>
                </c:pt>
                <c:pt idx="2282">
                  <c:v>0.941133</c:v>
                </c:pt>
                <c:pt idx="2283">
                  <c:v>0.94139700000000004</c:v>
                </c:pt>
                <c:pt idx="2284">
                  <c:v>0.94166000000000005</c:v>
                </c:pt>
                <c:pt idx="2285">
                  <c:v>0.94192399999999998</c:v>
                </c:pt>
                <c:pt idx="2286">
                  <c:v>0.94218999999999997</c:v>
                </c:pt>
                <c:pt idx="2287">
                  <c:v>0.94245500000000004</c:v>
                </c:pt>
                <c:pt idx="2288">
                  <c:v>0.94272100000000014</c:v>
                </c:pt>
                <c:pt idx="2289">
                  <c:v>0.94298499999999996</c:v>
                </c:pt>
                <c:pt idx="2290">
                  <c:v>0.94325099999999984</c:v>
                </c:pt>
                <c:pt idx="2291">
                  <c:v>0.94351299999999994</c:v>
                </c:pt>
                <c:pt idx="2292">
                  <c:v>0.94377599999999995</c:v>
                </c:pt>
                <c:pt idx="2293">
                  <c:v>0.94404200000000005</c:v>
                </c:pt>
                <c:pt idx="2294">
                  <c:v>0.94431100000000001</c:v>
                </c:pt>
                <c:pt idx="2295">
                  <c:v>0.94457500000000005</c:v>
                </c:pt>
                <c:pt idx="2296">
                  <c:v>0.94484000000000012</c:v>
                </c:pt>
                <c:pt idx="2297">
                  <c:v>0.94510400000000017</c:v>
                </c:pt>
                <c:pt idx="2298">
                  <c:v>0.94537099999999996</c:v>
                </c:pt>
                <c:pt idx="2299">
                  <c:v>0.94563399999999997</c:v>
                </c:pt>
                <c:pt idx="2300">
                  <c:v>0.94589800000000013</c:v>
                </c:pt>
                <c:pt idx="2301">
                  <c:v>0.94616100000000003</c:v>
                </c:pt>
                <c:pt idx="2302">
                  <c:v>0.94642700000000002</c:v>
                </c:pt>
                <c:pt idx="2303">
                  <c:v>0.94669300000000012</c:v>
                </c:pt>
                <c:pt idx="2304">
                  <c:v>0.94695499999999999</c:v>
                </c:pt>
                <c:pt idx="2305">
                  <c:v>0.94721900000000003</c:v>
                </c:pt>
                <c:pt idx="2306">
                  <c:v>0.94748500000000002</c:v>
                </c:pt>
                <c:pt idx="2307">
                  <c:v>0.94775100000000012</c:v>
                </c:pt>
                <c:pt idx="2308">
                  <c:v>0.948017</c:v>
                </c:pt>
                <c:pt idx="2309">
                  <c:v>0.94828199999999996</c:v>
                </c:pt>
                <c:pt idx="2310">
                  <c:v>0.948546</c:v>
                </c:pt>
                <c:pt idx="2311">
                  <c:v>0.94880900000000012</c:v>
                </c:pt>
                <c:pt idx="2312">
                  <c:v>0.94907399999999997</c:v>
                </c:pt>
                <c:pt idx="2313">
                  <c:v>0.94933999999999996</c:v>
                </c:pt>
                <c:pt idx="2314">
                  <c:v>0.94960599999999995</c:v>
                </c:pt>
                <c:pt idx="2315">
                  <c:v>0.94987400000000011</c:v>
                </c:pt>
                <c:pt idx="2316">
                  <c:v>0.95014200000000004</c:v>
                </c:pt>
                <c:pt idx="2317">
                  <c:v>0.95040800000000003</c:v>
                </c:pt>
                <c:pt idx="2318">
                  <c:v>0.95067500000000016</c:v>
                </c:pt>
                <c:pt idx="2319">
                  <c:v>0.95094000000000012</c:v>
                </c:pt>
                <c:pt idx="2320">
                  <c:v>0.951206</c:v>
                </c:pt>
                <c:pt idx="2321">
                  <c:v>0.95147400000000004</c:v>
                </c:pt>
                <c:pt idx="2322">
                  <c:v>0.95174300000000012</c:v>
                </c:pt>
                <c:pt idx="2323">
                  <c:v>0.95200700000000005</c:v>
                </c:pt>
                <c:pt idx="2324">
                  <c:v>0.95227200000000001</c:v>
                </c:pt>
                <c:pt idx="2325">
                  <c:v>0.95253699999999986</c:v>
                </c:pt>
                <c:pt idx="2326">
                  <c:v>0.95279899999999995</c:v>
                </c:pt>
                <c:pt idx="2327">
                  <c:v>0.95306299999999988</c:v>
                </c:pt>
                <c:pt idx="2328">
                  <c:v>0.95333000000000001</c:v>
                </c:pt>
                <c:pt idx="2329">
                  <c:v>0.95359300000000002</c:v>
                </c:pt>
                <c:pt idx="2330">
                  <c:v>0.95385500000000012</c:v>
                </c:pt>
                <c:pt idx="2331">
                  <c:v>0.95412100000000011</c:v>
                </c:pt>
                <c:pt idx="2332">
                  <c:v>0.95438599999999996</c:v>
                </c:pt>
                <c:pt idx="2333">
                  <c:v>0.95465299999999997</c:v>
                </c:pt>
                <c:pt idx="2334">
                  <c:v>0.95491700000000002</c:v>
                </c:pt>
                <c:pt idx="2335">
                  <c:v>0.95518199999999998</c:v>
                </c:pt>
                <c:pt idx="2336">
                  <c:v>0.95544499999999999</c:v>
                </c:pt>
                <c:pt idx="2337">
                  <c:v>0.95571099999999998</c:v>
                </c:pt>
                <c:pt idx="2338">
                  <c:v>0.95597699999999997</c:v>
                </c:pt>
                <c:pt idx="2339">
                  <c:v>0.95624299999999984</c:v>
                </c:pt>
                <c:pt idx="2340">
                  <c:v>0.95650599999999997</c:v>
                </c:pt>
                <c:pt idx="2341">
                  <c:v>0.95677100000000015</c:v>
                </c:pt>
                <c:pt idx="2342">
                  <c:v>0.95703700000000003</c:v>
                </c:pt>
                <c:pt idx="2343">
                  <c:v>0.95730199999999999</c:v>
                </c:pt>
                <c:pt idx="2344">
                  <c:v>0.957569</c:v>
                </c:pt>
                <c:pt idx="2345">
                  <c:v>0.95783300000000005</c:v>
                </c:pt>
                <c:pt idx="2346">
                  <c:v>0.95810099999999998</c:v>
                </c:pt>
                <c:pt idx="2347">
                  <c:v>0.95836500000000002</c:v>
                </c:pt>
                <c:pt idx="2348">
                  <c:v>0.95862899999999995</c:v>
                </c:pt>
                <c:pt idx="2349">
                  <c:v>0.95889500000000016</c:v>
                </c:pt>
                <c:pt idx="2350">
                  <c:v>0.95915799999999996</c:v>
                </c:pt>
                <c:pt idx="2351">
                  <c:v>0.95942099999999997</c:v>
                </c:pt>
                <c:pt idx="2352">
                  <c:v>0.95968600000000004</c:v>
                </c:pt>
                <c:pt idx="2353">
                  <c:v>0.95995299999999983</c:v>
                </c:pt>
                <c:pt idx="2354">
                  <c:v>0.96021900000000004</c:v>
                </c:pt>
                <c:pt idx="2355">
                  <c:v>0.96048500000000003</c:v>
                </c:pt>
                <c:pt idx="2356">
                  <c:v>0.9607500000000001</c:v>
                </c:pt>
                <c:pt idx="2357">
                  <c:v>0.96101499999999984</c:v>
                </c:pt>
                <c:pt idx="2358">
                  <c:v>0.96128000000000002</c:v>
                </c:pt>
                <c:pt idx="2359">
                  <c:v>0.96154600000000001</c:v>
                </c:pt>
                <c:pt idx="2360">
                  <c:v>0.96180900000000014</c:v>
                </c:pt>
                <c:pt idx="2361">
                  <c:v>0.96207100000000012</c:v>
                </c:pt>
                <c:pt idx="2362">
                  <c:v>0.96233599999999997</c:v>
                </c:pt>
                <c:pt idx="2363">
                  <c:v>0.96260000000000012</c:v>
                </c:pt>
                <c:pt idx="2364">
                  <c:v>0.96286499999999997</c:v>
                </c:pt>
                <c:pt idx="2365">
                  <c:v>0.96312900000000012</c:v>
                </c:pt>
                <c:pt idx="2366">
                  <c:v>0.96339600000000003</c:v>
                </c:pt>
                <c:pt idx="2367">
                  <c:v>0.96366099999999999</c:v>
                </c:pt>
                <c:pt idx="2368">
                  <c:v>0.96393099999999998</c:v>
                </c:pt>
                <c:pt idx="2369">
                  <c:v>0.96419699999999997</c:v>
                </c:pt>
                <c:pt idx="2370">
                  <c:v>0.96446199999999993</c:v>
                </c:pt>
                <c:pt idx="2371">
                  <c:v>0.96472899999999995</c:v>
                </c:pt>
                <c:pt idx="2372">
                  <c:v>0.96499299999999999</c:v>
                </c:pt>
                <c:pt idx="2373">
                  <c:v>0.96526000000000001</c:v>
                </c:pt>
                <c:pt idx="2374">
                  <c:v>0.965526</c:v>
                </c:pt>
                <c:pt idx="2375">
                  <c:v>0.96579100000000007</c:v>
                </c:pt>
                <c:pt idx="2376">
                  <c:v>0.96606000000000003</c:v>
                </c:pt>
                <c:pt idx="2377">
                  <c:v>0.96632600000000002</c:v>
                </c:pt>
                <c:pt idx="2378">
                  <c:v>0.96659300000000004</c:v>
                </c:pt>
                <c:pt idx="2379">
                  <c:v>0.96685800000000011</c:v>
                </c:pt>
                <c:pt idx="2380">
                  <c:v>0.96711999999999998</c:v>
                </c:pt>
                <c:pt idx="2381">
                  <c:v>0.96738599999999997</c:v>
                </c:pt>
                <c:pt idx="2382">
                  <c:v>0.96765100000000015</c:v>
                </c:pt>
                <c:pt idx="2383">
                  <c:v>0.967916</c:v>
                </c:pt>
                <c:pt idx="2384">
                  <c:v>0.96818199999999999</c:v>
                </c:pt>
                <c:pt idx="2385">
                  <c:v>0.96844600000000003</c:v>
                </c:pt>
                <c:pt idx="2386">
                  <c:v>0.96871600000000002</c:v>
                </c:pt>
                <c:pt idx="2387">
                  <c:v>0.96898300000000004</c:v>
                </c:pt>
                <c:pt idx="2388">
                  <c:v>0.96924800000000011</c:v>
                </c:pt>
                <c:pt idx="2389">
                  <c:v>0.96951299999999985</c:v>
                </c:pt>
                <c:pt idx="2390">
                  <c:v>0.96977600000000008</c:v>
                </c:pt>
                <c:pt idx="2391">
                  <c:v>0.97004299999999999</c:v>
                </c:pt>
                <c:pt idx="2392">
                  <c:v>0.97031000000000001</c:v>
                </c:pt>
                <c:pt idx="2393">
                  <c:v>0.97057599999999999</c:v>
                </c:pt>
                <c:pt idx="2394">
                  <c:v>0.97083799999999998</c:v>
                </c:pt>
                <c:pt idx="2395">
                  <c:v>0.97110500000000011</c:v>
                </c:pt>
                <c:pt idx="2396">
                  <c:v>0.97137099999999998</c:v>
                </c:pt>
                <c:pt idx="2397">
                  <c:v>0.97163500000000014</c:v>
                </c:pt>
                <c:pt idx="2398">
                  <c:v>0.97190200000000004</c:v>
                </c:pt>
                <c:pt idx="2399">
                  <c:v>0.97216899999999984</c:v>
                </c:pt>
                <c:pt idx="2400">
                  <c:v>0.97243500000000005</c:v>
                </c:pt>
                <c:pt idx="2401">
                  <c:v>0.97270100000000015</c:v>
                </c:pt>
                <c:pt idx="2402">
                  <c:v>0.97297000000000011</c:v>
                </c:pt>
                <c:pt idx="2403">
                  <c:v>0.97323599999999999</c:v>
                </c:pt>
                <c:pt idx="2404">
                  <c:v>0.97350099999999984</c:v>
                </c:pt>
                <c:pt idx="2405">
                  <c:v>0.97376600000000002</c:v>
                </c:pt>
                <c:pt idx="2406">
                  <c:v>0.97403200000000001</c:v>
                </c:pt>
                <c:pt idx="2407">
                  <c:v>0.97429600000000005</c:v>
                </c:pt>
                <c:pt idx="2408">
                  <c:v>0.97456299999999985</c:v>
                </c:pt>
                <c:pt idx="2409">
                  <c:v>0.97483000000000009</c:v>
                </c:pt>
                <c:pt idx="2410">
                  <c:v>0.97509200000000007</c:v>
                </c:pt>
                <c:pt idx="2411">
                  <c:v>0.97531000000000001</c:v>
                </c:pt>
                <c:pt idx="2412">
                  <c:v>0.97550400000000004</c:v>
                </c:pt>
                <c:pt idx="2413">
                  <c:v>0.97569799999999995</c:v>
                </c:pt>
                <c:pt idx="2414">
                  <c:v>0.97589200000000009</c:v>
                </c:pt>
                <c:pt idx="2415">
                  <c:v>0.97608499999999998</c:v>
                </c:pt>
                <c:pt idx="2416">
                  <c:v>0.97627900000000012</c:v>
                </c:pt>
                <c:pt idx="2417">
                  <c:v>0.97647399999999984</c:v>
                </c:pt>
                <c:pt idx="2418">
                  <c:v>0.97666799999999998</c:v>
                </c:pt>
                <c:pt idx="2419">
                  <c:v>0.97686099999999998</c:v>
                </c:pt>
                <c:pt idx="2420">
                  <c:v>0.97705299999999984</c:v>
                </c:pt>
                <c:pt idx="2421">
                  <c:v>0.97724699999999998</c:v>
                </c:pt>
                <c:pt idx="2422">
                  <c:v>0.97743999999999998</c:v>
                </c:pt>
                <c:pt idx="2423">
                  <c:v>0.97763500000000014</c:v>
                </c:pt>
                <c:pt idx="2424">
                  <c:v>0.97782899999999995</c:v>
                </c:pt>
                <c:pt idx="2425">
                  <c:v>0.97802299999999998</c:v>
                </c:pt>
                <c:pt idx="2426">
                  <c:v>0.97821499999999983</c:v>
                </c:pt>
                <c:pt idx="2427">
                  <c:v>0.97840899999999997</c:v>
                </c:pt>
                <c:pt idx="2428">
                  <c:v>0.97860100000000017</c:v>
                </c:pt>
                <c:pt idx="2429">
                  <c:v>0.97879300000000014</c:v>
                </c:pt>
                <c:pt idx="2430">
                  <c:v>0.97898399999999997</c:v>
                </c:pt>
                <c:pt idx="2431">
                  <c:v>0.97917799999999999</c:v>
                </c:pt>
                <c:pt idx="2432">
                  <c:v>0.97937399999999997</c:v>
                </c:pt>
                <c:pt idx="2433">
                  <c:v>0.97956799999999988</c:v>
                </c:pt>
                <c:pt idx="2434">
                  <c:v>0.97976000000000008</c:v>
                </c:pt>
                <c:pt idx="2435">
                  <c:v>0.97995200000000005</c:v>
                </c:pt>
                <c:pt idx="2436">
                  <c:v>0.98014599999999996</c:v>
                </c:pt>
                <c:pt idx="2437">
                  <c:v>0.98034100000000002</c:v>
                </c:pt>
                <c:pt idx="2438">
                  <c:v>0.98053299999999977</c:v>
                </c:pt>
                <c:pt idx="2439">
                  <c:v>0.98072599999999999</c:v>
                </c:pt>
                <c:pt idx="2440">
                  <c:v>0.98092000000000001</c:v>
                </c:pt>
                <c:pt idx="2441">
                  <c:v>0.98111499999999985</c:v>
                </c:pt>
                <c:pt idx="2442">
                  <c:v>0.98130799999999985</c:v>
                </c:pt>
                <c:pt idx="2443">
                  <c:v>0.98150099999999985</c:v>
                </c:pt>
                <c:pt idx="2444">
                  <c:v>0.98169499999999998</c:v>
                </c:pt>
                <c:pt idx="2445">
                  <c:v>0.98188799999999987</c:v>
                </c:pt>
                <c:pt idx="2446">
                  <c:v>0.98208099999999987</c:v>
                </c:pt>
                <c:pt idx="2447">
                  <c:v>0.98227599999999993</c:v>
                </c:pt>
                <c:pt idx="2448">
                  <c:v>0.98246899999999993</c:v>
                </c:pt>
                <c:pt idx="2449">
                  <c:v>0.98266299999999973</c:v>
                </c:pt>
                <c:pt idx="2450">
                  <c:v>0.98285699999999987</c:v>
                </c:pt>
                <c:pt idx="2451">
                  <c:v>0.98304999999999998</c:v>
                </c:pt>
                <c:pt idx="2452">
                  <c:v>0.98324500000000004</c:v>
                </c:pt>
                <c:pt idx="2453">
                  <c:v>0.98343899999999973</c:v>
                </c:pt>
                <c:pt idx="2454">
                  <c:v>0.98363199999999984</c:v>
                </c:pt>
                <c:pt idx="2455">
                  <c:v>0.98382499999999984</c:v>
                </c:pt>
                <c:pt idx="2456">
                  <c:v>0.98401799999999973</c:v>
                </c:pt>
                <c:pt idx="2457">
                  <c:v>0.98421299999999989</c:v>
                </c:pt>
                <c:pt idx="2458">
                  <c:v>0.98440799999999973</c:v>
                </c:pt>
                <c:pt idx="2459">
                  <c:v>0.98460300000000001</c:v>
                </c:pt>
                <c:pt idx="2460">
                  <c:v>0.98479399999999984</c:v>
                </c:pt>
                <c:pt idx="2461">
                  <c:v>0.98498699999999972</c:v>
                </c:pt>
                <c:pt idx="2462">
                  <c:v>0.98517999999999983</c:v>
                </c:pt>
                <c:pt idx="2463">
                  <c:v>0.98537299999999994</c:v>
                </c:pt>
                <c:pt idx="2464">
                  <c:v>0.98556899999999992</c:v>
                </c:pt>
                <c:pt idx="2465">
                  <c:v>0.98576199999999992</c:v>
                </c:pt>
                <c:pt idx="2466">
                  <c:v>0.98595500000000003</c:v>
                </c:pt>
                <c:pt idx="2467">
                  <c:v>0.98614900000000005</c:v>
                </c:pt>
                <c:pt idx="2468">
                  <c:v>0.98634299999999986</c:v>
                </c:pt>
                <c:pt idx="2469">
                  <c:v>0.98653899999999994</c:v>
                </c:pt>
                <c:pt idx="2470">
                  <c:v>0.98673299999999986</c:v>
                </c:pt>
                <c:pt idx="2471">
                  <c:v>0.986927</c:v>
                </c:pt>
                <c:pt idx="2472">
                  <c:v>0.98712199999999994</c:v>
                </c:pt>
                <c:pt idx="2473">
                  <c:v>0.98731699999999989</c:v>
                </c:pt>
                <c:pt idx="2474">
                  <c:v>0.98751099999999992</c:v>
                </c:pt>
                <c:pt idx="2475">
                  <c:v>0.98770400000000003</c:v>
                </c:pt>
                <c:pt idx="2476">
                  <c:v>0.9879</c:v>
                </c:pt>
                <c:pt idx="2477">
                  <c:v>0.988093</c:v>
                </c:pt>
                <c:pt idx="2478">
                  <c:v>0.98828699999999992</c:v>
                </c:pt>
                <c:pt idx="2479">
                  <c:v>0.98848099999999994</c:v>
                </c:pt>
                <c:pt idx="2480">
                  <c:v>0.988672</c:v>
                </c:pt>
                <c:pt idx="2481">
                  <c:v>0.98886299999999994</c:v>
                </c:pt>
                <c:pt idx="2482">
                  <c:v>0.98905599999999994</c:v>
                </c:pt>
                <c:pt idx="2483">
                  <c:v>0.98924900000000004</c:v>
                </c:pt>
                <c:pt idx="2484">
                  <c:v>0.98944299999999985</c:v>
                </c:pt>
                <c:pt idx="2485">
                  <c:v>0.98963500000000004</c:v>
                </c:pt>
                <c:pt idx="2486">
                  <c:v>0.98982899999999996</c:v>
                </c:pt>
                <c:pt idx="2487">
                  <c:v>0.99002199999999996</c:v>
                </c:pt>
                <c:pt idx="2488">
                  <c:v>0.99021499999999985</c:v>
                </c:pt>
                <c:pt idx="2489">
                  <c:v>0.99040899999999987</c:v>
                </c:pt>
                <c:pt idx="2490">
                  <c:v>0.99060199999999998</c:v>
                </c:pt>
                <c:pt idx="2491">
                  <c:v>0.99079600000000001</c:v>
                </c:pt>
                <c:pt idx="2492">
                  <c:v>0.99098799999999987</c:v>
                </c:pt>
                <c:pt idx="2493">
                  <c:v>0.99118099999999987</c:v>
                </c:pt>
                <c:pt idx="2494">
                  <c:v>0.99137299999999973</c:v>
                </c:pt>
                <c:pt idx="2495">
                  <c:v>0.99156599999999973</c:v>
                </c:pt>
                <c:pt idx="2496">
                  <c:v>0.99175800000000003</c:v>
                </c:pt>
                <c:pt idx="2497">
                  <c:v>0.991954</c:v>
                </c:pt>
                <c:pt idx="2498">
                  <c:v>0.992147</c:v>
                </c:pt>
                <c:pt idx="2499">
                  <c:v>0.99234100000000003</c:v>
                </c:pt>
                <c:pt idx="2500">
                  <c:v>0.99253399999999992</c:v>
                </c:pt>
                <c:pt idx="2501">
                  <c:v>0.99272800000000005</c:v>
                </c:pt>
                <c:pt idx="2502">
                  <c:v>0.99292499999999984</c:v>
                </c:pt>
                <c:pt idx="2503">
                  <c:v>0.99312</c:v>
                </c:pt>
                <c:pt idx="2504">
                  <c:v>0.99331299999999989</c:v>
                </c:pt>
                <c:pt idx="2505">
                  <c:v>0.99350399999999994</c:v>
                </c:pt>
                <c:pt idx="2506">
                  <c:v>0.99369900000000011</c:v>
                </c:pt>
                <c:pt idx="2507">
                  <c:v>0.99389400000000017</c:v>
                </c:pt>
                <c:pt idx="2508">
                  <c:v>0.994089</c:v>
                </c:pt>
                <c:pt idx="2509">
                  <c:v>0.99428399999999972</c:v>
                </c:pt>
                <c:pt idx="2510">
                  <c:v>0.99447799999999986</c:v>
                </c:pt>
                <c:pt idx="2511">
                  <c:v>0.99467099999999997</c:v>
                </c:pt>
                <c:pt idx="2512">
                  <c:v>0.99486299999999994</c:v>
                </c:pt>
                <c:pt idx="2513">
                  <c:v>0.99505900000000003</c:v>
                </c:pt>
                <c:pt idx="2514">
                  <c:v>0.99525399999999986</c:v>
                </c:pt>
                <c:pt idx="2515">
                  <c:v>0.99544599999999994</c:v>
                </c:pt>
                <c:pt idx="2516">
                  <c:v>0.99564399999999997</c:v>
                </c:pt>
                <c:pt idx="2517">
                  <c:v>0.99583699999999986</c:v>
                </c:pt>
                <c:pt idx="2518">
                  <c:v>0.99602999999999997</c:v>
                </c:pt>
                <c:pt idx="2519">
                  <c:v>0.99622599999999983</c:v>
                </c:pt>
                <c:pt idx="2520">
                  <c:v>0.99641999999999986</c:v>
                </c:pt>
                <c:pt idx="2521">
                  <c:v>0.99661299999999986</c:v>
                </c:pt>
                <c:pt idx="2522">
                  <c:v>0.99680899999999983</c:v>
                </c:pt>
                <c:pt idx="2523">
                  <c:v>0.997004</c:v>
                </c:pt>
                <c:pt idx="2524">
                  <c:v>0.99719899999999984</c:v>
                </c:pt>
                <c:pt idx="2525">
                  <c:v>0.99739</c:v>
                </c:pt>
                <c:pt idx="2526">
                  <c:v>0.99758299999999989</c:v>
                </c:pt>
                <c:pt idx="2527">
                  <c:v>0.997776</c:v>
                </c:pt>
                <c:pt idx="2528">
                  <c:v>0.99796699999999994</c:v>
                </c:pt>
                <c:pt idx="2529">
                  <c:v>0.99816099999999985</c:v>
                </c:pt>
                <c:pt idx="2530">
                  <c:v>0.99835399999999985</c:v>
                </c:pt>
                <c:pt idx="2531">
                  <c:v>0.99854699999999985</c:v>
                </c:pt>
                <c:pt idx="2532">
                  <c:v>0.99874200000000002</c:v>
                </c:pt>
                <c:pt idx="2533">
                  <c:v>0.99893500000000002</c:v>
                </c:pt>
                <c:pt idx="2534">
                  <c:v>0.99912800000000002</c:v>
                </c:pt>
                <c:pt idx="2535">
                  <c:v>0.99931899999999985</c:v>
                </c:pt>
                <c:pt idx="2536">
                  <c:v>0.99951199999999985</c:v>
                </c:pt>
                <c:pt idx="2537">
                  <c:v>0.99970700000000001</c:v>
                </c:pt>
                <c:pt idx="2538">
                  <c:v>0.99990000000000001</c:v>
                </c:pt>
                <c:pt idx="2539">
                  <c:v>1</c:v>
                </c:pt>
                <c:pt idx="2540">
                  <c:v>1</c:v>
                </c:pt>
              </c:numCache>
            </c:numRef>
          </c:xVal>
          <c:yVal>
            <c:numRef>
              <c:f>'3.5GHz'!$F$2:$F$2542</c:f>
              <c:numCache>
                <c:formatCode>General</c:formatCode>
                <c:ptCount val="2541"/>
                <c:pt idx="0">
                  <c:v>0.91129300000000002</c:v>
                </c:pt>
                <c:pt idx="1">
                  <c:v>0.67552500000000015</c:v>
                </c:pt>
                <c:pt idx="2">
                  <c:v>0.72273000000000009</c:v>
                </c:pt>
                <c:pt idx="3">
                  <c:v>0.66850299999999996</c:v>
                </c:pt>
                <c:pt idx="4">
                  <c:v>0.73428000000000004</c:v>
                </c:pt>
                <c:pt idx="5">
                  <c:v>1.630449</c:v>
                </c:pt>
                <c:pt idx="6">
                  <c:v>2.0350119999999996</c:v>
                </c:pt>
                <c:pt idx="7">
                  <c:v>1.8086609999999999</c:v>
                </c:pt>
                <c:pt idx="8">
                  <c:v>1.242753</c:v>
                </c:pt>
                <c:pt idx="9">
                  <c:v>1.684731</c:v>
                </c:pt>
                <c:pt idx="10">
                  <c:v>1.9023870000000003</c:v>
                </c:pt>
                <c:pt idx="11">
                  <c:v>1.8595459999999999</c:v>
                </c:pt>
                <c:pt idx="12">
                  <c:v>1.6290819999999999</c:v>
                </c:pt>
                <c:pt idx="13">
                  <c:v>1.6080530000000002</c:v>
                </c:pt>
                <c:pt idx="14">
                  <c:v>1.5264880000000001</c:v>
                </c:pt>
                <c:pt idx="15">
                  <c:v>1.6713800000000001</c:v>
                </c:pt>
                <c:pt idx="16">
                  <c:v>1.9132420000000001</c:v>
                </c:pt>
                <c:pt idx="17">
                  <c:v>1.5187219999999997</c:v>
                </c:pt>
                <c:pt idx="18">
                  <c:v>2.1827579999999998</c:v>
                </c:pt>
                <c:pt idx="19">
                  <c:v>2.1570390000000002</c:v>
                </c:pt>
                <c:pt idx="20">
                  <c:v>2.2035510000000005</c:v>
                </c:pt>
                <c:pt idx="21">
                  <c:v>2.1703519999999998</c:v>
                </c:pt>
                <c:pt idx="22">
                  <c:v>2.1706579999999995</c:v>
                </c:pt>
                <c:pt idx="23">
                  <c:v>2.1561649999999997</c:v>
                </c:pt>
                <c:pt idx="24">
                  <c:v>2.1289729999999998</c:v>
                </c:pt>
                <c:pt idx="25">
                  <c:v>2.1310009999999995</c:v>
                </c:pt>
                <c:pt idx="26">
                  <c:v>2.0825879999999999</c:v>
                </c:pt>
                <c:pt idx="27">
                  <c:v>2.1211869999999999</c:v>
                </c:pt>
                <c:pt idx="28">
                  <c:v>2.120063</c:v>
                </c:pt>
                <c:pt idx="29">
                  <c:v>2.1645220000000003</c:v>
                </c:pt>
                <c:pt idx="30">
                  <c:v>2.166207</c:v>
                </c:pt>
                <c:pt idx="31">
                  <c:v>2.1586149999999997</c:v>
                </c:pt>
                <c:pt idx="32">
                  <c:v>2.1161719999999997</c:v>
                </c:pt>
                <c:pt idx="33">
                  <c:v>2.1096539999999995</c:v>
                </c:pt>
                <c:pt idx="34">
                  <c:v>2.1099640000000002</c:v>
                </c:pt>
                <c:pt idx="35">
                  <c:v>2.0922469999999995</c:v>
                </c:pt>
                <c:pt idx="36">
                  <c:v>2.1786349999999999</c:v>
                </c:pt>
                <c:pt idx="37">
                  <c:v>2.195538</c:v>
                </c:pt>
                <c:pt idx="38">
                  <c:v>2.1359059999999994</c:v>
                </c:pt>
                <c:pt idx="39">
                  <c:v>2.166166</c:v>
                </c:pt>
                <c:pt idx="40">
                  <c:v>2.1355749999999998</c:v>
                </c:pt>
                <c:pt idx="41">
                  <c:v>2.1806290000000002</c:v>
                </c:pt>
                <c:pt idx="42">
                  <c:v>2.1093829999999998</c:v>
                </c:pt>
                <c:pt idx="43">
                  <c:v>2.1495419999999998</c:v>
                </c:pt>
                <c:pt idx="44">
                  <c:v>2.1534499999999994</c:v>
                </c:pt>
                <c:pt idx="45">
                  <c:v>2.1532939999999998</c:v>
                </c:pt>
                <c:pt idx="46">
                  <c:v>2.2031840000000003</c:v>
                </c:pt>
                <c:pt idx="47">
                  <c:v>2.1215910000000004</c:v>
                </c:pt>
                <c:pt idx="48">
                  <c:v>2.12547</c:v>
                </c:pt>
                <c:pt idx="49">
                  <c:v>2.1431260000000005</c:v>
                </c:pt>
                <c:pt idx="50">
                  <c:v>2.1382489999999996</c:v>
                </c:pt>
                <c:pt idx="51">
                  <c:v>2.112724</c:v>
                </c:pt>
                <c:pt idx="52">
                  <c:v>2.1193409999999995</c:v>
                </c:pt>
                <c:pt idx="53">
                  <c:v>2.1471480000000001</c:v>
                </c:pt>
                <c:pt idx="54">
                  <c:v>2.1353439999999995</c:v>
                </c:pt>
                <c:pt idx="55">
                  <c:v>2.1614979999999999</c:v>
                </c:pt>
                <c:pt idx="56">
                  <c:v>2.1427849999999999</c:v>
                </c:pt>
                <c:pt idx="57">
                  <c:v>2.1598479999999993</c:v>
                </c:pt>
                <c:pt idx="58">
                  <c:v>2.1181730000000001</c:v>
                </c:pt>
                <c:pt idx="59">
                  <c:v>2.1062189999999994</c:v>
                </c:pt>
                <c:pt idx="60">
                  <c:v>2.1188910000000001</c:v>
                </c:pt>
                <c:pt idx="61">
                  <c:v>2.1405110000000005</c:v>
                </c:pt>
                <c:pt idx="62">
                  <c:v>2.1174339999999998</c:v>
                </c:pt>
                <c:pt idx="63">
                  <c:v>2.1626270000000001</c:v>
                </c:pt>
                <c:pt idx="64">
                  <c:v>2.17083</c:v>
                </c:pt>
                <c:pt idx="65">
                  <c:v>2.1587390000000002</c:v>
                </c:pt>
                <c:pt idx="66">
                  <c:v>2.1363270000000001</c:v>
                </c:pt>
                <c:pt idx="67">
                  <c:v>2.1023930000000002</c:v>
                </c:pt>
                <c:pt idx="68">
                  <c:v>2.146312</c:v>
                </c:pt>
                <c:pt idx="69">
                  <c:v>2.1294499999999994</c:v>
                </c:pt>
                <c:pt idx="70">
                  <c:v>2.1328979999999995</c:v>
                </c:pt>
                <c:pt idx="71">
                  <c:v>2.1368759999999996</c:v>
                </c:pt>
                <c:pt idx="72">
                  <c:v>2.1314529999999996</c:v>
                </c:pt>
                <c:pt idx="73">
                  <c:v>2.1738619999999997</c:v>
                </c:pt>
                <c:pt idx="74">
                  <c:v>2.1285200000000004</c:v>
                </c:pt>
                <c:pt idx="75">
                  <c:v>2.165416</c:v>
                </c:pt>
                <c:pt idx="76">
                  <c:v>2.1444260000000002</c:v>
                </c:pt>
                <c:pt idx="77">
                  <c:v>2.1411350000000002</c:v>
                </c:pt>
                <c:pt idx="78">
                  <c:v>2.1331760000000002</c:v>
                </c:pt>
                <c:pt idx="79">
                  <c:v>2.1042939999999999</c:v>
                </c:pt>
                <c:pt idx="80">
                  <c:v>2.140555</c:v>
                </c:pt>
                <c:pt idx="81">
                  <c:v>2.1868799999999995</c:v>
                </c:pt>
                <c:pt idx="82">
                  <c:v>2.164005</c:v>
                </c:pt>
                <c:pt idx="83">
                  <c:v>2.1337109999999999</c:v>
                </c:pt>
                <c:pt idx="84">
                  <c:v>2.1351849999999999</c:v>
                </c:pt>
                <c:pt idx="85">
                  <c:v>2.104708</c:v>
                </c:pt>
                <c:pt idx="86">
                  <c:v>2.1808709999999998</c:v>
                </c:pt>
                <c:pt idx="87">
                  <c:v>2.1595479999999996</c:v>
                </c:pt>
                <c:pt idx="88">
                  <c:v>2.105343</c:v>
                </c:pt>
                <c:pt idx="89">
                  <c:v>2.1392919999999997</c:v>
                </c:pt>
                <c:pt idx="90">
                  <c:v>2.1721870000000001</c:v>
                </c:pt>
                <c:pt idx="91">
                  <c:v>2.0949789999999995</c:v>
                </c:pt>
                <c:pt idx="92">
                  <c:v>2.1234280000000001</c:v>
                </c:pt>
                <c:pt idx="93">
                  <c:v>2.1524209999999995</c:v>
                </c:pt>
                <c:pt idx="94">
                  <c:v>2.1173679999999999</c:v>
                </c:pt>
                <c:pt idx="95">
                  <c:v>2.1023540000000001</c:v>
                </c:pt>
                <c:pt idx="96">
                  <c:v>2.1220559999999997</c:v>
                </c:pt>
                <c:pt idx="97">
                  <c:v>2.1272300000000004</c:v>
                </c:pt>
                <c:pt idx="98">
                  <c:v>2.17435</c:v>
                </c:pt>
                <c:pt idx="99">
                  <c:v>2.1022689999999997</c:v>
                </c:pt>
                <c:pt idx="100">
                  <c:v>2.1832870000000004</c:v>
                </c:pt>
                <c:pt idx="101">
                  <c:v>2.13659</c:v>
                </c:pt>
                <c:pt idx="102">
                  <c:v>2.1594069999999994</c:v>
                </c:pt>
                <c:pt idx="103">
                  <c:v>2.1184629999999998</c:v>
                </c:pt>
                <c:pt idx="104">
                  <c:v>2.1119519999999996</c:v>
                </c:pt>
                <c:pt idx="105">
                  <c:v>2.1370849999999999</c:v>
                </c:pt>
                <c:pt idx="106">
                  <c:v>2.1687140000000005</c:v>
                </c:pt>
                <c:pt idx="107">
                  <c:v>2.111364</c:v>
                </c:pt>
                <c:pt idx="108">
                  <c:v>2.135497</c:v>
                </c:pt>
                <c:pt idx="109">
                  <c:v>2.1544989999999995</c:v>
                </c:pt>
                <c:pt idx="110">
                  <c:v>2.1807840000000005</c:v>
                </c:pt>
                <c:pt idx="111">
                  <c:v>2.1010399999999998</c:v>
                </c:pt>
                <c:pt idx="112">
                  <c:v>2.1124629999999995</c:v>
                </c:pt>
                <c:pt idx="113">
                  <c:v>2.1432940000000005</c:v>
                </c:pt>
                <c:pt idx="114">
                  <c:v>2.1461209999999999</c:v>
                </c:pt>
                <c:pt idx="115">
                  <c:v>2.1444719999999999</c:v>
                </c:pt>
                <c:pt idx="116">
                  <c:v>2.1244320000000001</c:v>
                </c:pt>
                <c:pt idx="117">
                  <c:v>2.1203200000000004</c:v>
                </c:pt>
                <c:pt idx="118">
                  <c:v>2.1945920000000001</c:v>
                </c:pt>
                <c:pt idx="119">
                  <c:v>2.174798</c:v>
                </c:pt>
                <c:pt idx="120">
                  <c:v>2.1753300000000002</c:v>
                </c:pt>
                <c:pt idx="121">
                  <c:v>2.1297910000000004</c:v>
                </c:pt>
                <c:pt idx="122">
                  <c:v>2.1612290000000001</c:v>
                </c:pt>
                <c:pt idx="123">
                  <c:v>2.2135590000000001</c:v>
                </c:pt>
                <c:pt idx="124">
                  <c:v>3.7364529999999996</c:v>
                </c:pt>
                <c:pt idx="125">
                  <c:v>3.8070010000000001</c:v>
                </c:pt>
                <c:pt idx="126">
                  <c:v>3.7779859999999998</c:v>
                </c:pt>
                <c:pt idx="127">
                  <c:v>3.7209889999999999</c:v>
                </c:pt>
                <c:pt idx="128">
                  <c:v>3.79305</c:v>
                </c:pt>
                <c:pt idx="129">
                  <c:v>3.7319339999999999</c:v>
                </c:pt>
                <c:pt idx="130">
                  <c:v>3.7836820000000002</c:v>
                </c:pt>
                <c:pt idx="131">
                  <c:v>3.7802340000000005</c:v>
                </c:pt>
                <c:pt idx="132">
                  <c:v>3.7187489999999994</c:v>
                </c:pt>
                <c:pt idx="133">
                  <c:v>3.8071899999999999</c:v>
                </c:pt>
                <c:pt idx="134">
                  <c:v>3.74207</c:v>
                </c:pt>
                <c:pt idx="135">
                  <c:v>3.7989809999999999</c:v>
                </c:pt>
                <c:pt idx="136">
                  <c:v>3.7473880000000004</c:v>
                </c:pt>
                <c:pt idx="137">
                  <c:v>3.6863269999999999</c:v>
                </c:pt>
                <c:pt idx="138">
                  <c:v>3.7639230000000006</c:v>
                </c:pt>
                <c:pt idx="139">
                  <c:v>3.7073090000000004</c:v>
                </c:pt>
                <c:pt idx="140">
                  <c:v>3.8386569999999995</c:v>
                </c:pt>
                <c:pt idx="141">
                  <c:v>3.819134</c:v>
                </c:pt>
                <c:pt idx="142">
                  <c:v>3.7346419999999996</c:v>
                </c:pt>
                <c:pt idx="143">
                  <c:v>3.7673630000000005</c:v>
                </c:pt>
                <c:pt idx="144">
                  <c:v>3.7741730000000002</c:v>
                </c:pt>
                <c:pt idx="145">
                  <c:v>3.7286510000000002</c:v>
                </c:pt>
                <c:pt idx="146">
                  <c:v>3.7019660000000001</c:v>
                </c:pt>
                <c:pt idx="147">
                  <c:v>3.7311380000000001</c:v>
                </c:pt>
                <c:pt idx="148">
                  <c:v>3.769085</c:v>
                </c:pt>
                <c:pt idx="149">
                  <c:v>3.7069139999999998</c:v>
                </c:pt>
                <c:pt idx="150">
                  <c:v>3.7913899999999998</c:v>
                </c:pt>
                <c:pt idx="151">
                  <c:v>3.732335</c:v>
                </c:pt>
                <c:pt idx="152">
                  <c:v>3.7877980000000004</c:v>
                </c:pt>
                <c:pt idx="153">
                  <c:v>3.7219810000000004</c:v>
                </c:pt>
                <c:pt idx="154">
                  <c:v>3.7333189999999998</c:v>
                </c:pt>
                <c:pt idx="155">
                  <c:v>3.8256119999999996</c:v>
                </c:pt>
                <c:pt idx="156">
                  <c:v>3.7027060000000001</c:v>
                </c:pt>
                <c:pt idx="157">
                  <c:v>3.7548059999999994</c:v>
                </c:pt>
                <c:pt idx="158">
                  <c:v>3.7138619999999998</c:v>
                </c:pt>
                <c:pt idx="159">
                  <c:v>3.7558119999999997</c:v>
                </c:pt>
                <c:pt idx="160">
                  <c:v>3.7891780000000002</c:v>
                </c:pt>
                <c:pt idx="161">
                  <c:v>3.7451170000000005</c:v>
                </c:pt>
                <c:pt idx="162">
                  <c:v>3.7459889999999998</c:v>
                </c:pt>
                <c:pt idx="163">
                  <c:v>3.6895539999999998</c:v>
                </c:pt>
                <c:pt idx="164">
                  <c:v>3.7030930000000004</c:v>
                </c:pt>
                <c:pt idx="165">
                  <c:v>3.8418289999999997</c:v>
                </c:pt>
                <c:pt idx="166">
                  <c:v>3.7351359999999998</c:v>
                </c:pt>
                <c:pt idx="167">
                  <c:v>3.7472470000000002</c:v>
                </c:pt>
                <c:pt idx="168">
                  <c:v>3.7297300000000004</c:v>
                </c:pt>
                <c:pt idx="169">
                  <c:v>3.7345280000000001</c:v>
                </c:pt>
                <c:pt idx="170">
                  <c:v>3.8214389999999994</c:v>
                </c:pt>
                <c:pt idx="171">
                  <c:v>3.773542</c:v>
                </c:pt>
                <c:pt idx="172">
                  <c:v>3.7723119999999999</c:v>
                </c:pt>
                <c:pt idx="173">
                  <c:v>3.6850700000000001</c:v>
                </c:pt>
                <c:pt idx="174">
                  <c:v>3.706556</c:v>
                </c:pt>
                <c:pt idx="175">
                  <c:v>3.8249479999999996</c:v>
                </c:pt>
                <c:pt idx="176">
                  <c:v>3.789676</c:v>
                </c:pt>
                <c:pt idx="177">
                  <c:v>3.7372549999999998</c:v>
                </c:pt>
                <c:pt idx="178">
                  <c:v>3.779175</c:v>
                </c:pt>
                <c:pt idx="179">
                  <c:v>3.731322</c:v>
                </c:pt>
                <c:pt idx="180">
                  <c:v>3.7641070000000005</c:v>
                </c:pt>
                <c:pt idx="181">
                  <c:v>3.792951</c:v>
                </c:pt>
                <c:pt idx="182">
                  <c:v>3.774629</c:v>
                </c:pt>
                <c:pt idx="183">
                  <c:v>3.7377009999999999</c:v>
                </c:pt>
                <c:pt idx="184">
                  <c:v>3.7384549999999996</c:v>
                </c:pt>
                <c:pt idx="185">
                  <c:v>3.7712210000000002</c:v>
                </c:pt>
                <c:pt idx="186">
                  <c:v>3.7284950000000001</c:v>
                </c:pt>
                <c:pt idx="187">
                  <c:v>3.704415</c:v>
                </c:pt>
                <c:pt idx="188">
                  <c:v>3.7417370000000005</c:v>
                </c:pt>
                <c:pt idx="189">
                  <c:v>3.7256999999999998</c:v>
                </c:pt>
                <c:pt idx="190">
                  <c:v>3.7886160000000002</c:v>
                </c:pt>
                <c:pt idx="191">
                  <c:v>3.7112310000000002</c:v>
                </c:pt>
                <c:pt idx="192">
                  <c:v>3.7966819999999997</c:v>
                </c:pt>
                <c:pt idx="193">
                  <c:v>3.7108989999999995</c:v>
                </c:pt>
                <c:pt idx="194">
                  <c:v>3.7650619999999999</c:v>
                </c:pt>
                <c:pt idx="195">
                  <c:v>3.7578999999999998</c:v>
                </c:pt>
                <c:pt idx="196">
                  <c:v>3.7126419999999993</c:v>
                </c:pt>
                <c:pt idx="197">
                  <c:v>3.7426029999999995</c:v>
                </c:pt>
                <c:pt idx="198">
                  <c:v>3.7107730000000001</c:v>
                </c:pt>
                <c:pt idx="199">
                  <c:v>3.7323919999999999</c:v>
                </c:pt>
                <c:pt idx="200">
                  <c:v>3.8085119999999999</c:v>
                </c:pt>
                <c:pt idx="201">
                  <c:v>3.7663320000000002</c:v>
                </c:pt>
                <c:pt idx="202">
                  <c:v>3.7308619999999997</c:v>
                </c:pt>
                <c:pt idx="203">
                  <c:v>3.8259349999999999</c:v>
                </c:pt>
                <c:pt idx="204">
                  <c:v>3.7387090000000001</c:v>
                </c:pt>
                <c:pt idx="205">
                  <c:v>3.8243279999999999</c:v>
                </c:pt>
                <c:pt idx="206">
                  <c:v>3.702747</c:v>
                </c:pt>
                <c:pt idx="207">
                  <c:v>3.7673040000000007</c:v>
                </c:pt>
                <c:pt idx="208">
                  <c:v>3.72281</c:v>
                </c:pt>
                <c:pt idx="209">
                  <c:v>3.7533330000000005</c:v>
                </c:pt>
                <c:pt idx="210">
                  <c:v>3.8176359999999994</c:v>
                </c:pt>
                <c:pt idx="211">
                  <c:v>3.7316729999999994</c:v>
                </c:pt>
                <c:pt idx="212">
                  <c:v>3.715633</c:v>
                </c:pt>
                <c:pt idx="213">
                  <c:v>3.7561330000000002</c:v>
                </c:pt>
                <c:pt idx="214">
                  <c:v>3.7413799999999999</c:v>
                </c:pt>
                <c:pt idx="215">
                  <c:v>3.7733940000000006</c:v>
                </c:pt>
                <c:pt idx="216">
                  <c:v>3.79861</c:v>
                </c:pt>
                <c:pt idx="217">
                  <c:v>3.7392689999999997</c:v>
                </c:pt>
                <c:pt idx="218">
                  <c:v>3.7458939999999998</c:v>
                </c:pt>
                <c:pt idx="219">
                  <c:v>3.7683360000000006</c:v>
                </c:pt>
                <c:pt idx="220">
                  <c:v>3.8052829999999997</c:v>
                </c:pt>
                <c:pt idx="221">
                  <c:v>3.7555719999999999</c:v>
                </c:pt>
                <c:pt idx="222">
                  <c:v>3.7071180000000004</c:v>
                </c:pt>
                <c:pt idx="223">
                  <c:v>3.7054140000000002</c:v>
                </c:pt>
                <c:pt idx="224">
                  <c:v>3.7729360000000001</c:v>
                </c:pt>
                <c:pt idx="225">
                  <c:v>3.7536740000000002</c:v>
                </c:pt>
                <c:pt idx="226">
                  <c:v>3.6927779999999997</c:v>
                </c:pt>
                <c:pt idx="227">
                  <c:v>3.7517149999999999</c:v>
                </c:pt>
                <c:pt idx="228">
                  <c:v>3.7070650000000001</c:v>
                </c:pt>
                <c:pt idx="229">
                  <c:v>3.7642139999999999</c:v>
                </c:pt>
                <c:pt idx="230">
                  <c:v>3.7735210000000006</c:v>
                </c:pt>
                <c:pt idx="231">
                  <c:v>3.7985419999999999</c:v>
                </c:pt>
                <c:pt idx="232">
                  <c:v>3.7954599999999994</c:v>
                </c:pt>
                <c:pt idx="233">
                  <c:v>3.7301940000000005</c:v>
                </c:pt>
                <c:pt idx="234">
                  <c:v>3.7470479999999999</c:v>
                </c:pt>
                <c:pt idx="235">
                  <c:v>3.8401369999999999</c:v>
                </c:pt>
                <c:pt idx="236">
                  <c:v>3.7326249999999996</c:v>
                </c:pt>
                <c:pt idx="237">
                  <c:v>3.7681460000000002</c:v>
                </c:pt>
                <c:pt idx="238">
                  <c:v>3.7588729999999995</c:v>
                </c:pt>
                <c:pt idx="239">
                  <c:v>3.7337570000000002</c:v>
                </c:pt>
                <c:pt idx="240">
                  <c:v>3.7817170000000004</c:v>
                </c:pt>
                <c:pt idx="241">
                  <c:v>3.8295879999999998</c:v>
                </c:pt>
                <c:pt idx="242">
                  <c:v>3.9025910000000001</c:v>
                </c:pt>
                <c:pt idx="243">
                  <c:v>3.7778579999999997</c:v>
                </c:pt>
                <c:pt idx="244">
                  <c:v>3.6938499999999994</c:v>
                </c:pt>
                <c:pt idx="245">
                  <c:v>3.7547779999999999</c:v>
                </c:pt>
                <c:pt idx="246">
                  <c:v>3.7552179999999997</c:v>
                </c:pt>
                <c:pt idx="247">
                  <c:v>3.737816</c:v>
                </c:pt>
                <c:pt idx="248">
                  <c:v>3.766861</c:v>
                </c:pt>
                <c:pt idx="249">
                  <c:v>3.7081430000000002</c:v>
                </c:pt>
                <c:pt idx="250">
                  <c:v>3.750718</c:v>
                </c:pt>
                <c:pt idx="251">
                  <c:v>3.7226659999999994</c:v>
                </c:pt>
                <c:pt idx="252">
                  <c:v>3.766464</c:v>
                </c:pt>
                <c:pt idx="253">
                  <c:v>3.7654809999999999</c:v>
                </c:pt>
                <c:pt idx="254">
                  <c:v>3.7256200000000002</c:v>
                </c:pt>
                <c:pt idx="255">
                  <c:v>3.8056789999999996</c:v>
                </c:pt>
                <c:pt idx="256">
                  <c:v>3.7346940000000002</c:v>
                </c:pt>
                <c:pt idx="257">
                  <c:v>3.7403629999999999</c:v>
                </c:pt>
                <c:pt idx="258">
                  <c:v>3.730226</c:v>
                </c:pt>
                <c:pt idx="259">
                  <c:v>3.8312339999999994</c:v>
                </c:pt>
                <c:pt idx="260">
                  <c:v>3.774553</c:v>
                </c:pt>
                <c:pt idx="261">
                  <c:v>3.7881970000000003</c:v>
                </c:pt>
                <c:pt idx="262">
                  <c:v>3.7860260000000001</c:v>
                </c:pt>
                <c:pt idx="263">
                  <c:v>3.6926559999999991</c:v>
                </c:pt>
                <c:pt idx="264">
                  <c:v>3.7037540000000004</c:v>
                </c:pt>
                <c:pt idx="265">
                  <c:v>3.7541660000000001</c:v>
                </c:pt>
                <c:pt idx="266">
                  <c:v>3.746588</c:v>
                </c:pt>
                <c:pt idx="267">
                  <c:v>3.6841590000000002</c:v>
                </c:pt>
                <c:pt idx="268">
                  <c:v>3.7244489999999995</c:v>
                </c:pt>
                <c:pt idx="269">
                  <c:v>3.734632</c:v>
                </c:pt>
                <c:pt idx="270">
                  <c:v>3.722003</c:v>
                </c:pt>
                <c:pt idx="271">
                  <c:v>3.7207629999999998</c:v>
                </c:pt>
                <c:pt idx="272">
                  <c:v>3.775941</c:v>
                </c:pt>
                <c:pt idx="273">
                  <c:v>3.737641</c:v>
                </c:pt>
                <c:pt idx="274">
                  <c:v>3.7758379999999998</c:v>
                </c:pt>
                <c:pt idx="275">
                  <c:v>3.7867959999999998</c:v>
                </c:pt>
                <c:pt idx="276">
                  <c:v>3.7398619999999996</c:v>
                </c:pt>
                <c:pt idx="277">
                  <c:v>3.7484139999999999</c:v>
                </c:pt>
                <c:pt idx="278">
                  <c:v>3.7564089999999997</c:v>
                </c:pt>
                <c:pt idx="279">
                  <c:v>3.7064659999999994</c:v>
                </c:pt>
                <c:pt idx="280">
                  <c:v>3.8458409999999996</c:v>
                </c:pt>
                <c:pt idx="281">
                  <c:v>3.7112810000000001</c:v>
                </c:pt>
                <c:pt idx="282">
                  <c:v>3.6806459999999994</c:v>
                </c:pt>
                <c:pt idx="283">
                  <c:v>3.7417350000000003</c:v>
                </c:pt>
                <c:pt idx="284">
                  <c:v>3.7164699999999997</c:v>
                </c:pt>
                <c:pt idx="285">
                  <c:v>3.7791389999999998</c:v>
                </c:pt>
                <c:pt idx="286">
                  <c:v>3.7558319999999998</c:v>
                </c:pt>
                <c:pt idx="287">
                  <c:v>3.7271910000000004</c:v>
                </c:pt>
                <c:pt idx="288">
                  <c:v>3.698515</c:v>
                </c:pt>
                <c:pt idx="289">
                  <c:v>3.7483130000000005</c:v>
                </c:pt>
                <c:pt idx="290">
                  <c:v>3.7744930000000001</c:v>
                </c:pt>
                <c:pt idx="291">
                  <c:v>3.7055060000000002</c:v>
                </c:pt>
                <c:pt idx="292">
                  <c:v>3.7276060000000002</c:v>
                </c:pt>
                <c:pt idx="293">
                  <c:v>3.7679390000000006</c:v>
                </c:pt>
                <c:pt idx="294">
                  <c:v>3.7280530000000001</c:v>
                </c:pt>
                <c:pt idx="295">
                  <c:v>3.8197669999999997</c:v>
                </c:pt>
                <c:pt idx="296">
                  <c:v>1.730175</c:v>
                </c:pt>
                <c:pt idx="297">
                  <c:v>0.88549299999999986</c:v>
                </c:pt>
                <c:pt idx="298">
                  <c:v>0.94113800000000003</c:v>
                </c:pt>
                <c:pt idx="299">
                  <c:v>0.96304000000000012</c:v>
                </c:pt>
                <c:pt idx="300">
                  <c:v>0.98617599999999994</c:v>
                </c:pt>
                <c:pt idx="301">
                  <c:v>0.87463600000000008</c:v>
                </c:pt>
                <c:pt idx="302">
                  <c:v>0.936006</c:v>
                </c:pt>
                <c:pt idx="303">
                  <c:v>0.94922300000000004</c:v>
                </c:pt>
                <c:pt idx="304">
                  <c:v>0.95107900000000012</c:v>
                </c:pt>
                <c:pt idx="305">
                  <c:v>0.86810600000000004</c:v>
                </c:pt>
                <c:pt idx="306">
                  <c:v>1.0154399999999997</c:v>
                </c:pt>
                <c:pt idx="307">
                  <c:v>0.89005400000000001</c:v>
                </c:pt>
                <c:pt idx="308">
                  <c:v>0.9627460000000001</c:v>
                </c:pt>
                <c:pt idx="309">
                  <c:v>0.90685499999999997</c:v>
                </c:pt>
                <c:pt idx="310">
                  <c:v>0.90777200000000002</c:v>
                </c:pt>
                <c:pt idx="311">
                  <c:v>0.99716799999999994</c:v>
                </c:pt>
                <c:pt idx="312">
                  <c:v>0.88599300000000003</c:v>
                </c:pt>
                <c:pt idx="313">
                  <c:v>0.90474399999999999</c:v>
                </c:pt>
                <c:pt idx="314">
                  <c:v>0.99798500000000001</c:v>
                </c:pt>
                <c:pt idx="315">
                  <c:v>0.89071699999999987</c:v>
                </c:pt>
                <c:pt idx="316">
                  <c:v>0.97080800000000012</c:v>
                </c:pt>
                <c:pt idx="317">
                  <c:v>0.95855500000000005</c:v>
                </c:pt>
                <c:pt idx="318">
                  <c:v>0.88999799999999996</c:v>
                </c:pt>
                <c:pt idx="319">
                  <c:v>0.98707800000000001</c:v>
                </c:pt>
                <c:pt idx="320">
                  <c:v>0.85037700000000005</c:v>
                </c:pt>
                <c:pt idx="321">
                  <c:v>0.89536399999999994</c:v>
                </c:pt>
                <c:pt idx="322">
                  <c:v>0.88926799999999973</c:v>
                </c:pt>
                <c:pt idx="323">
                  <c:v>1.0136749999999999</c:v>
                </c:pt>
                <c:pt idx="324">
                  <c:v>0.91266000000000003</c:v>
                </c:pt>
                <c:pt idx="325">
                  <c:v>0.87326300000000001</c:v>
                </c:pt>
                <c:pt idx="326">
                  <c:v>0.99115799999999987</c:v>
                </c:pt>
                <c:pt idx="327">
                  <c:v>0.89571000000000001</c:v>
                </c:pt>
                <c:pt idx="328">
                  <c:v>0.86303399999999997</c:v>
                </c:pt>
                <c:pt idx="329">
                  <c:v>0.92680200000000001</c:v>
                </c:pt>
                <c:pt idx="330">
                  <c:v>0.97046399999999988</c:v>
                </c:pt>
                <c:pt idx="331">
                  <c:v>0.95666700000000005</c:v>
                </c:pt>
                <c:pt idx="332">
                  <c:v>0.87863700000000011</c:v>
                </c:pt>
                <c:pt idx="333">
                  <c:v>1.0128219999999997</c:v>
                </c:pt>
                <c:pt idx="334">
                  <c:v>0.89854000000000001</c:v>
                </c:pt>
                <c:pt idx="335">
                  <c:v>0.93410599999999999</c:v>
                </c:pt>
                <c:pt idx="336">
                  <c:v>0.91453099999999987</c:v>
                </c:pt>
                <c:pt idx="337">
                  <c:v>0.97472800000000015</c:v>
                </c:pt>
                <c:pt idx="338">
                  <c:v>0.91371400000000003</c:v>
                </c:pt>
                <c:pt idx="339">
                  <c:v>0.97712900000000014</c:v>
                </c:pt>
                <c:pt idx="340">
                  <c:v>0.88418599999999992</c:v>
                </c:pt>
                <c:pt idx="341">
                  <c:v>0.953102</c:v>
                </c:pt>
                <c:pt idx="342">
                  <c:v>0.97995200000000005</c:v>
                </c:pt>
                <c:pt idx="343">
                  <c:v>0.95259000000000005</c:v>
                </c:pt>
                <c:pt idx="344">
                  <c:v>0.89449100000000004</c:v>
                </c:pt>
                <c:pt idx="345">
                  <c:v>0.86359399999999997</c:v>
                </c:pt>
                <c:pt idx="346">
                  <c:v>0.98379799999999984</c:v>
                </c:pt>
                <c:pt idx="347">
                  <c:v>0.89207199999999998</c:v>
                </c:pt>
                <c:pt idx="348">
                  <c:v>1.0086229999999998</c:v>
                </c:pt>
                <c:pt idx="349">
                  <c:v>0.91127000000000002</c:v>
                </c:pt>
                <c:pt idx="350">
                  <c:v>0.88387400000000005</c:v>
                </c:pt>
                <c:pt idx="351">
                  <c:v>0.89222999999999997</c:v>
                </c:pt>
                <c:pt idx="352">
                  <c:v>0.95027799999999996</c:v>
                </c:pt>
                <c:pt idx="353">
                  <c:v>0.88339900000000005</c:v>
                </c:pt>
                <c:pt idx="354">
                  <c:v>0.99194000000000004</c:v>
                </c:pt>
                <c:pt idx="355">
                  <c:v>0.88480199999999998</c:v>
                </c:pt>
                <c:pt idx="356">
                  <c:v>0.93801999999999996</c:v>
                </c:pt>
                <c:pt idx="357">
                  <c:v>0.96224600000000005</c:v>
                </c:pt>
                <c:pt idx="358">
                  <c:v>0.90650799999999987</c:v>
                </c:pt>
                <c:pt idx="359">
                  <c:v>0.93994599999999995</c:v>
                </c:pt>
                <c:pt idx="360">
                  <c:v>0.95430099999999984</c:v>
                </c:pt>
                <c:pt idx="361">
                  <c:v>0.87178800000000012</c:v>
                </c:pt>
                <c:pt idx="362">
                  <c:v>0.99224400000000001</c:v>
                </c:pt>
                <c:pt idx="363">
                  <c:v>0.88614099999999996</c:v>
                </c:pt>
                <c:pt idx="364">
                  <c:v>0.97652000000000005</c:v>
                </c:pt>
                <c:pt idx="365">
                  <c:v>0.90420199999999984</c:v>
                </c:pt>
                <c:pt idx="366">
                  <c:v>0.87949299999999997</c:v>
                </c:pt>
                <c:pt idx="367">
                  <c:v>0.99649599999999994</c:v>
                </c:pt>
                <c:pt idx="368">
                  <c:v>0.90310599999999996</c:v>
                </c:pt>
                <c:pt idx="369">
                  <c:v>0.98319599999999996</c:v>
                </c:pt>
                <c:pt idx="370">
                  <c:v>0.86222399999999999</c:v>
                </c:pt>
                <c:pt idx="371">
                  <c:v>0.96708099999999997</c:v>
                </c:pt>
                <c:pt idx="372">
                  <c:v>0.98118699999999992</c:v>
                </c:pt>
                <c:pt idx="373">
                  <c:v>0.85578900000000013</c:v>
                </c:pt>
                <c:pt idx="374">
                  <c:v>0.91776899999999983</c:v>
                </c:pt>
                <c:pt idx="375">
                  <c:v>0.97169600000000012</c:v>
                </c:pt>
                <c:pt idx="376">
                  <c:v>0.87579200000000013</c:v>
                </c:pt>
                <c:pt idx="377">
                  <c:v>0.86850099999999997</c:v>
                </c:pt>
                <c:pt idx="378">
                  <c:v>1.0056859999999999</c:v>
                </c:pt>
                <c:pt idx="379">
                  <c:v>0.87960300000000013</c:v>
                </c:pt>
                <c:pt idx="380">
                  <c:v>0.96326000000000001</c:v>
                </c:pt>
                <c:pt idx="381">
                  <c:v>0.94954000000000005</c:v>
                </c:pt>
                <c:pt idx="382">
                  <c:v>0.90176299999999987</c:v>
                </c:pt>
                <c:pt idx="383">
                  <c:v>0.92513199999999984</c:v>
                </c:pt>
                <c:pt idx="384">
                  <c:v>0.93452500000000005</c:v>
                </c:pt>
                <c:pt idx="385">
                  <c:v>0.91882799999999998</c:v>
                </c:pt>
                <c:pt idx="386">
                  <c:v>0.90481100000000003</c:v>
                </c:pt>
                <c:pt idx="387">
                  <c:v>0.99113799999999985</c:v>
                </c:pt>
                <c:pt idx="388">
                  <c:v>0.939917</c:v>
                </c:pt>
                <c:pt idx="389">
                  <c:v>0.87543300000000002</c:v>
                </c:pt>
                <c:pt idx="390">
                  <c:v>0.88070300000000001</c:v>
                </c:pt>
                <c:pt idx="391">
                  <c:v>1.0102100000000001</c:v>
                </c:pt>
                <c:pt idx="392">
                  <c:v>0.91339000000000004</c:v>
                </c:pt>
                <c:pt idx="393">
                  <c:v>0.91826799999999986</c:v>
                </c:pt>
                <c:pt idx="394">
                  <c:v>0.99981100000000001</c:v>
                </c:pt>
                <c:pt idx="395">
                  <c:v>0.88834999999999997</c:v>
                </c:pt>
                <c:pt idx="396">
                  <c:v>0.9012119999999999</c:v>
                </c:pt>
                <c:pt idx="397">
                  <c:v>0.99469799999999997</c:v>
                </c:pt>
                <c:pt idx="398">
                  <c:v>0.87221199999999999</c:v>
                </c:pt>
                <c:pt idx="399">
                  <c:v>0.83662600000000009</c:v>
                </c:pt>
                <c:pt idx="400">
                  <c:v>0.99793799999999988</c:v>
                </c:pt>
                <c:pt idx="401">
                  <c:v>0.94223199999999996</c:v>
                </c:pt>
                <c:pt idx="402">
                  <c:v>0.88144400000000001</c:v>
                </c:pt>
                <c:pt idx="403">
                  <c:v>0.96109299999999998</c:v>
                </c:pt>
                <c:pt idx="404">
                  <c:v>1.0191619999999997</c:v>
                </c:pt>
                <c:pt idx="405">
                  <c:v>0.91090400000000005</c:v>
                </c:pt>
                <c:pt idx="406">
                  <c:v>1.004019</c:v>
                </c:pt>
                <c:pt idx="407">
                  <c:v>0.86498299999999984</c:v>
                </c:pt>
                <c:pt idx="408">
                  <c:v>1.005377</c:v>
                </c:pt>
                <c:pt idx="409">
                  <c:v>0.90021899999999988</c:v>
                </c:pt>
                <c:pt idx="410">
                  <c:v>0.86534800000000012</c:v>
                </c:pt>
                <c:pt idx="411">
                  <c:v>0.90548399999999984</c:v>
                </c:pt>
                <c:pt idx="412">
                  <c:v>0.89499099999999998</c:v>
                </c:pt>
                <c:pt idx="413">
                  <c:v>0.99803199999999992</c:v>
                </c:pt>
                <c:pt idx="414">
                  <c:v>0.91880799999999996</c:v>
                </c:pt>
                <c:pt idx="415">
                  <c:v>0.88047500000000001</c:v>
                </c:pt>
                <c:pt idx="416">
                  <c:v>0.91128799999999988</c:v>
                </c:pt>
                <c:pt idx="417">
                  <c:v>0.99291499999999988</c:v>
                </c:pt>
                <c:pt idx="418">
                  <c:v>0.87389300000000014</c:v>
                </c:pt>
                <c:pt idx="419">
                  <c:v>0.822465</c:v>
                </c:pt>
                <c:pt idx="420">
                  <c:v>0.97919500000000015</c:v>
                </c:pt>
                <c:pt idx="421">
                  <c:v>0.90160600000000002</c:v>
                </c:pt>
                <c:pt idx="422">
                  <c:v>0.891042</c:v>
                </c:pt>
                <c:pt idx="423">
                  <c:v>1.006054</c:v>
                </c:pt>
                <c:pt idx="424">
                  <c:v>0.88576100000000002</c:v>
                </c:pt>
                <c:pt idx="425">
                  <c:v>0.921153</c:v>
                </c:pt>
                <c:pt idx="426">
                  <c:v>0.94094299999999997</c:v>
                </c:pt>
                <c:pt idx="427">
                  <c:v>0.95923800000000004</c:v>
                </c:pt>
                <c:pt idx="428">
                  <c:v>0.86698699999999984</c:v>
                </c:pt>
                <c:pt idx="429">
                  <c:v>1.0021370000000001</c:v>
                </c:pt>
                <c:pt idx="430">
                  <c:v>0.907385</c:v>
                </c:pt>
                <c:pt idx="431">
                  <c:v>0.90039000000000002</c:v>
                </c:pt>
                <c:pt idx="432">
                  <c:v>1.004848</c:v>
                </c:pt>
                <c:pt idx="433">
                  <c:v>0.91259599999999996</c:v>
                </c:pt>
                <c:pt idx="434">
                  <c:v>0.87409800000000015</c:v>
                </c:pt>
                <c:pt idx="435">
                  <c:v>1.0068159999999999</c:v>
                </c:pt>
                <c:pt idx="436">
                  <c:v>0.90567200000000003</c:v>
                </c:pt>
                <c:pt idx="437">
                  <c:v>0.87864100000000023</c:v>
                </c:pt>
                <c:pt idx="438">
                  <c:v>0.92744599999999999</c:v>
                </c:pt>
                <c:pt idx="439">
                  <c:v>0.94192200000000004</c:v>
                </c:pt>
                <c:pt idx="440">
                  <c:v>0.94525599999999999</c:v>
                </c:pt>
                <c:pt idx="441">
                  <c:v>0.89195500000000005</c:v>
                </c:pt>
                <c:pt idx="442">
                  <c:v>0.88451799999999992</c:v>
                </c:pt>
                <c:pt idx="443">
                  <c:v>1.0245470000000001</c:v>
                </c:pt>
                <c:pt idx="444">
                  <c:v>0.90276599999999996</c:v>
                </c:pt>
                <c:pt idx="445">
                  <c:v>0.86294400000000016</c:v>
                </c:pt>
                <c:pt idx="446">
                  <c:v>0.95906199999999997</c:v>
                </c:pt>
                <c:pt idx="447">
                  <c:v>0.89798800000000001</c:v>
                </c:pt>
                <c:pt idx="448">
                  <c:v>0.89670499999999997</c:v>
                </c:pt>
                <c:pt idx="449">
                  <c:v>1.0171009999999998</c:v>
                </c:pt>
                <c:pt idx="450">
                  <c:v>0.9063119999999999</c:v>
                </c:pt>
                <c:pt idx="451">
                  <c:v>0.91059100000000004</c:v>
                </c:pt>
                <c:pt idx="452">
                  <c:v>0.99960599999999999</c:v>
                </c:pt>
                <c:pt idx="453">
                  <c:v>0.96803700000000004</c:v>
                </c:pt>
                <c:pt idx="454">
                  <c:v>1.0783590000000001</c:v>
                </c:pt>
                <c:pt idx="455">
                  <c:v>1.037012</c:v>
                </c:pt>
                <c:pt idx="456">
                  <c:v>1.0928929999999999</c:v>
                </c:pt>
                <c:pt idx="457">
                  <c:v>1.1131239999999998</c:v>
                </c:pt>
                <c:pt idx="458">
                  <c:v>1.0851899999999999</c:v>
                </c:pt>
                <c:pt idx="459">
                  <c:v>1.0443259999999999</c:v>
                </c:pt>
                <c:pt idx="460">
                  <c:v>1.102711</c:v>
                </c:pt>
                <c:pt idx="461">
                  <c:v>1.0374729999999999</c:v>
                </c:pt>
                <c:pt idx="462">
                  <c:v>1.034165</c:v>
                </c:pt>
                <c:pt idx="463">
                  <c:v>1.0464850000000001</c:v>
                </c:pt>
                <c:pt idx="464">
                  <c:v>1.03817</c:v>
                </c:pt>
                <c:pt idx="465">
                  <c:v>1.0777979999999998</c:v>
                </c:pt>
                <c:pt idx="466">
                  <c:v>1.0557649999999998</c:v>
                </c:pt>
                <c:pt idx="467">
                  <c:v>1.072959</c:v>
                </c:pt>
                <c:pt idx="468">
                  <c:v>1.0514189999999999</c:v>
                </c:pt>
                <c:pt idx="469">
                  <c:v>1.0979449999999997</c:v>
                </c:pt>
                <c:pt idx="470">
                  <c:v>1.051013</c:v>
                </c:pt>
                <c:pt idx="471">
                  <c:v>1.0949229999999999</c:v>
                </c:pt>
                <c:pt idx="472">
                  <c:v>1.0565689999999999</c:v>
                </c:pt>
                <c:pt idx="473">
                  <c:v>1.077912</c:v>
                </c:pt>
                <c:pt idx="474">
                  <c:v>1.1252139999999999</c:v>
                </c:pt>
                <c:pt idx="475">
                  <c:v>1.11937</c:v>
                </c:pt>
                <c:pt idx="476">
                  <c:v>1.035212</c:v>
                </c:pt>
                <c:pt idx="477">
                  <c:v>1.0928020000000001</c:v>
                </c:pt>
                <c:pt idx="478">
                  <c:v>1.070009</c:v>
                </c:pt>
                <c:pt idx="479">
                  <c:v>1.0509299999999997</c:v>
                </c:pt>
                <c:pt idx="480">
                  <c:v>1.0639459999999998</c:v>
                </c:pt>
                <c:pt idx="481">
                  <c:v>1.052732</c:v>
                </c:pt>
                <c:pt idx="482">
                  <c:v>1.0412889999999999</c:v>
                </c:pt>
                <c:pt idx="483">
                  <c:v>1.1029880000000001</c:v>
                </c:pt>
                <c:pt idx="484">
                  <c:v>1.0754629999999998</c:v>
                </c:pt>
                <c:pt idx="485">
                  <c:v>1.080104</c:v>
                </c:pt>
                <c:pt idx="486">
                  <c:v>1.1201870000000003</c:v>
                </c:pt>
                <c:pt idx="487">
                  <c:v>1.1370480000000001</c:v>
                </c:pt>
                <c:pt idx="488">
                  <c:v>1.0451349999999997</c:v>
                </c:pt>
                <c:pt idx="489">
                  <c:v>1.0692999999999997</c:v>
                </c:pt>
                <c:pt idx="490">
                  <c:v>1.1417289999999998</c:v>
                </c:pt>
                <c:pt idx="491">
                  <c:v>1.0446299999999997</c:v>
                </c:pt>
                <c:pt idx="492">
                  <c:v>1.0615129999999999</c:v>
                </c:pt>
                <c:pt idx="493">
                  <c:v>1.0383929999999999</c:v>
                </c:pt>
                <c:pt idx="494">
                  <c:v>1.091167</c:v>
                </c:pt>
                <c:pt idx="495">
                  <c:v>1.1239509999999999</c:v>
                </c:pt>
                <c:pt idx="496">
                  <c:v>1.0738359999999998</c:v>
                </c:pt>
                <c:pt idx="497">
                  <c:v>1.043018</c:v>
                </c:pt>
                <c:pt idx="498">
                  <c:v>1.0632699999999997</c:v>
                </c:pt>
                <c:pt idx="499">
                  <c:v>1.0347389999999999</c:v>
                </c:pt>
                <c:pt idx="500">
                  <c:v>1.1022570000000003</c:v>
                </c:pt>
                <c:pt idx="501">
                  <c:v>1.1279129999999999</c:v>
                </c:pt>
                <c:pt idx="502">
                  <c:v>1.040511</c:v>
                </c:pt>
                <c:pt idx="503">
                  <c:v>1.0157129999999999</c:v>
                </c:pt>
                <c:pt idx="504">
                  <c:v>1.070576</c:v>
                </c:pt>
                <c:pt idx="505">
                  <c:v>1.1038989999999997</c:v>
                </c:pt>
                <c:pt idx="506">
                  <c:v>1.0497139999999998</c:v>
                </c:pt>
                <c:pt idx="507">
                  <c:v>1.0994079999999999</c:v>
                </c:pt>
                <c:pt idx="508">
                  <c:v>1.1166</c:v>
                </c:pt>
                <c:pt idx="509">
                  <c:v>1.054211</c:v>
                </c:pt>
                <c:pt idx="510">
                  <c:v>1.1099699999999997</c:v>
                </c:pt>
                <c:pt idx="511">
                  <c:v>1.1198949999999999</c:v>
                </c:pt>
                <c:pt idx="512">
                  <c:v>1.0503830000000001</c:v>
                </c:pt>
                <c:pt idx="513">
                  <c:v>1.1003019999999999</c:v>
                </c:pt>
                <c:pt idx="514">
                  <c:v>1.0407329999999999</c:v>
                </c:pt>
                <c:pt idx="515">
                  <c:v>1.0774709999999998</c:v>
                </c:pt>
                <c:pt idx="516">
                  <c:v>1.0551739999999998</c:v>
                </c:pt>
                <c:pt idx="517">
                  <c:v>1.0979059999999998</c:v>
                </c:pt>
                <c:pt idx="518">
                  <c:v>1.117413</c:v>
                </c:pt>
                <c:pt idx="519">
                  <c:v>1.050592</c:v>
                </c:pt>
                <c:pt idx="520">
                  <c:v>1.1099489999999999</c:v>
                </c:pt>
                <c:pt idx="521">
                  <c:v>1.1468970000000001</c:v>
                </c:pt>
                <c:pt idx="522">
                  <c:v>1.0332219999999999</c:v>
                </c:pt>
                <c:pt idx="523">
                  <c:v>1.0715570000000001</c:v>
                </c:pt>
                <c:pt idx="524">
                  <c:v>1.0539449999999997</c:v>
                </c:pt>
                <c:pt idx="525">
                  <c:v>1.0699909999999997</c:v>
                </c:pt>
                <c:pt idx="526">
                  <c:v>1.0629679999999999</c:v>
                </c:pt>
                <c:pt idx="527">
                  <c:v>1.1126339999999999</c:v>
                </c:pt>
                <c:pt idx="528">
                  <c:v>1.0559809999999998</c:v>
                </c:pt>
                <c:pt idx="529">
                  <c:v>1.032216</c:v>
                </c:pt>
                <c:pt idx="530">
                  <c:v>1.049337</c:v>
                </c:pt>
                <c:pt idx="531">
                  <c:v>1.0361819999999999</c:v>
                </c:pt>
                <c:pt idx="532">
                  <c:v>1.114625</c:v>
                </c:pt>
                <c:pt idx="533">
                  <c:v>1.0717189999999999</c:v>
                </c:pt>
                <c:pt idx="534">
                  <c:v>1.0367839999999999</c:v>
                </c:pt>
                <c:pt idx="535">
                  <c:v>1.0531699999999997</c:v>
                </c:pt>
                <c:pt idx="536">
                  <c:v>1.1059349999999997</c:v>
                </c:pt>
                <c:pt idx="537">
                  <c:v>1.09019</c:v>
                </c:pt>
                <c:pt idx="538">
                  <c:v>1.0118019999999999</c:v>
                </c:pt>
                <c:pt idx="539">
                  <c:v>1.0512299999999999</c:v>
                </c:pt>
                <c:pt idx="540">
                  <c:v>1.0653999999999997</c:v>
                </c:pt>
                <c:pt idx="541">
                  <c:v>1.0411919999999997</c:v>
                </c:pt>
                <c:pt idx="542">
                  <c:v>1.07995</c:v>
                </c:pt>
                <c:pt idx="543">
                  <c:v>1.1172279999999999</c:v>
                </c:pt>
                <c:pt idx="544">
                  <c:v>1.0851289999999998</c:v>
                </c:pt>
                <c:pt idx="545">
                  <c:v>1.0894779999999999</c:v>
                </c:pt>
                <c:pt idx="546">
                  <c:v>1.0481149999999999</c:v>
                </c:pt>
                <c:pt idx="547">
                  <c:v>1.0367209999999998</c:v>
                </c:pt>
                <c:pt idx="548">
                  <c:v>1.0793689999999998</c:v>
                </c:pt>
                <c:pt idx="549">
                  <c:v>1.1154249999999999</c:v>
                </c:pt>
                <c:pt idx="550">
                  <c:v>1.0554059999999998</c:v>
                </c:pt>
                <c:pt idx="551">
                  <c:v>1.0826639999999998</c:v>
                </c:pt>
                <c:pt idx="552">
                  <c:v>1.0736009999999998</c:v>
                </c:pt>
                <c:pt idx="553">
                  <c:v>1.0677669999999997</c:v>
                </c:pt>
                <c:pt idx="554">
                  <c:v>1.1145860000000001</c:v>
                </c:pt>
                <c:pt idx="555">
                  <c:v>1.142101</c:v>
                </c:pt>
                <c:pt idx="556">
                  <c:v>1.021048</c:v>
                </c:pt>
                <c:pt idx="557">
                  <c:v>1.0639489999999998</c:v>
                </c:pt>
                <c:pt idx="558">
                  <c:v>1.0576079999999999</c:v>
                </c:pt>
                <c:pt idx="559">
                  <c:v>1.1139520000000001</c:v>
                </c:pt>
                <c:pt idx="560">
                  <c:v>1.0583199999999999</c:v>
                </c:pt>
                <c:pt idx="561">
                  <c:v>1.074538</c:v>
                </c:pt>
                <c:pt idx="562">
                  <c:v>1.0416429999999999</c:v>
                </c:pt>
                <c:pt idx="563">
                  <c:v>1.0975039999999998</c:v>
                </c:pt>
                <c:pt idx="564">
                  <c:v>1.0982799999999999</c:v>
                </c:pt>
                <c:pt idx="565">
                  <c:v>1.0520209999999999</c:v>
                </c:pt>
                <c:pt idx="566">
                  <c:v>1.0508139999999999</c:v>
                </c:pt>
                <c:pt idx="567">
                  <c:v>1.032186</c:v>
                </c:pt>
                <c:pt idx="568">
                  <c:v>1.066665</c:v>
                </c:pt>
                <c:pt idx="569">
                  <c:v>1.0351339999999998</c:v>
                </c:pt>
                <c:pt idx="570">
                  <c:v>1.0876989999999997</c:v>
                </c:pt>
                <c:pt idx="571">
                  <c:v>1.0518069999999997</c:v>
                </c:pt>
                <c:pt idx="572">
                  <c:v>1.0954739999999998</c:v>
                </c:pt>
                <c:pt idx="573">
                  <c:v>1.0430539999999999</c:v>
                </c:pt>
                <c:pt idx="574">
                  <c:v>1.079175</c:v>
                </c:pt>
                <c:pt idx="575">
                  <c:v>1.0821449999999999</c:v>
                </c:pt>
                <c:pt idx="576">
                  <c:v>1.0296669999999999</c:v>
                </c:pt>
                <c:pt idx="577">
                  <c:v>1.079307</c:v>
                </c:pt>
                <c:pt idx="578">
                  <c:v>1.056033</c:v>
                </c:pt>
                <c:pt idx="579">
                  <c:v>1.062263</c:v>
                </c:pt>
                <c:pt idx="580">
                  <c:v>1.1198899999999998</c:v>
                </c:pt>
                <c:pt idx="581">
                  <c:v>1.1241380000000001</c:v>
                </c:pt>
                <c:pt idx="582">
                  <c:v>1.0479499999999997</c:v>
                </c:pt>
                <c:pt idx="583">
                  <c:v>1.0994569999999999</c:v>
                </c:pt>
                <c:pt idx="584">
                  <c:v>1.1010259999999998</c:v>
                </c:pt>
                <c:pt idx="585">
                  <c:v>1.0577829999999999</c:v>
                </c:pt>
                <c:pt idx="586">
                  <c:v>1.0933949999999997</c:v>
                </c:pt>
                <c:pt idx="587">
                  <c:v>1.0524070000000001</c:v>
                </c:pt>
                <c:pt idx="588">
                  <c:v>1.0900510000000001</c:v>
                </c:pt>
                <c:pt idx="589">
                  <c:v>1.113972</c:v>
                </c:pt>
                <c:pt idx="590">
                  <c:v>1.0700069999999999</c:v>
                </c:pt>
                <c:pt idx="591">
                  <c:v>1.0757929999999998</c:v>
                </c:pt>
                <c:pt idx="592">
                  <c:v>1.085747</c:v>
                </c:pt>
                <c:pt idx="593">
                  <c:v>1.0572299999999997</c:v>
                </c:pt>
                <c:pt idx="594">
                  <c:v>1.0847689999999999</c:v>
                </c:pt>
                <c:pt idx="595">
                  <c:v>1.107051</c:v>
                </c:pt>
                <c:pt idx="596">
                  <c:v>1.0241750000000001</c:v>
                </c:pt>
                <c:pt idx="597">
                  <c:v>1.061008</c:v>
                </c:pt>
                <c:pt idx="598">
                  <c:v>1.096651</c:v>
                </c:pt>
                <c:pt idx="599">
                  <c:v>1.1225449999999999</c:v>
                </c:pt>
                <c:pt idx="600">
                  <c:v>1.0201639999999998</c:v>
                </c:pt>
                <c:pt idx="601">
                  <c:v>1.06714</c:v>
                </c:pt>
                <c:pt idx="602">
                  <c:v>1.0554279999999998</c:v>
                </c:pt>
                <c:pt idx="603">
                  <c:v>1.040019</c:v>
                </c:pt>
                <c:pt idx="604">
                  <c:v>1.0406770000000001</c:v>
                </c:pt>
                <c:pt idx="605">
                  <c:v>1.0591349999999997</c:v>
                </c:pt>
                <c:pt idx="606">
                  <c:v>1.1023590000000001</c:v>
                </c:pt>
                <c:pt idx="607">
                  <c:v>1.110409</c:v>
                </c:pt>
                <c:pt idx="608">
                  <c:v>1.0328599999999999</c:v>
                </c:pt>
                <c:pt idx="609">
                  <c:v>1.090584</c:v>
                </c:pt>
                <c:pt idx="610">
                  <c:v>1.085302</c:v>
                </c:pt>
                <c:pt idx="611">
                  <c:v>1.0558279999999998</c:v>
                </c:pt>
                <c:pt idx="612">
                  <c:v>1.0210659999999998</c:v>
                </c:pt>
                <c:pt idx="613">
                  <c:v>1.0719749999999997</c:v>
                </c:pt>
                <c:pt idx="614">
                  <c:v>1.0619809999999998</c:v>
                </c:pt>
                <c:pt idx="615">
                  <c:v>1.052875</c:v>
                </c:pt>
                <c:pt idx="616">
                  <c:v>1.0446530000000001</c:v>
                </c:pt>
                <c:pt idx="617">
                  <c:v>1.0727869999999999</c:v>
                </c:pt>
                <c:pt idx="618">
                  <c:v>1.082214</c:v>
                </c:pt>
                <c:pt idx="619">
                  <c:v>1.046041</c:v>
                </c:pt>
                <c:pt idx="620">
                  <c:v>1.0874619999999997</c:v>
                </c:pt>
                <c:pt idx="621">
                  <c:v>1.0253929999999998</c:v>
                </c:pt>
                <c:pt idx="622">
                  <c:v>1.044448</c:v>
                </c:pt>
                <c:pt idx="623">
                  <c:v>1.0483020000000001</c:v>
                </c:pt>
                <c:pt idx="624">
                  <c:v>1.0528850000000001</c:v>
                </c:pt>
                <c:pt idx="625">
                  <c:v>1.0881730000000001</c:v>
                </c:pt>
                <c:pt idx="626">
                  <c:v>1.1070259999999998</c:v>
                </c:pt>
                <c:pt idx="627">
                  <c:v>1.099958</c:v>
                </c:pt>
                <c:pt idx="628">
                  <c:v>1.0518229999999997</c:v>
                </c:pt>
                <c:pt idx="629">
                  <c:v>1.1205419999999999</c:v>
                </c:pt>
                <c:pt idx="630">
                  <c:v>1.1524540000000001</c:v>
                </c:pt>
                <c:pt idx="631">
                  <c:v>1.0262119999999999</c:v>
                </c:pt>
                <c:pt idx="632">
                  <c:v>1.045358</c:v>
                </c:pt>
                <c:pt idx="633">
                  <c:v>1.063318</c:v>
                </c:pt>
                <c:pt idx="634">
                  <c:v>1.0254479999999999</c:v>
                </c:pt>
                <c:pt idx="635">
                  <c:v>1.0359759999999998</c:v>
                </c:pt>
                <c:pt idx="636">
                  <c:v>1.0806359999999999</c:v>
                </c:pt>
                <c:pt idx="637">
                  <c:v>1.118954</c:v>
                </c:pt>
                <c:pt idx="638">
                  <c:v>1.072576</c:v>
                </c:pt>
                <c:pt idx="639">
                  <c:v>1.0666389999999999</c:v>
                </c:pt>
                <c:pt idx="640">
                  <c:v>1.120768</c:v>
                </c:pt>
                <c:pt idx="641">
                  <c:v>1.145875</c:v>
                </c:pt>
                <c:pt idx="642">
                  <c:v>1.041787</c:v>
                </c:pt>
                <c:pt idx="643">
                  <c:v>1.0253459999999999</c:v>
                </c:pt>
                <c:pt idx="644">
                  <c:v>1.2143550000000001</c:v>
                </c:pt>
                <c:pt idx="645">
                  <c:v>1.791212</c:v>
                </c:pt>
                <c:pt idx="646">
                  <c:v>1.5938619999999997</c:v>
                </c:pt>
                <c:pt idx="647">
                  <c:v>2.191182</c:v>
                </c:pt>
                <c:pt idx="648">
                  <c:v>1.802046</c:v>
                </c:pt>
                <c:pt idx="649">
                  <c:v>1.7426339999999998</c:v>
                </c:pt>
                <c:pt idx="650">
                  <c:v>1.4120809999999999</c:v>
                </c:pt>
                <c:pt idx="651">
                  <c:v>2.0370429999999997</c:v>
                </c:pt>
                <c:pt idx="652">
                  <c:v>1.8614289999999998</c:v>
                </c:pt>
                <c:pt idx="653">
                  <c:v>2.2542519999999997</c:v>
                </c:pt>
                <c:pt idx="654">
                  <c:v>1.829607</c:v>
                </c:pt>
                <c:pt idx="655">
                  <c:v>1.6908380000000001</c:v>
                </c:pt>
                <c:pt idx="656">
                  <c:v>1.806025</c:v>
                </c:pt>
                <c:pt idx="657">
                  <c:v>1.8936439999999999</c:v>
                </c:pt>
                <c:pt idx="658">
                  <c:v>2.2175129999999998</c:v>
                </c:pt>
                <c:pt idx="659">
                  <c:v>1.8338079999999999</c:v>
                </c:pt>
                <c:pt idx="660">
                  <c:v>2.0270579999999998</c:v>
                </c:pt>
                <c:pt idx="661">
                  <c:v>2.4440119999999999</c:v>
                </c:pt>
                <c:pt idx="662">
                  <c:v>2.4790179999999995</c:v>
                </c:pt>
                <c:pt idx="663">
                  <c:v>2.5069549999999996</c:v>
                </c:pt>
                <c:pt idx="664">
                  <c:v>2.5382719999999996</c:v>
                </c:pt>
                <c:pt idx="665">
                  <c:v>2.5451169999999999</c:v>
                </c:pt>
                <c:pt idx="666">
                  <c:v>2.3920119999999994</c:v>
                </c:pt>
                <c:pt idx="667">
                  <c:v>2.480057</c:v>
                </c:pt>
                <c:pt idx="668">
                  <c:v>2.4757479999999994</c:v>
                </c:pt>
                <c:pt idx="669">
                  <c:v>2.4712629999999995</c:v>
                </c:pt>
                <c:pt idx="670">
                  <c:v>2.5450559999999998</c:v>
                </c:pt>
                <c:pt idx="671">
                  <c:v>2.4483380000000001</c:v>
                </c:pt>
                <c:pt idx="672">
                  <c:v>2.4525809999999995</c:v>
                </c:pt>
                <c:pt idx="673">
                  <c:v>2.4417629999999995</c:v>
                </c:pt>
                <c:pt idx="674">
                  <c:v>2.566513</c:v>
                </c:pt>
                <c:pt idx="675">
                  <c:v>2.491987</c:v>
                </c:pt>
                <c:pt idx="676">
                  <c:v>2.477163</c:v>
                </c:pt>
                <c:pt idx="677">
                  <c:v>2.4340039999999994</c:v>
                </c:pt>
                <c:pt idx="678">
                  <c:v>2.5585330000000002</c:v>
                </c:pt>
                <c:pt idx="679">
                  <c:v>2.5366449999999992</c:v>
                </c:pt>
                <c:pt idx="680">
                  <c:v>2.538767</c:v>
                </c:pt>
                <c:pt idx="681">
                  <c:v>2.5175529999999995</c:v>
                </c:pt>
                <c:pt idx="682">
                  <c:v>2.6132960000000001</c:v>
                </c:pt>
                <c:pt idx="683">
                  <c:v>2.4950889999999997</c:v>
                </c:pt>
                <c:pt idx="684">
                  <c:v>2.5207479999999998</c:v>
                </c:pt>
                <c:pt idx="685">
                  <c:v>2.5787849999999999</c:v>
                </c:pt>
                <c:pt idx="686">
                  <c:v>2.5603289999999999</c:v>
                </c:pt>
                <c:pt idx="687">
                  <c:v>2.5508089999999997</c:v>
                </c:pt>
                <c:pt idx="688">
                  <c:v>2.5208629999999994</c:v>
                </c:pt>
                <c:pt idx="689">
                  <c:v>2.5727359999999995</c:v>
                </c:pt>
                <c:pt idx="690">
                  <c:v>2.5681229999999999</c:v>
                </c:pt>
                <c:pt idx="691">
                  <c:v>2.5788289999999994</c:v>
                </c:pt>
                <c:pt idx="692">
                  <c:v>2.5395399999999997</c:v>
                </c:pt>
                <c:pt idx="693">
                  <c:v>2.4832879999999999</c:v>
                </c:pt>
                <c:pt idx="694">
                  <c:v>2.5250409999999994</c:v>
                </c:pt>
                <c:pt idx="695">
                  <c:v>2.520508</c:v>
                </c:pt>
                <c:pt idx="696">
                  <c:v>2.5420699999999994</c:v>
                </c:pt>
                <c:pt idx="697">
                  <c:v>2.4887709999999998</c:v>
                </c:pt>
                <c:pt idx="698">
                  <c:v>2.5468039999999994</c:v>
                </c:pt>
                <c:pt idx="699">
                  <c:v>2.5422879999999997</c:v>
                </c:pt>
                <c:pt idx="700">
                  <c:v>2.569302</c:v>
                </c:pt>
                <c:pt idx="701">
                  <c:v>2.5356049999999994</c:v>
                </c:pt>
                <c:pt idx="702">
                  <c:v>2.5490370000000002</c:v>
                </c:pt>
                <c:pt idx="703">
                  <c:v>2.486332</c:v>
                </c:pt>
                <c:pt idx="704">
                  <c:v>2.5108869999999994</c:v>
                </c:pt>
                <c:pt idx="705">
                  <c:v>2.5214819999999998</c:v>
                </c:pt>
                <c:pt idx="706">
                  <c:v>2.5317429999999996</c:v>
                </c:pt>
                <c:pt idx="707">
                  <c:v>2.5606689999999994</c:v>
                </c:pt>
                <c:pt idx="708">
                  <c:v>2.5357559999999997</c:v>
                </c:pt>
                <c:pt idx="709">
                  <c:v>2.5349569999999995</c:v>
                </c:pt>
                <c:pt idx="710">
                  <c:v>2.5373700000000001</c:v>
                </c:pt>
                <c:pt idx="711">
                  <c:v>2.479714</c:v>
                </c:pt>
                <c:pt idx="712">
                  <c:v>2.5108599999999996</c:v>
                </c:pt>
                <c:pt idx="713">
                  <c:v>2.4498689999999996</c:v>
                </c:pt>
                <c:pt idx="714">
                  <c:v>2.4710209999999995</c:v>
                </c:pt>
                <c:pt idx="715">
                  <c:v>2.5080800000000001</c:v>
                </c:pt>
                <c:pt idx="716">
                  <c:v>2.544565</c:v>
                </c:pt>
                <c:pt idx="717">
                  <c:v>2.4857489999999998</c:v>
                </c:pt>
                <c:pt idx="718">
                  <c:v>2.4741900000000001</c:v>
                </c:pt>
                <c:pt idx="719">
                  <c:v>2.4605090000000001</c:v>
                </c:pt>
                <c:pt idx="720">
                  <c:v>2.4502719999999996</c:v>
                </c:pt>
                <c:pt idx="721">
                  <c:v>2.481325</c:v>
                </c:pt>
                <c:pt idx="722">
                  <c:v>2.5382449999999994</c:v>
                </c:pt>
                <c:pt idx="723">
                  <c:v>2.5203370000000005</c:v>
                </c:pt>
                <c:pt idx="724">
                  <c:v>2.515431</c:v>
                </c:pt>
                <c:pt idx="725">
                  <c:v>2.537928</c:v>
                </c:pt>
                <c:pt idx="726">
                  <c:v>2.4755240000000001</c:v>
                </c:pt>
                <c:pt idx="727">
                  <c:v>2.5044049999999998</c:v>
                </c:pt>
                <c:pt idx="728">
                  <c:v>2.5552969999999995</c:v>
                </c:pt>
                <c:pt idx="729">
                  <c:v>3.9776639999999994</c:v>
                </c:pt>
                <c:pt idx="730">
                  <c:v>3.990783</c:v>
                </c:pt>
                <c:pt idx="731">
                  <c:v>3.9739990000000001</c:v>
                </c:pt>
                <c:pt idx="732">
                  <c:v>3.98183</c:v>
                </c:pt>
                <c:pt idx="733">
                  <c:v>4.0328039999999996</c:v>
                </c:pt>
                <c:pt idx="734">
                  <c:v>3.9627779999999997</c:v>
                </c:pt>
                <c:pt idx="735">
                  <c:v>4.006435999999999</c:v>
                </c:pt>
                <c:pt idx="736">
                  <c:v>3.910245999999999</c:v>
                </c:pt>
                <c:pt idx="737">
                  <c:v>3.907985</c:v>
                </c:pt>
                <c:pt idx="738">
                  <c:v>4.0316600000000005</c:v>
                </c:pt>
                <c:pt idx="739">
                  <c:v>3.9356429999999989</c:v>
                </c:pt>
                <c:pt idx="740">
                  <c:v>3.9543349999999999</c:v>
                </c:pt>
                <c:pt idx="741">
                  <c:v>3.943975</c:v>
                </c:pt>
                <c:pt idx="742">
                  <c:v>3.9684870000000001</c:v>
                </c:pt>
                <c:pt idx="743">
                  <c:v>3.909897</c:v>
                </c:pt>
                <c:pt idx="744">
                  <c:v>3.9410599999999993</c:v>
                </c:pt>
                <c:pt idx="745">
                  <c:v>3.910199</c:v>
                </c:pt>
                <c:pt idx="746">
                  <c:v>3.984156</c:v>
                </c:pt>
                <c:pt idx="747">
                  <c:v>3.9195049999999996</c:v>
                </c:pt>
                <c:pt idx="748">
                  <c:v>3.9210449999999994</c:v>
                </c:pt>
                <c:pt idx="749">
                  <c:v>3.9639630000000001</c:v>
                </c:pt>
                <c:pt idx="750">
                  <c:v>3.9447860000000001</c:v>
                </c:pt>
                <c:pt idx="751">
                  <c:v>3.9021889999999995</c:v>
                </c:pt>
                <c:pt idx="752">
                  <c:v>4.0137780000000003</c:v>
                </c:pt>
                <c:pt idx="753">
                  <c:v>3.9145910000000002</c:v>
                </c:pt>
                <c:pt idx="754">
                  <c:v>3.9550229999999997</c:v>
                </c:pt>
                <c:pt idx="755">
                  <c:v>4.0164169999999988</c:v>
                </c:pt>
                <c:pt idx="756">
                  <c:v>3.9618039999999994</c:v>
                </c:pt>
                <c:pt idx="757">
                  <c:v>4.0313030000000012</c:v>
                </c:pt>
                <c:pt idx="758">
                  <c:v>4.0371169999999994</c:v>
                </c:pt>
                <c:pt idx="759">
                  <c:v>4.0616760000000003</c:v>
                </c:pt>
                <c:pt idx="760">
                  <c:v>4.0381320000000001</c:v>
                </c:pt>
                <c:pt idx="761">
                  <c:v>3.9734019999999997</c:v>
                </c:pt>
                <c:pt idx="762">
                  <c:v>3.9105449999999995</c:v>
                </c:pt>
                <c:pt idx="763">
                  <c:v>3.9388839999999994</c:v>
                </c:pt>
                <c:pt idx="764">
                  <c:v>3.9558429999999993</c:v>
                </c:pt>
                <c:pt idx="765">
                  <c:v>4.0046369999999989</c:v>
                </c:pt>
                <c:pt idx="766">
                  <c:v>4.0301149999999994</c:v>
                </c:pt>
                <c:pt idx="767">
                  <c:v>3.9386009999999994</c:v>
                </c:pt>
                <c:pt idx="768">
                  <c:v>3.9775290000000001</c:v>
                </c:pt>
                <c:pt idx="769">
                  <c:v>3.9210119999999997</c:v>
                </c:pt>
                <c:pt idx="770">
                  <c:v>4.0389270000000002</c:v>
                </c:pt>
                <c:pt idx="771">
                  <c:v>4.0180139999999991</c:v>
                </c:pt>
                <c:pt idx="772">
                  <c:v>3.9784399999999995</c:v>
                </c:pt>
                <c:pt idx="773">
                  <c:v>3.940372</c:v>
                </c:pt>
                <c:pt idx="774">
                  <c:v>3.9489230000000002</c:v>
                </c:pt>
                <c:pt idx="775">
                  <c:v>4.078536999999999</c:v>
                </c:pt>
                <c:pt idx="776">
                  <c:v>3.9361559999999995</c:v>
                </c:pt>
                <c:pt idx="777">
                  <c:v>3.9727349999999997</c:v>
                </c:pt>
                <c:pt idx="778">
                  <c:v>3.9119449999999993</c:v>
                </c:pt>
                <c:pt idx="779">
                  <c:v>4.0110000000000001</c:v>
                </c:pt>
                <c:pt idx="780">
                  <c:v>3.9643060000000001</c:v>
                </c:pt>
                <c:pt idx="781">
                  <c:v>4.000375</c:v>
                </c:pt>
                <c:pt idx="782">
                  <c:v>4.0570869999999992</c:v>
                </c:pt>
                <c:pt idx="783">
                  <c:v>3.9531809999999998</c:v>
                </c:pt>
                <c:pt idx="784">
                  <c:v>3.9401440000000001</c:v>
                </c:pt>
                <c:pt idx="785">
                  <c:v>3.9355039999999994</c:v>
                </c:pt>
                <c:pt idx="786">
                  <c:v>3.9987200000000001</c:v>
                </c:pt>
                <c:pt idx="787">
                  <c:v>3.9686089999999994</c:v>
                </c:pt>
                <c:pt idx="788">
                  <c:v>3.9745469999999994</c:v>
                </c:pt>
                <c:pt idx="789">
                  <c:v>3.8832399999999998</c:v>
                </c:pt>
                <c:pt idx="790">
                  <c:v>3.9865089999999994</c:v>
                </c:pt>
                <c:pt idx="791">
                  <c:v>4.0351220000000003</c:v>
                </c:pt>
                <c:pt idx="792">
                  <c:v>4.0249539999999984</c:v>
                </c:pt>
                <c:pt idx="793">
                  <c:v>3.9859390000000001</c:v>
                </c:pt>
                <c:pt idx="794">
                  <c:v>3.9633989999999999</c:v>
                </c:pt>
                <c:pt idx="795">
                  <c:v>4.034878</c:v>
                </c:pt>
                <c:pt idx="796">
                  <c:v>3.9304969999999995</c:v>
                </c:pt>
                <c:pt idx="797">
                  <c:v>3.9352309999999995</c:v>
                </c:pt>
                <c:pt idx="798">
                  <c:v>3.9989779999999997</c:v>
                </c:pt>
                <c:pt idx="799">
                  <c:v>3.9603359999999999</c:v>
                </c:pt>
                <c:pt idx="800">
                  <c:v>4.0458670000000003</c:v>
                </c:pt>
                <c:pt idx="801">
                  <c:v>3.9396509999999996</c:v>
                </c:pt>
                <c:pt idx="802">
                  <c:v>3.963085</c:v>
                </c:pt>
                <c:pt idx="803">
                  <c:v>3.9931239999999999</c:v>
                </c:pt>
                <c:pt idx="804">
                  <c:v>3.92537</c:v>
                </c:pt>
                <c:pt idx="805">
                  <c:v>3.9512679999999993</c:v>
                </c:pt>
                <c:pt idx="806">
                  <c:v>3.9437229999999999</c:v>
                </c:pt>
                <c:pt idx="807">
                  <c:v>3.9834900000000002</c:v>
                </c:pt>
                <c:pt idx="808">
                  <c:v>4.0077290000000003</c:v>
                </c:pt>
                <c:pt idx="809">
                  <c:v>3.97715</c:v>
                </c:pt>
                <c:pt idx="810">
                  <c:v>4.017777999999999</c:v>
                </c:pt>
                <c:pt idx="811">
                  <c:v>3.9794599999999996</c:v>
                </c:pt>
                <c:pt idx="812">
                  <c:v>4.0312620000000008</c:v>
                </c:pt>
                <c:pt idx="813">
                  <c:v>4.0014609999999999</c:v>
                </c:pt>
                <c:pt idx="814">
                  <c:v>3.9146909999999995</c:v>
                </c:pt>
                <c:pt idx="815">
                  <c:v>3.9954299999999994</c:v>
                </c:pt>
                <c:pt idx="816">
                  <c:v>4.0233629999999998</c:v>
                </c:pt>
                <c:pt idx="817">
                  <c:v>3.9539029999999995</c:v>
                </c:pt>
                <c:pt idx="818">
                  <c:v>3.9677899999999999</c:v>
                </c:pt>
                <c:pt idx="819">
                  <c:v>3.9327259999999997</c:v>
                </c:pt>
                <c:pt idx="820">
                  <c:v>3.9758819999999995</c:v>
                </c:pt>
                <c:pt idx="821">
                  <c:v>4.0154889999999988</c:v>
                </c:pt>
                <c:pt idx="822">
                  <c:v>3.9508009999999993</c:v>
                </c:pt>
                <c:pt idx="823">
                  <c:v>3.9565069999999998</c:v>
                </c:pt>
                <c:pt idx="824">
                  <c:v>3.9320649999999993</c:v>
                </c:pt>
                <c:pt idx="825">
                  <c:v>4.0265329999999988</c:v>
                </c:pt>
                <c:pt idx="826">
                  <c:v>3.8970829999999994</c:v>
                </c:pt>
                <c:pt idx="827">
                  <c:v>3.9263330000000001</c:v>
                </c:pt>
                <c:pt idx="828">
                  <c:v>3.9429310000000002</c:v>
                </c:pt>
                <c:pt idx="829">
                  <c:v>3.93879</c:v>
                </c:pt>
                <c:pt idx="830">
                  <c:v>4.0168349999999995</c:v>
                </c:pt>
                <c:pt idx="831">
                  <c:v>3.9517219999999997</c:v>
                </c:pt>
                <c:pt idx="832">
                  <c:v>3.9740769999999994</c:v>
                </c:pt>
                <c:pt idx="833">
                  <c:v>4.0148229999999989</c:v>
                </c:pt>
                <c:pt idx="834">
                  <c:v>4.0202169999999988</c:v>
                </c:pt>
                <c:pt idx="835">
                  <c:v>4.023584999999998</c:v>
                </c:pt>
                <c:pt idx="836">
                  <c:v>4.0009449999999989</c:v>
                </c:pt>
                <c:pt idx="837">
                  <c:v>3.9293130000000001</c:v>
                </c:pt>
                <c:pt idx="838">
                  <c:v>3.923638</c:v>
                </c:pt>
                <c:pt idx="839">
                  <c:v>4.0368589999999998</c:v>
                </c:pt>
                <c:pt idx="840">
                  <c:v>4.0673279999999989</c:v>
                </c:pt>
                <c:pt idx="841">
                  <c:v>3.9734229999999995</c:v>
                </c:pt>
                <c:pt idx="842">
                  <c:v>3.9984739999999994</c:v>
                </c:pt>
                <c:pt idx="843">
                  <c:v>3.9719019999999996</c:v>
                </c:pt>
                <c:pt idx="844">
                  <c:v>3.942048999999999</c:v>
                </c:pt>
                <c:pt idx="845">
                  <c:v>4.037058</c:v>
                </c:pt>
                <c:pt idx="846">
                  <c:v>3.9689519999999998</c:v>
                </c:pt>
                <c:pt idx="847">
                  <c:v>3.9862699999999998</c:v>
                </c:pt>
                <c:pt idx="848">
                  <c:v>3.9945900000000001</c:v>
                </c:pt>
                <c:pt idx="849">
                  <c:v>3.9233150000000001</c:v>
                </c:pt>
                <c:pt idx="850">
                  <c:v>3.9371390000000002</c:v>
                </c:pt>
                <c:pt idx="851">
                  <c:v>4.0316850000000004</c:v>
                </c:pt>
                <c:pt idx="852">
                  <c:v>3.9147459999999996</c:v>
                </c:pt>
                <c:pt idx="853">
                  <c:v>3.9867159999999995</c:v>
                </c:pt>
                <c:pt idx="854">
                  <c:v>3.980966</c:v>
                </c:pt>
                <c:pt idx="855">
                  <c:v>4.0282520000000002</c:v>
                </c:pt>
                <c:pt idx="856">
                  <c:v>3.9423910000000002</c:v>
                </c:pt>
                <c:pt idx="857">
                  <c:v>4.063739</c:v>
                </c:pt>
                <c:pt idx="858">
                  <c:v>3.9430350000000001</c:v>
                </c:pt>
                <c:pt idx="859">
                  <c:v>3.9458319999999998</c:v>
                </c:pt>
                <c:pt idx="860">
                  <c:v>4.0171269999999994</c:v>
                </c:pt>
                <c:pt idx="861">
                  <c:v>3.8971269999999998</c:v>
                </c:pt>
                <c:pt idx="862">
                  <c:v>3.9262379999999997</c:v>
                </c:pt>
                <c:pt idx="863">
                  <c:v>3.979133</c:v>
                </c:pt>
                <c:pt idx="864">
                  <c:v>4.0106510000000002</c:v>
                </c:pt>
                <c:pt idx="865">
                  <c:v>4.0253480000000001</c:v>
                </c:pt>
                <c:pt idx="866">
                  <c:v>4.0077849999999993</c:v>
                </c:pt>
                <c:pt idx="867">
                  <c:v>3.9867849999999998</c:v>
                </c:pt>
                <c:pt idx="868">
                  <c:v>3.9776949999999998</c:v>
                </c:pt>
                <c:pt idx="869">
                  <c:v>3.944769</c:v>
                </c:pt>
                <c:pt idx="870">
                  <c:v>4.0107460000000001</c:v>
                </c:pt>
                <c:pt idx="871">
                  <c:v>3.9673579999999999</c:v>
                </c:pt>
                <c:pt idx="872">
                  <c:v>3.9629149999999997</c:v>
                </c:pt>
                <c:pt idx="873">
                  <c:v>4.0425690000000003</c:v>
                </c:pt>
                <c:pt idx="874">
                  <c:v>3.9983179999999998</c:v>
                </c:pt>
                <c:pt idx="875">
                  <c:v>4.0546620000000004</c:v>
                </c:pt>
                <c:pt idx="876">
                  <c:v>3.955646999999999</c:v>
                </c:pt>
                <c:pt idx="877">
                  <c:v>3.999377</c:v>
                </c:pt>
                <c:pt idx="878">
                  <c:v>3.9586929999999994</c:v>
                </c:pt>
                <c:pt idx="879">
                  <c:v>3.9324249999999994</c:v>
                </c:pt>
                <c:pt idx="880">
                  <c:v>3.9459629999999994</c:v>
                </c:pt>
                <c:pt idx="881">
                  <c:v>3.9108569999999996</c:v>
                </c:pt>
                <c:pt idx="882">
                  <c:v>3.9990269999999994</c:v>
                </c:pt>
                <c:pt idx="883">
                  <c:v>3.929433</c:v>
                </c:pt>
                <c:pt idx="884">
                  <c:v>3.9508659999999995</c:v>
                </c:pt>
                <c:pt idx="885">
                  <c:v>3.983549</c:v>
                </c:pt>
                <c:pt idx="886">
                  <c:v>3.973115</c:v>
                </c:pt>
                <c:pt idx="887">
                  <c:v>3.9768049999999993</c:v>
                </c:pt>
                <c:pt idx="888">
                  <c:v>3.9882649999999997</c:v>
                </c:pt>
                <c:pt idx="889">
                  <c:v>3.9812940000000001</c:v>
                </c:pt>
                <c:pt idx="890">
                  <c:v>3.9597619999999996</c:v>
                </c:pt>
                <c:pt idx="891">
                  <c:v>3.9743779999999997</c:v>
                </c:pt>
                <c:pt idx="892">
                  <c:v>4.0069839999999992</c:v>
                </c:pt>
                <c:pt idx="893">
                  <c:v>3.9545539999999995</c:v>
                </c:pt>
                <c:pt idx="894">
                  <c:v>3.9692979999999998</c:v>
                </c:pt>
                <c:pt idx="895">
                  <c:v>3.9884459999999997</c:v>
                </c:pt>
                <c:pt idx="896">
                  <c:v>3.9945909999999998</c:v>
                </c:pt>
                <c:pt idx="897">
                  <c:v>3.9109469999999997</c:v>
                </c:pt>
                <c:pt idx="898">
                  <c:v>4.0069990000000004</c:v>
                </c:pt>
                <c:pt idx="899">
                  <c:v>4.065059999999999</c:v>
                </c:pt>
                <c:pt idx="900">
                  <c:v>4.003158</c:v>
                </c:pt>
                <c:pt idx="901">
                  <c:v>3.9716399999999994</c:v>
                </c:pt>
                <c:pt idx="902">
                  <c:v>3.9967679999999994</c:v>
                </c:pt>
                <c:pt idx="903">
                  <c:v>4.0062059999999997</c:v>
                </c:pt>
                <c:pt idx="904">
                  <c:v>4.0522429999999998</c:v>
                </c:pt>
                <c:pt idx="905">
                  <c:v>3.8923069999999997</c:v>
                </c:pt>
                <c:pt idx="906">
                  <c:v>3.965122</c:v>
                </c:pt>
                <c:pt idx="907">
                  <c:v>3.927457</c:v>
                </c:pt>
                <c:pt idx="908">
                  <c:v>3.9148819999999995</c:v>
                </c:pt>
                <c:pt idx="909">
                  <c:v>3.9366579999999991</c:v>
                </c:pt>
                <c:pt idx="910">
                  <c:v>3.953538</c:v>
                </c:pt>
                <c:pt idx="911">
                  <c:v>3.935397</c:v>
                </c:pt>
                <c:pt idx="912">
                  <c:v>4.0843530000000001</c:v>
                </c:pt>
                <c:pt idx="913">
                  <c:v>4.0396390000000011</c:v>
                </c:pt>
                <c:pt idx="914">
                  <c:v>3.8756349999999995</c:v>
                </c:pt>
                <c:pt idx="915">
                  <c:v>4.0217299999999998</c:v>
                </c:pt>
                <c:pt idx="916">
                  <c:v>3.9616169999999995</c:v>
                </c:pt>
                <c:pt idx="917">
                  <c:v>3.9329839999999994</c:v>
                </c:pt>
                <c:pt idx="918">
                  <c:v>3.9178199999999994</c:v>
                </c:pt>
                <c:pt idx="919">
                  <c:v>3.9428299999999994</c:v>
                </c:pt>
                <c:pt idx="920">
                  <c:v>4.0345109999999993</c:v>
                </c:pt>
                <c:pt idx="921">
                  <c:v>3.9663889999999995</c:v>
                </c:pt>
                <c:pt idx="922">
                  <c:v>4.0618980000000002</c:v>
                </c:pt>
                <c:pt idx="923">
                  <c:v>4.0078259999999988</c:v>
                </c:pt>
                <c:pt idx="924">
                  <c:v>3.9639630000000001</c:v>
                </c:pt>
                <c:pt idx="925">
                  <c:v>3.9592859999999996</c:v>
                </c:pt>
                <c:pt idx="926">
                  <c:v>3.9518099999999996</c:v>
                </c:pt>
                <c:pt idx="927">
                  <c:v>3.9549259999999995</c:v>
                </c:pt>
                <c:pt idx="928">
                  <c:v>3.921926</c:v>
                </c:pt>
                <c:pt idx="929">
                  <c:v>3.9619230000000001</c:v>
                </c:pt>
                <c:pt idx="930">
                  <c:v>3.9879730000000002</c:v>
                </c:pt>
                <c:pt idx="931">
                  <c:v>3.9375300000000002</c:v>
                </c:pt>
                <c:pt idx="932">
                  <c:v>3.975045999999999</c:v>
                </c:pt>
                <c:pt idx="933">
                  <c:v>3.9853679999999998</c:v>
                </c:pt>
                <c:pt idx="934">
                  <c:v>3.9118929999999996</c:v>
                </c:pt>
                <c:pt idx="935">
                  <c:v>4.0247119999999992</c:v>
                </c:pt>
                <c:pt idx="936">
                  <c:v>3.9432390000000002</c:v>
                </c:pt>
                <c:pt idx="937">
                  <c:v>3.9150609999999997</c:v>
                </c:pt>
                <c:pt idx="938">
                  <c:v>3.9829219999999999</c:v>
                </c:pt>
                <c:pt idx="939">
                  <c:v>4.0150359999999994</c:v>
                </c:pt>
                <c:pt idx="940">
                  <c:v>3.9687760000000001</c:v>
                </c:pt>
                <c:pt idx="941">
                  <c:v>4.0045049999999991</c:v>
                </c:pt>
                <c:pt idx="942">
                  <c:v>3.9903049999999998</c:v>
                </c:pt>
                <c:pt idx="943">
                  <c:v>3.9292499999999997</c:v>
                </c:pt>
                <c:pt idx="944">
                  <c:v>3.967279</c:v>
                </c:pt>
                <c:pt idx="945">
                  <c:v>3.938294</c:v>
                </c:pt>
                <c:pt idx="946">
                  <c:v>4.0275169999999978</c:v>
                </c:pt>
                <c:pt idx="947">
                  <c:v>4.0136000000000003</c:v>
                </c:pt>
                <c:pt idx="948">
                  <c:v>3.940528</c:v>
                </c:pt>
                <c:pt idx="949">
                  <c:v>3.9498769999999994</c:v>
                </c:pt>
                <c:pt idx="950">
                  <c:v>4.0009299999999994</c:v>
                </c:pt>
                <c:pt idx="951">
                  <c:v>3.9585079999999997</c:v>
                </c:pt>
                <c:pt idx="952">
                  <c:v>3.9955409999999993</c:v>
                </c:pt>
                <c:pt idx="953">
                  <c:v>3.9322979999999994</c:v>
                </c:pt>
                <c:pt idx="954">
                  <c:v>3.9188099999999997</c:v>
                </c:pt>
                <c:pt idx="955">
                  <c:v>3.9590259999999997</c:v>
                </c:pt>
                <c:pt idx="956">
                  <c:v>3.9120279999999994</c:v>
                </c:pt>
                <c:pt idx="957">
                  <c:v>3.9189479999999994</c:v>
                </c:pt>
                <c:pt idx="958">
                  <c:v>4.0140919999999989</c:v>
                </c:pt>
                <c:pt idx="959">
                  <c:v>3.9643290000000002</c:v>
                </c:pt>
                <c:pt idx="960">
                  <c:v>4.0086300000000001</c:v>
                </c:pt>
                <c:pt idx="961">
                  <c:v>3.9666119999999996</c:v>
                </c:pt>
                <c:pt idx="962">
                  <c:v>4.0517209999999997</c:v>
                </c:pt>
                <c:pt idx="963">
                  <c:v>3.9403389999999998</c:v>
                </c:pt>
                <c:pt idx="964">
                  <c:v>3.987965</c:v>
                </c:pt>
                <c:pt idx="965">
                  <c:v>4.0067839999999997</c:v>
                </c:pt>
                <c:pt idx="966">
                  <c:v>3.9513319999999998</c:v>
                </c:pt>
                <c:pt idx="967">
                  <c:v>3.997001</c:v>
                </c:pt>
                <c:pt idx="968">
                  <c:v>3.9316779999999993</c:v>
                </c:pt>
                <c:pt idx="969">
                  <c:v>3.9390039999999997</c:v>
                </c:pt>
                <c:pt idx="970">
                  <c:v>3.9357249999999997</c:v>
                </c:pt>
                <c:pt idx="971">
                  <c:v>3.997671</c:v>
                </c:pt>
                <c:pt idx="972">
                  <c:v>3.9801739999999999</c:v>
                </c:pt>
                <c:pt idx="973">
                  <c:v>3.9711489999999996</c:v>
                </c:pt>
                <c:pt idx="974">
                  <c:v>3.9432770000000001</c:v>
                </c:pt>
                <c:pt idx="975">
                  <c:v>4.0264819999999988</c:v>
                </c:pt>
                <c:pt idx="976">
                  <c:v>3.9874939999999999</c:v>
                </c:pt>
                <c:pt idx="977">
                  <c:v>3.9756149999999995</c:v>
                </c:pt>
                <c:pt idx="978">
                  <c:v>4.0163260000000003</c:v>
                </c:pt>
                <c:pt idx="979">
                  <c:v>4.0223769999999988</c:v>
                </c:pt>
                <c:pt idx="980">
                  <c:v>4.0049479999999988</c:v>
                </c:pt>
                <c:pt idx="981">
                  <c:v>4.0547889999999995</c:v>
                </c:pt>
                <c:pt idx="982">
                  <c:v>4.016970999999999</c:v>
                </c:pt>
                <c:pt idx="983">
                  <c:v>3.9472870000000002</c:v>
                </c:pt>
                <c:pt idx="984">
                  <c:v>3.9392549999999993</c:v>
                </c:pt>
                <c:pt idx="985">
                  <c:v>4.0109709999999987</c:v>
                </c:pt>
                <c:pt idx="986">
                  <c:v>3.906868999999999</c:v>
                </c:pt>
                <c:pt idx="987">
                  <c:v>3.9410919999999998</c:v>
                </c:pt>
                <c:pt idx="988">
                  <c:v>3.9657269999999998</c:v>
                </c:pt>
                <c:pt idx="989">
                  <c:v>3.9530589999999997</c:v>
                </c:pt>
                <c:pt idx="990">
                  <c:v>3.9866099999999998</c:v>
                </c:pt>
                <c:pt idx="991">
                  <c:v>3.936478999999999</c:v>
                </c:pt>
                <c:pt idx="992">
                  <c:v>3.9433470000000002</c:v>
                </c:pt>
                <c:pt idx="993">
                  <c:v>4.0090060000000003</c:v>
                </c:pt>
                <c:pt idx="994">
                  <c:v>4.0052719999999997</c:v>
                </c:pt>
                <c:pt idx="995">
                  <c:v>3.9411399999999999</c:v>
                </c:pt>
                <c:pt idx="996">
                  <c:v>3.9697230000000001</c:v>
                </c:pt>
                <c:pt idx="997">
                  <c:v>4.0360680000000011</c:v>
                </c:pt>
                <c:pt idx="998">
                  <c:v>3.9498649999999995</c:v>
                </c:pt>
                <c:pt idx="999">
                  <c:v>3.9347669999999995</c:v>
                </c:pt>
                <c:pt idx="1000">
                  <c:v>3.9749499999999998</c:v>
                </c:pt>
                <c:pt idx="1001">
                  <c:v>3.9398239999999998</c:v>
                </c:pt>
                <c:pt idx="1002">
                  <c:v>3.9468749999999995</c:v>
                </c:pt>
                <c:pt idx="1003">
                  <c:v>3.9457710000000001</c:v>
                </c:pt>
                <c:pt idx="1004">
                  <c:v>3.9852319999999999</c:v>
                </c:pt>
                <c:pt idx="1005">
                  <c:v>3.9409179999999999</c:v>
                </c:pt>
                <c:pt idx="1006">
                  <c:v>3.9884179999999998</c:v>
                </c:pt>
                <c:pt idx="1007">
                  <c:v>4.0086060000000003</c:v>
                </c:pt>
                <c:pt idx="1008">
                  <c:v>3.9752349999999996</c:v>
                </c:pt>
                <c:pt idx="1009">
                  <c:v>4.0188579999999989</c:v>
                </c:pt>
                <c:pt idx="1010">
                  <c:v>3.993074</c:v>
                </c:pt>
                <c:pt idx="1011">
                  <c:v>4.0489129999999989</c:v>
                </c:pt>
                <c:pt idx="1012">
                  <c:v>3.8984649999999994</c:v>
                </c:pt>
                <c:pt idx="1013">
                  <c:v>3.9172859999999994</c:v>
                </c:pt>
                <c:pt idx="1014">
                  <c:v>3.9568619999999992</c:v>
                </c:pt>
                <c:pt idx="1015">
                  <c:v>4.004370999999999</c:v>
                </c:pt>
                <c:pt idx="1016">
                  <c:v>3.9780789999999997</c:v>
                </c:pt>
                <c:pt idx="1017">
                  <c:v>3.9087999999999998</c:v>
                </c:pt>
                <c:pt idx="1018">
                  <c:v>4.0077610000000004</c:v>
                </c:pt>
                <c:pt idx="1019">
                  <c:v>3.984502</c:v>
                </c:pt>
                <c:pt idx="1020">
                  <c:v>4.0133239999999999</c:v>
                </c:pt>
                <c:pt idx="1021">
                  <c:v>3.9643609999999998</c:v>
                </c:pt>
                <c:pt idx="1022">
                  <c:v>4.0368199999999996</c:v>
                </c:pt>
                <c:pt idx="1023">
                  <c:v>3.9362509999999991</c:v>
                </c:pt>
                <c:pt idx="1024">
                  <c:v>3.9731709999999998</c:v>
                </c:pt>
                <c:pt idx="1025">
                  <c:v>4.0511920000000003</c:v>
                </c:pt>
                <c:pt idx="1026">
                  <c:v>3.971794</c:v>
                </c:pt>
                <c:pt idx="1027">
                  <c:v>4.052408999999999</c:v>
                </c:pt>
                <c:pt idx="1028">
                  <c:v>3.9320359999999996</c:v>
                </c:pt>
                <c:pt idx="1029">
                  <c:v>3.9715259999999994</c:v>
                </c:pt>
                <c:pt idx="1030">
                  <c:v>3.9354379999999995</c:v>
                </c:pt>
                <c:pt idx="1031">
                  <c:v>4.0721670000000003</c:v>
                </c:pt>
                <c:pt idx="1032">
                  <c:v>3.8810149999999997</c:v>
                </c:pt>
                <c:pt idx="1033">
                  <c:v>3.9864279999999996</c:v>
                </c:pt>
                <c:pt idx="1034">
                  <c:v>2.899324</c:v>
                </c:pt>
                <c:pt idx="1035">
                  <c:v>1.4508799999999997</c:v>
                </c:pt>
                <c:pt idx="1036">
                  <c:v>1.8387739999999999</c:v>
                </c:pt>
                <c:pt idx="1037">
                  <c:v>1.8359959999999997</c:v>
                </c:pt>
                <c:pt idx="1038">
                  <c:v>1.8294089999999998</c:v>
                </c:pt>
                <c:pt idx="1039">
                  <c:v>1.831178</c:v>
                </c:pt>
                <c:pt idx="1040">
                  <c:v>1.839278</c:v>
                </c:pt>
                <c:pt idx="1041">
                  <c:v>1.8412379999999999</c:v>
                </c:pt>
                <c:pt idx="1042">
                  <c:v>1.8276109999999999</c:v>
                </c:pt>
                <c:pt idx="1043">
                  <c:v>1.837245</c:v>
                </c:pt>
                <c:pt idx="1044">
                  <c:v>1.8360570000000003</c:v>
                </c:pt>
                <c:pt idx="1045">
                  <c:v>1.8364909999999999</c:v>
                </c:pt>
                <c:pt idx="1046">
                  <c:v>1.8275669999999997</c:v>
                </c:pt>
                <c:pt idx="1047">
                  <c:v>1.8321620000000001</c:v>
                </c:pt>
                <c:pt idx="1048">
                  <c:v>1.82602</c:v>
                </c:pt>
                <c:pt idx="1049">
                  <c:v>1.848584</c:v>
                </c:pt>
                <c:pt idx="1050">
                  <c:v>1.8337659999999998</c:v>
                </c:pt>
                <c:pt idx="1051">
                  <c:v>1.8395229999999998</c:v>
                </c:pt>
                <c:pt idx="1052">
                  <c:v>1.8439439999999998</c:v>
                </c:pt>
                <c:pt idx="1053">
                  <c:v>1.844403</c:v>
                </c:pt>
                <c:pt idx="1054">
                  <c:v>1.8378339999999997</c:v>
                </c:pt>
                <c:pt idx="1055">
                  <c:v>1.84229</c:v>
                </c:pt>
                <c:pt idx="1056">
                  <c:v>1.8466419999999999</c:v>
                </c:pt>
                <c:pt idx="1057">
                  <c:v>1.8388689999999999</c:v>
                </c:pt>
                <c:pt idx="1058">
                  <c:v>1.832846</c:v>
                </c:pt>
                <c:pt idx="1059">
                  <c:v>1.8401550000000002</c:v>
                </c:pt>
                <c:pt idx="1060">
                  <c:v>1.8530880000000001</c:v>
                </c:pt>
                <c:pt idx="1061">
                  <c:v>1.8330150000000001</c:v>
                </c:pt>
                <c:pt idx="1062">
                  <c:v>1.8290459999999999</c:v>
                </c:pt>
                <c:pt idx="1063">
                  <c:v>1.829</c:v>
                </c:pt>
                <c:pt idx="1064">
                  <c:v>1.848123</c:v>
                </c:pt>
                <c:pt idx="1065">
                  <c:v>1.8381719999999999</c:v>
                </c:pt>
                <c:pt idx="1066">
                  <c:v>1.8366469999999999</c:v>
                </c:pt>
                <c:pt idx="1067">
                  <c:v>1.8274919999999997</c:v>
                </c:pt>
                <c:pt idx="1068">
                  <c:v>1.8411659999999999</c:v>
                </c:pt>
                <c:pt idx="1069">
                  <c:v>1.8251059999999999</c:v>
                </c:pt>
                <c:pt idx="1070">
                  <c:v>1.848373</c:v>
                </c:pt>
                <c:pt idx="1071">
                  <c:v>1.8295949999999999</c:v>
                </c:pt>
                <c:pt idx="1072">
                  <c:v>1.8353269999999997</c:v>
                </c:pt>
                <c:pt idx="1073">
                  <c:v>1.835853</c:v>
                </c:pt>
                <c:pt idx="1074">
                  <c:v>1.8410530000000001</c:v>
                </c:pt>
                <c:pt idx="1075">
                  <c:v>1.832114</c:v>
                </c:pt>
                <c:pt idx="1076">
                  <c:v>1.830476</c:v>
                </c:pt>
                <c:pt idx="1077">
                  <c:v>1.8318099999999997</c:v>
                </c:pt>
                <c:pt idx="1078">
                  <c:v>1.8318779999999999</c:v>
                </c:pt>
                <c:pt idx="1079">
                  <c:v>1.8248989999999998</c:v>
                </c:pt>
                <c:pt idx="1080">
                  <c:v>1.8475870000000001</c:v>
                </c:pt>
                <c:pt idx="1081">
                  <c:v>1.824306</c:v>
                </c:pt>
                <c:pt idx="1082">
                  <c:v>1.8299939999999997</c:v>
                </c:pt>
                <c:pt idx="1083">
                  <c:v>1.834605</c:v>
                </c:pt>
                <c:pt idx="1084">
                  <c:v>1.838848</c:v>
                </c:pt>
                <c:pt idx="1085">
                  <c:v>1.8408789999999999</c:v>
                </c:pt>
                <c:pt idx="1086">
                  <c:v>1.839062</c:v>
                </c:pt>
                <c:pt idx="1087">
                  <c:v>1.837351</c:v>
                </c:pt>
                <c:pt idx="1088">
                  <c:v>1.843175</c:v>
                </c:pt>
                <c:pt idx="1089">
                  <c:v>1.8316779999999999</c:v>
                </c:pt>
                <c:pt idx="1090">
                  <c:v>1.8414209999999998</c:v>
                </c:pt>
                <c:pt idx="1091">
                  <c:v>1.8430989999999998</c:v>
                </c:pt>
                <c:pt idx="1092">
                  <c:v>1.837272</c:v>
                </c:pt>
                <c:pt idx="1093">
                  <c:v>1.8305939999999998</c:v>
                </c:pt>
                <c:pt idx="1094">
                  <c:v>1.8306289999999998</c:v>
                </c:pt>
                <c:pt idx="1095">
                  <c:v>1.839745</c:v>
                </c:pt>
                <c:pt idx="1096">
                  <c:v>1.836605</c:v>
                </c:pt>
                <c:pt idx="1097">
                  <c:v>1.8328800000000001</c:v>
                </c:pt>
                <c:pt idx="1098">
                  <c:v>1.8418779999999999</c:v>
                </c:pt>
                <c:pt idx="1099">
                  <c:v>1.8353889999999999</c:v>
                </c:pt>
                <c:pt idx="1100">
                  <c:v>1.8288439999999999</c:v>
                </c:pt>
                <c:pt idx="1101">
                  <c:v>1.8223939999999998</c:v>
                </c:pt>
                <c:pt idx="1102">
                  <c:v>1.8414359999999999</c:v>
                </c:pt>
                <c:pt idx="1103">
                  <c:v>1.8502190000000001</c:v>
                </c:pt>
                <c:pt idx="1104">
                  <c:v>1.8318309999999998</c:v>
                </c:pt>
                <c:pt idx="1105">
                  <c:v>1.8317369999999997</c:v>
                </c:pt>
                <c:pt idx="1106">
                  <c:v>1.8259899999999998</c:v>
                </c:pt>
                <c:pt idx="1107">
                  <c:v>1.8285689999999999</c:v>
                </c:pt>
                <c:pt idx="1108">
                  <c:v>1.8416919999999999</c:v>
                </c:pt>
                <c:pt idx="1109">
                  <c:v>1.830605</c:v>
                </c:pt>
                <c:pt idx="1110">
                  <c:v>1.8512059999999999</c:v>
                </c:pt>
                <c:pt idx="1111">
                  <c:v>1.8282670000000001</c:v>
                </c:pt>
                <c:pt idx="1112">
                  <c:v>1.8356520000000001</c:v>
                </c:pt>
                <c:pt idx="1113">
                  <c:v>1.831917</c:v>
                </c:pt>
                <c:pt idx="1114">
                  <c:v>1.8340799999999999</c:v>
                </c:pt>
                <c:pt idx="1115">
                  <c:v>1.836527</c:v>
                </c:pt>
                <c:pt idx="1116">
                  <c:v>1.8304130000000001</c:v>
                </c:pt>
                <c:pt idx="1117">
                  <c:v>1.8380259999999999</c:v>
                </c:pt>
                <c:pt idx="1118">
                  <c:v>1.84653</c:v>
                </c:pt>
                <c:pt idx="1119">
                  <c:v>1.8393079999999999</c:v>
                </c:pt>
                <c:pt idx="1120">
                  <c:v>1.829337</c:v>
                </c:pt>
                <c:pt idx="1121">
                  <c:v>1.831915</c:v>
                </c:pt>
                <c:pt idx="1122">
                  <c:v>1.8290949999999997</c:v>
                </c:pt>
                <c:pt idx="1123">
                  <c:v>1.848668</c:v>
                </c:pt>
                <c:pt idx="1124">
                  <c:v>1.846735</c:v>
                </c:pt>
                <c:pt idx="1125">
                  <c:v>1.847154</c:v>
                </c:pt>
                <c:pt idx="1126">
                  <c:v>1.8261350000000001</c:v>
                </c:pt>
                <c:pt idx="1127">
                  <c:v>1.8304469999999999</c:v>
                </c:pt>
                <c:pt idx="1128">
                  <c:v>1.8331170000000001</c:v>
                </c:pt>
                <c:pt idx="1129">
                  <c:v>1.8237389999999998</c:v>
                </c:pt>
                <c:pt idx="1130">
                  <c:v>1.8279079999999999</c:v>
                </c:pt>
                <c:pt idx="1131">
                  <c:v>1.8360580000000002</c:v>
                </c:pt>
                <c:pt idx="1132">
                  <c:v>1.830508</c:v>
                </c:pt>
                <c:pt idx="1133">
                  <c:v>1.8506590000000001</c:v>
                </c:pt>
                <c:pt idx="1134">
                  <c:v>1.8483350000000001</c:v>
                </c:pt>
                <c:pt idx="1135">
                  <c:v>1.8382689999999999</c:v>
                </c:pt>
                <c:pt idx="1136">
                  <c:v>1.8257889999999999</c:v>
                </c:pt>
                <c:pt idx="1137">
                  <c:v>1.8345899999999999</c:v>
                </c:pt>
                <c:pt idx="1138">
                  <c:v>1.8241849999999999</c:v>
                </c:pt>
                <c:pt idx="1139">
                  <c:v>1.8364780000000001</c:v>
                </c:pt>
                <c:pt idx="1140">
                  <c:v>1.8326480000000001</c:v>
                </c:pt>
                <c:pt idx="1141">
                  <c:v>1.8352939999999998</c:v>
                </c:pt>
                <c:pt idx="1142">
                  <c:v>1.848231</c:v>
                </c:pt>
                <c:pt idx="1143">
                  <c:v>1.8184530000000001</c:v>
                </c:pt>
                <c:pt idx="1144">
                  <c:v>1.8454739999999998</c:v>
                </c:pt>
                <c:pt idx="1145">
                  <c:v>1.8413009999999999</c:v>
                </c:pt>
                <c:pt idx="1146">
                  <c:v>1.8450569999999999</c:v>
                </c:pt>
                <c:pt idx="1147">
                  <c:v>1.8320000000000001</c:v>
                </c:pt>
                <c:pt idx="1148">
                  <c:v>1.841453</c:v>
                </c:pt>
                <c:pt idx="1149">
                  <c:v>1.8296049999999997</c:v>
                </c:pt>
                <c:pt idx="1150">
                  <c:v>1.8264609999999999</c:v>
                </c:pt>
                <c:pt idx="1151">
                  <c:v>1.8404130000000001</c:v>
                </c:pt>
                <c:pt idx="1152">
                  <c:v>1.8437479999999999</c:v>
                </c:pt>
                <c:pt idx="1153">
                  <c:v>1.8352349999999997</c:v>
                </c:pt>
                <c:pt idx="1154">
                  <c:v>1.8318739999999998</c:v>
                </c:pt>
                <c:pt idx="1155">
                  <c:v>1.833351</c:v>
                </c:pt>
                <c:pt idx="1156">
                  <c:v>1.8327359999999999</c:v>
                </c:pt>
                <c:pt idx="1157">
                  <c:v>1.836381</c:v>
                </c:pt>
                <c:pt idx="1158">
                  <c:v>1.843119</c:v>
                </c:pt>
                <c:pt idx="1159">
                  <c:v>1.831758</c:v>
                </c:pt>
                <c:pt idx="1160">
                  <c:v>1.850409</c:v>
                </c:pt>
                <c:pt idx="1161">
                  <c:v>1.8339749999999997</c:v>
                </c:pt>
                <c:pt idx="1162">
                  <c:v>1.8325979999999999</c:v>
                </c:pt>
                <c:pt idx="1163">
                  <c:v>1.834306</c:v>
                </c:pt>
                <c:pt idx="1164">
                  <c:v>1.8442019999999999</c:v>
                </c:pt>
                <c:pt idx="1165">
                  <c:v>1.82965</c:v>
                </c:pt>
                <c:pt idx="1166">
                  <c:v>1.841958</c:v>
                </c:pt>
                <c:pt idx="1167">
                  <c:v>1.8416089999999998</c:v>
                </c:pt>
                <c:pt idx="1168">
                  <c:v>1.8335659999999998</c:v>
                </c:pt>
                <c:pt idx="1169">
                  <c:v>1.835677</c:v>
                </c:pt>
                <c:pt idx="1170">
                  <c:v>1.839043</c:v>
                </c:pt>
                <c:pt idx="1171">
                  <c:v>1.8400580000000002</c:v>
                </c:pt>
                <c:pt idx="1172">
                  <c:v>1.8432729999999999</c:v>
                </c:pt>
                <c:pt idx="1173">
                  <c:v>1.835215</c:v>
                </c:pt>
                <c:pt idx="1174">
                  <c:v>1.8431899999999999</c:v>
                </c:pt>
                <c:pt idx="1175">
                  <c:v>1.8379099999999997</c:v>
                </c:pt>
                <c:pt idx="1176">
                  <c:v>1.8323970000000001</c:v>
                </c:pt>
                <c:pt idx="1177">
                  <c:v>1.8352889999999999</c:v>
                </c:pt>
                <c:pt idx="1178">
                  <c:v>1.822298</c:v>
                </c:pt>
                <c:pt idx="1179">
                  <c:v>1.8423820000000002</c:v>
                </c:pt>
                <c:pt idx="1180">
                  <c:v>1.8358349999999999</c:v>
                </c:pt>
                <c:pt idx="1181">
                  <c:v>1.8350219999999997</c:v>
                </c:pt>
                <c:pt idx="1182">
                  <c:v>1.832508</c:v>
                </c:pt>
                <c:pt idx="1183">
                  <c:v>1.842859</c:v>
                </c:pt>
                <c:pt idx="1184">
                  <c:v>1.8376329999999998</c:v>
                </c:pt>
                <c:pt idx="1185">
                  <c:v>1.8334269999999997</c:v>
                </c:pt>
                <c:pt idx="1186">
                  <c:v>1.8291659999999998</c:v>
                </c:pt>
                <c:pt idx="1187">
                  <c:v>1.83151</c:v>
                </c:pt>
                <c:pt idx="1188">
                  <c:v>1.8310309999999999</c:v>
                </c:pt>
                <c:pt idx="1189">
                  <c:v>1.838395</c:v>
                </c:pt>
                <c:pt idx="1190">
                  <c:v>1.840808</c:v>
                </c:pt>
                <c:pt idx="1191">
                  <c:v>1.8373009999999999</c:v>
                </c:pt>
                <c:pt idx="1192">
                  <c:v>1.8404849999999999</c:v>
                </c:pt>
                <c:pt idx="1193">
                  <c:v>1.82948</c:v>
                </c:pt>
                <c:pt idx="1194">
                  <c:v>1.840889</c:v>
                </c:pt>
                <c:pt idx="1195">
                  <c:v>1.8370839999999999</c:v>
                </c:pt>
                <c:pt idx="1196">
                  <c:v>1.844535</c:v>
                </c:pt>
                <c:pt idx="1197">
                  <c:v>1.838076</c:v>
                </c:pt>
                <c:pt idx="1198">
                  <c:v>1.8399019999999997</c:v>
                </c:pt>
                <c:pt idx="1199">
                  <c:v>1.8403309999999999</c:v>
                </c:pt>
                <c:pt idx="1200">
                  <c:v>1.839545</c:v>
                </c:pt>
                <c:pt idx="1201">
                  <c:v>1.8298509999999999</c:v>
                </c:pt>
                <c:pt idx="1202">
                  <c:v>1.830697</c:v>
                </c:pt>
                <c:pt idx="1203">
                  <c:v>1.825817</c:v>
                </c:pt>
                <c:pt idx="1204">
                  <c:v>1.824527</c:v>
                </c:pt>
                <c:pt idx="1205">
                  <c:v>1.8392259999999998</c:v>
                </c:pt>
                <c:pt idx="1206">
                  <c:v>1.830967</c:v>
                </c:pt>
                <c:pt idx="1207">
                  <c:v>1.8354629999999998</c:v>
                </c:pt>
                <c:pt idx="1208">
                  <c:v>1.834576</c:v>
                </c:pt>
                <c:pt idx="1209">
                  <c:v>1.8426370000000001</c:v>
                </c:pt>
                <c:pt idx="1210">
                  <c:v>1.8460550000000002</c:v>
                </c:pt>
                <c:pt idx="1211">
                  <c:v>1.8343520000000002</c:v>
                </c:pt>
                <c:pt idx="1212">
                  <c:v>1.8465170000000002</c:v>
                </c:pt>
                <c:pt idx="1213">
                  <c:v>1.8399729999999999</c:v>
                </c:pt>
                <c:pt idx="1214">
                  <c:v>1.839286</c:v>
                </c:pt>
                <c:pt idx="1215">
                  <c:v>1.830543</c:v>
                </c:pt>
                <c:pt idx="1216">
                  <c:v>1.8387450000000001</c:v>
                </c:pt>
                <c:pt idx="1217">
                  <c:v>1.837053</c:v>
                </c:pt>
                <c:pt idx="1218">
                  <c:v>1.8340320000000001</c:v>
                </c:pt>
                <c:pt idx="1219">
                  <c:v>1.8274649999999997</c:v>
                </c:pt>
                <c:pt idx="1220">
                  <c:v>1.8383849999999999</c:v>
                </c:pt>
                <c:pt idx="1221">
                  <c:v>1.8397709999999998</c:v>
                </c:pt>
                <c:pt idx="1222">
                  <c:v>1.840268</c:v>
                </c:pt>
                <c:pt idx="1223">
                  <c:v>1.8430739999999999</c:v>
                </c:pt>
                <c:pt idx="1224">
                  <c:v>1.83891</c:v>
                </c:pt>
                <c:pt idx="1225">
                  <c:v>1.8272349999999997</c:v>
                </c:pt>
                <c:pt idx="1226">
                  <c:v>1.8325499999999999</c:v>
                </c:pt>
                <c:pt idx="1227">
                  <c:v>1.8239279999999998</c:v>
                </c:pt>
                <c:pt idx="1228">
                  <c:v>1.8387869999999999</c:v>
                </c:pt>
                <c:pt idx="1229">
                  <c:v>1.819277</c:v>
                </c:pt>
                <c:pt idx="1230">
                  <c:v>1.8298079999999999</c:v>
                </c:pt>
                <c:pt idx="1231">
                  <c:v>1.8344819999999999</c:v>
                </c:pt>
                <c:pt idx="1232">
                  <c:v>1.8342309999999999</c:v>
                </c:pt>
                <c:pt idx="1233">
                  <c:v>1.8365819999999999</c:v>
                </c:pt>
                <c:pt idx="1234">
                  <c:v>1.836616</c:v>
                </c:pt>
                <c:pt idx="1235">
                  <c:v>1.8326289999999998</c:v>
                </c:pt>
                <c:pt idx="1236">
                  <c:v>1.8480190000000001</c:v>
                </c:pt>
                <c:pt idx="1237">
                  <c:v>1.8338099999999997</c:v>
                </c:pt>
                <c:pt idx="1238">
                  <c:v>1.8416009999999998</c:v>
                </c:pt>
                <c:pt idx="1239">
                  <c:v>1.8310929999999999</c:v>
                </c:pt>
                <c:pt idx="1240">
                  <c:v>1.8408279999999999</c:v>
                </c:pt>
                <c:pt idx="1241">
                  <c:v>1.830649</c:v>
                </c:pt>
                <c:pt idx="1242">
                  <c:v>1.8302180000000001</c:v>
                </c:pt>
                <c:pt idx="1243">
                  <c:v>1.8290929999999999</c:v>
                </c:pt>
                <c:pt idx="1244">
                  <c:v>1.83267</c:v>
                </c:pt>
                <c:pt idx="1245">
                  <c:v>1.8357749999999997</c:v>
                </c:pt>
                <c:pt idx="1246">
                  <c:v>1.8437059999999998</c:v>
                </c:pt>
                <c:pt idx="1247">
                  <c:v>1.82361</c:v>
                </c:pt>
                <c:pt idx="1248">
                  <c:v>1.8358409999999998</c:v>
                </c:pt>
                <c:pt idx="1249">
                  <c:v>1.8342320000000001</c:v>
                </c:pt>
                <c:pt idx="1250">
                  <c:v>1.834768</c:v>
                </c:pt>
                <c:pt idx="1251">
                  <c:v>1.8370770000000001</c:v>
                </c:pt>
                <c:pt idx="1252">
                  <c:v>1.8423939999999999</c:v>
                </c:pt>
                <c:pt idx="1253">
                  <c:v>1.824525</c:v>
                </c:pt>
                <c:pt idx="1254">
                  <c:v>1.8462939999999999</c:v>
                </c:pt>
                <c:pt idx="1255">
                  <c:v>1.840274</c:v>
                </c:pt>
                <c:pt idx="1256">
                  <c:v>1.8362700000000001</c:v>
                </c:pt>
                <c:pt idx="1257">
                  <c:v>1.8263590000000001</c:v>
                </c:pt>
                <c:pt idx="1258">
                  <c:v>1.8457969999999997</c:v>
                </c:pt>
                <c:pt idx="1259">
                  <c:v>1.8440890000000001</c:v>
                </c:pt>
                <c:pt idx="1260">
                  <c:v>1.8581580000000002</c:v>
                </c:pt>
                <c:pt idx="1261">
                  <c:v>1.827612</c:v>
                </c:pt>
                <c:pt idx="1262">
                  <c:v>1.83168</c:v>
                </c:pt>
                <c:pt idx="1263">
                  <c:v>1.8360970000000001</c:v>
                </c:pt>
                <c:pt idx="1264">
                  <c:v>1.8261449999999999</c:v>
                </c:pt>
                <c:pt idx="1265">
                  <c:v>1.8375589999999999</c:v>
                </c:pt>
                <c:pt idx="1266">
                  <c:v>1.8305389999999999</c:v>
                </c:pt>
                <c:pt idx="1267">
                  <c:v>1.836376</c:v>
                </c:pt>
                <c:pt idx="1268">
                  <c:v>1.8371649999999997</c:v>
                </c:pt>
                <c:pt idx="1269">
                  <c:v>1.837181</c:v>
                </c:pt>
                <c:pt idx="1270">
                  <c:v>1.8354029999999999</c:v>
                </c:pt>
                <c:pt idx="1271">
                  <c:v>1.8342289999999999</c:v>
                </c:pt>
                <c:pt idx="1272">
                  <c:v>1.8357899999999998</c:v>
                </c:pt>
                <c:pt idx="1273">
                  <c:v>1.8377249999999998</c:v>
                </c:pt>
                <c:pt idx="1274">
                  <c:v>1.841097</c:v>
                </c:pt>
                <c:pt idx="1275">
                  <c:v>1.8419609999999997</c:v>
                </c:pt>
                <c:pt idx="1276">
                  <c:v>1.8348239999999998</c:v>
                </c:pt>
                <c:pt idx="1277">
                  <c:v>1.8465170000000002</c:v>
                </c:pt>
                <c:pt idx="1278">
                  <c:v>1.8391309999999998</c:v>
                </c:pt>
                <c:pt idx="1279">
                  <c:v>1.8491470000000001</c:v>
                </c:pt>
                <c:pt idx="1280">
                  <c:v>1.8376589999999999</c:v>
                </c:pt>
                <c:pt idx="1281">
                  <c:v>1.8316509999999999</c:v>
                </c:pt>
                <c:pt idx="1282">
                  <c:v>1.8372899999999999</c:v>
                </c:pt>
                <c:pt idx="1283">
                  <c:v>1.824049</c:v>
                </c:pt>
                <c:pt idx="1284">
                  <c:v>1.8390839999999999</c:v>
                </c:pt>
                <c:pt idx="1285">
                  <c:v>1.8408899999999999</c:v>
                </c:pt>
                <c:pt idx="1286">
                  <c:v>1.8383700000000001</c:v>
                </c:pt>
                <c:pt idx="1287">
                  <c:v>1.830948</c:v>
                </c:pt>
                <c:pt idx="1288">
                  <c:v>1.8304209999999999</c:v>
                </c:pt>
                <c:pt idx="1289">
                  <c:v>1.84053</c:v>
                </c:pt>
                <c:pt idx="1290">
                  <c:v>1.8215789999999998</c:v>
                </c:pt>
                <c:pt idx="1291">
                  <c:v>1.8359949999999998</c:v>
                </c:pt>
                <c:pt idx="1292">
                  <c:v>1.8458409999999998</c:v>
                </c:pt>
                <c:pt idx="1293">
                  <c:v>1.8520820000000002</c:v>
                </c:pt>
                <c:pt idx="1294">
                  <c:v>1.8416489999999999</c:v>
                </c:pt>
                <c:pt idx="1295">
                  <c:v>1.8349739999999999</c:v>
                </c:pt>
                <c:pt idx="1296">
                  <c:v>1.8373009999999999</c:v>
                </c:pt>
                <c:pt idx="1297">
                  <c:v>1.8299359999999998</c:v>
                </c:pt>
                <c:pt idx="1298">
                  <c:v>1.8350219999999997</c:v>
                </c:pt>
                <c:pt idx="1299">
                  <c:v>1.834981</c:v>
                </c:pt>
                <c:pt idx="1300">
                  <c:v>1.833154</c:v>
                </c:pt>
                <c:pt idx="1301">
                  <c:v>1.83928</c:v>
                </c:pt>
                <c:pt idx="1302">
                  <c:v>1.8264739999999999</c:v>
                </c:pt>
                <c:pt idx="1303">
                  <c:v>1.8337349999999997</c:v>
                </c:pt>
                <c:pt idx="1304">
                  <c:v>1.8350770000000001</c:v>
                </c:pt>
                <c:pt idx="1305">
                  <c:v>1.834322</c:v>
                </c:pt>
                <c:pt idx="1306">
                  <c:v>1.8300170000000002</c:v>
                </c:pt>
                <c:pt idx="1307">
                  <c:v>1.830546</c:v>
                </c:pt>
                <c:pt idx="1308">
                  <c:v>1.8364959999999999</c:v>
                </c:pt>
                <c:pt idx="1309">
                  <c:v>1.830427</c:v>
                </c:pt>
                <c:pt idx="1310">
                  <c:v>1.8538639999999997</c:v>
                </c:pt>
                <c:pt idx="1311">
                  <c:v>1.8251609999999998</c:v>
                </c:pt>
                <c:pt idx="1312">
                  <c:v>1.8351770000000001</c:v>
                </c:pt>
                <c:pt idx="1313">
                  <c:v>1.8360000000000001</c:v>
                </c:pt>
                <c:pt idx="1314">
                  <c:v>1.837242</c:v>
                </c:pt>
                <c:pt idx="1315">
                  <c:v>1.8363929999999999</c:v>
                </c:pt>
                <c:pt idx="1316">
                  <c:v>1.830951</c:v>
                </c:pt>
                <c:pt idx="1317">
                  <c:v>1.8312239999999997</c:v>
                </c:pt>
                <c:pt idx="1318">
                  <c:v>1.8298179999999999</c:v>
                </c:pt>
                <c:pt idx="1319">
                  <c:v>1.8417939999999997</c:v>
                </c:pt>
                <c:pt idx="1320">
                  <c:v>1.8313539999999999</c:v>
                </c:pt>
                <c:pt idx="1321">
                  <c:v>1.8361229999999999</c:v>
                </c:pt>
                <c:pt idx="1322">
                  <c:v>1.8364549999999999</c:v>
                </c:pt>
                <c:pt idx="1323">
                  <c:v>1.8316429999999999</c:v>
                </c:pt>
                <c:pt idx="1324">
                  <c:v>1.8413009999999999</c:v>
                </c:pt>
                <c:pt idx="1325">
                  <c:v>1.8280320000000001</c:v>
                </c:pt>
                <c:pt idx="1326">
                  <c:v>1.833583</c:v>
                </c:pt>
                <c:pt idx="1327">
                  <c:v>1.8416619999999997</c:v>
                </c:pt>
                <c:pt idx="1328">
                  <c:v>1.8278209999999997</c:v>
                </c:pt>
                <c:pt idx="1329">
                  <c:v>1.8407119999999999</c:v>
                </c:pt>
                <c:pt idx="1330">
                  <c:v>1.830802</c:v>
                </c:pt>
                <c:pt idx="1331">
                  <c:v>1.8335459999999999</c:v>
                </c:pt>
                <c:pt idx="1332">
                  <c:v>1.8284180000000001</c:v>
                </c:pt>
                <c:pt idx="1333">
                  <c:v>1.838651</c:v>
                </c:pt>
                <c:pt idx="1334">
                  <c:v>1.8372629999999999</c:v>
                </c:pt>
                <c:pt idx="1335">
                  <c:v>1.8311639999999998</c:v>
                </c:pt>
                <c:pt idx="1336">
                  <c:v>1.8397959999999998</c:v>
                </c:pt>
                <c:pt idx="1337">
                  <c:v>1.8274859999999999</c:v>
                </c:pt>
                <c:pt idx="1338">
                  <c:v>1.845842</c:v>
                </c:pt>
                <c:pt idx="1339">
                  <c:v>1.8398129999999999</c:v>
                </c:pt>
                <c:pt idx="1340">
                  <c:v>1.8408229999999999</c:v>
                </c:pt>
                <c:pt idx="1341">
                  <c:v>1.839005</c:v>
                </c:pt>
                <c:pt idx="1342">
                  <c:v>1.8359449999999997</c:v>
                </c:pt>
                <c:pt idx="1343">
                  <c:v>1.8326939999999998</c:v>
                </c:pt>
                <c:pt idx="1344">
                  <c:v>1.8419809999999999</c:v>
                </c:pt>
                <c:pt idx="1345">
                  <c:v>1.8395999999999997</c:v>
                </c:pt>
                <c:pt idx="1346">
                  <c:v>1.837197</c:v>
                </c:pt>
                <c:pt idx="1347">
                  <c:v>1.8406909999999999</c:v>
                </c:pt>
                <c:pt idx="1348">
                  <c:v>1.835952</c:v>
                </c:pt>
                <c:pt idx="1349">
                  <c:v>1.8339719999999997</c:v>
                </c:pt>
                <c:pt idx="1350">
                  <c:v>1.8341460000000001</c:v>
                </c:pt>
                <c:pt idx="1351">
                  <c:v>1.8230789999999999</c:v>
                </c:pt>
                <c:pt idx="1352">
                  <c:v>1.834665</c:v>
                </c:pt>
                <c:pt idx="1353">
                  <c:v>1.8335259999999998</c:v>
                </c:pt>
                <c:pt idx="1354">
                  <c:v>1.8452109999999999</c:v>
                </c:pt>
                <c:pt idx="1355">
                  <c:v>1.838195</c:v>
                </c:pt>
                <c:pt idx="1356">
                  <c:v>1.8480500000000002</c:v>
                </c:pt>
                <c:pt idx="1357">
                  <c:v>1.843143</c:v>
                </c:pt>
                <c:pt idx="1358">
                  <c:v>1.8350929999999999</c:v>
                </c:pt>
                <c:pt idx="1359">
                  <c:v>1.8388800000000001</c:v>
                </c:pt>
                <c:pt idx="1360">
                  <c:v>1.831555</c:v>
                </c:pt>
                <c:pt idx="1361">
                  <c:v>1.8361510000000001</c:v>
                </c:pt>
                <c:pt idx="1362">
                  <c:v>1.8324309999999999</c:v>
                </c:pt>
                <c:pt idx="1363">
                  <c:v>1.8299159999999999</c:v>
                </c:pt>
                <c:pt idx="1364">
                  <c:v>1.823259</c:v>
                </c:pt>
                <c:pt idx="1365">
                  <c:v>1.838708</c:v>
                </c:pt>
                <c:pt idx="1366">
                  <c:v>1.842441</c:v>
                </c:pt>
                <c:pt idx="1367">
                  <c:v>1.8248689999999999</c:v>
                </c:pt>
                <c:pt idx="1368">
                  <c:v>1.8379759999999998</c:v>
                </c:pt>
                <c:pt idx="1369">
                  <c:v>1.836414</c:v>
                </c:pt>
                <c:pt idx="1370">
                  <c:v>1.8384880000000001</c:v>
                </c:pt>
                <c:pt idx="1371">
                  <c:v>1.8371500000000001</c:v>
                </c:pt>
                <c:pt idx="1372">
                  <c:v>1.8383580000000002</c:v>
                </c:pt>
                <c:pt idx="1373">
                  <c:v>1.8275659999999998</c:v>
                </c:pt>
                <c:pt idx="1374">
                  <c:v>1.8503039999999999</c:v>
                </c:pt>
                <c:pt idx="1375">
                  <c:v>1.835137</c:v>
                </c:pt>
                <c:pt idx="1376">
                  <c:v>1.8280209999999999</c:v>
                </c:pt>
                <c:pt idx="1377">
                  <c:v>1.835159</c:v>
                </c:pt>
                <c:pt idx="1378">
                  <c:v>1.8370929999999999</c:v>
                </c:pt>
                <c:pt idx="1379">
                  <c:v>1.8241120000000002</c:v>
                </c:pt>
                <c:pt idx="1380">
                  <c:v>1.8331580000000001</c:v>
                </c:pt>
                <c:pt idx="1381">
                  <c:v>1.8259329999999998</c:v>
                </c:pt>
                <c:pt idx="1382">
                  <c:v>1.834846</c:v>
                </c:pt>
                <c:pt idx="1383">
                  <c:v>1.8378059999999998</c:v>
                </c:pt>
                <c:pt idx="1384">
                  <c:v>1.8355109999999999</c:v>
                </c:pt>
                <c:pt idx="1385">
                  <c:v>1.834349</c:v>
                </c:pt>
                <c:pt idx="1386">
                  <c:v>1.826749</c:v>
                </c:pt>
                <c:pt idx="1387">
                  <c:v>1.8138879999999999</c:v>
                </c:pt>
                <c:pt idx="1388">
                  <c:v>1.8095259999999997</c:v>
                </c:pt>
                <c:pt idx="1389">
                  <c:v>1.8248609999999998</c:v>
                </c:pt>
                <c:pt idx="1390">
                  <c:v>1.8159269999999998</c:v>
                </c:pt>
                <c:pt idx="1391">
                  <c:v>1.8181419999999999</c:v>
                </c:pt>
                <c:pt idx="1392">
                  <c:v>1.8201020000000001</c:v>
                </c:pt>
                <c:pt idx="1393">
                  <c:v>1.8192289999999998</c:v>
                </c:pt>
                <c:pt idx="1394">
                  <c:v>1.812343</c:v>
                </c:pt>
                <c:pt idx="1395">
                  <c:v>1.8253899999999998</c:v>
                </c:pt>
                <c:pt idx="1396">
                  <c:v>1.8249899999999999</c:v>
                </c:pt>
                <c:pt idx="1397">
                  <c:v>1.8153199999999998</c:v>
                </c:pt>
                <c:pt idx="1398">
                  <c:v>1.8230659999999999</c:v>
                </c:pt>
                <c:pt idx="1399">
                  <c:v>1.8123590000000001</c:v>
                </c:pt>
                <c:pt idx="1400">
                  <c:v>1.8141989999999999</c:v>
                </c:pt>
                <c:pt idx="1401">
                  <c:v>1.817682</c:v>
                </c:pt>
                <c:pt idx="1402">
                  <c:v>1.8192189999999999</c:v>
                </c:pt>
                <c:pt idx="1403">
                  <c:v>1.816775</c:v>
                </c:pt>
                <c:pt idx="1404">
                  <c:v>1.820128</c:v>
                </c:pt>
                <c:pt idx="1405">
                  <c:v>1.8251739999999999</c:v>
                </c:pt>
                <c:pt idx="1406">
                  <c:v>1.810589</c:v>
                </c:pt>
                <c:pt idx="1407">
                  <c:v>1.8243279999999999</c:v>
                </c:pt>
                <c:pt idx="1408">
                  <c:v>1.8179339999999997</c:v>
                </c:pt>
                <c:pt idx="1409">
                  <c:v>1.8173299999999997</c:v>
                </c:pt>
                <c:pt idx="1410">
                  <c:v>1.840309</c:v>
                </c:pt>
                <c:pt idx="1411">
                  <c:v>1.8259599999999998</c:v>
                </c:pt>
                <c:pt idx="1412">
                  <c:v>1.823156</c:v>
                </c:pt>
                <c:pt idx="1413">
                  <c:v>1.8173349999999997</c:v>
                </c:pt>
                <c:pt idx="1414">
                  <c:v>1.81656</c:v>
                </c:pt>
                <c:pt idx="1415">
                  <c:v>1.822238</c:v>
                </c:pt>
                <c:pt idx="1416">
                  <c:v>1.8084720000000001</c:v>
                </c:pt>
                <c:pt idx="1417">
                  <c:v>1.818789</c:v>
                </c:pt>
                <c:pt idx="1418">
                  <c:v>1.816289</c:v>
                </c:pt>
                <c:pt idx="1419">
                  <c:v>1.8099779999999999</c:v>
                </c:pt>
                <c:pt idx="1420">
                  <c:v>1.826306</c:v>
                </c:pt>
                <c:pt idx="1421">
                  <c:v>1.8224860000000001</c:v>
                </c:pt>
                <c:pt idx="1422">
                  <c:v>1.8131120000000001</c:v>
                </c:pt>
                <c:pt idx="1423">
                  <c:v>1.8182799999999999</c:v>
                </c:pt>
                <c:pt idx="1424">
                  <c:v>1.819113</c:v>
                </c:pt>
                <c:pt idx="1425">
                  <c:v>1.824368</c:v>
                </c:pt>
                <c:pt idx="1426">
                  <c:v>1.809477</c:v>
                </c:pt>
                <c:pt idx="1427">
                  <c:v>1.8247150000000001</c:v>
                </c:pt>
                <c:pt idx="1428">
                  <c:v>1.8004259999999999</c:v>
                </c:pt>
                <c:pt idx="1429">
                  <c:v>1.8167279999999999</c:v>
                </c:pt>
                <c:pt idx="1430">
                  <c:v>1.8187409999999999</c:v>
                </c:pt>
                <c:pt idx="1431">
                  <c:v>1.8136570000000001</c:v>
                </c:pt>
                <c:pt idx="1432">
                  <c:v>1.8297570000000001</c:v>
                </c:pt>
                <c:pt idx="1433">
                  <c:v>1.818441</c:v>
                </c:pt>
                <c:pt idx="1434">
                  <c:v>1.8227439999999999</c:v>
                </c:pt>
                <c:pt idx="1435">
                  <c:v>1.811842</c:v>
                </c:pt>
                <c:pt idx="1436">
                  <c:v>1.8243799999999999</c:v>
                </c:pt>
                <c:pt idx="1437">
                  <c:v>1.8165720000000001</c:v>
                </c:pt>
                <c:pt idx="1438">
                  <c:v>1.815283</c:v>
                </c:pt>
                <c:pt idx="1439">
                  <c:v>1.814133</c:v>
                </c:pt>
                <c:pt idx="1440">
                  <c:v>1.815218</c:v>
                </c:pt>
                <c:pt idx="1441">
                  <c:v>1.8156229999999998</c:v>
                </c:pt>
                <c:pt idx="1442">
                  <c:v>1.8153550000000001</c:v>
                </c:pt>
                <c:pt idx="1443">
                  <c:v>1.8120750000000001</c:v>
                </c:pt>
                <c:pt idx="1444">
                  <c:v>1.822444</c:v>
                </c:pt>
                <c:pt idx="1445">
                  <c:v>1.827259</c:v>
                </c:pt>
                <c:pt idx="1446">
                  <c:v>1.814249</c:v>
                </c:pt>
                <c:pt idx="1447">
                  <c:v>1.822063</c:v>
                </c:pt>
                <c:pt idx="1448">
                  <c:v>1.8253349999999997</c:v>
                </c:pt>
                <c:pt idx="1449">
                  <c:v>1.8274899999999998</c:v>
                </c:pt>
                <c:pt idx="1450">
                  <c:v>1.8219589999999999</c:v>
                </c:pt>
                <c:pt idx="1451">
                  <c:v>1.8092309999999998</c:v>
                </c:pt>
                <c:pt idx="1452">
                  <c:v>1.8245089999999999</c:v>
                </c:pt>
                <c:pt idx="1453">
                  <c:v>1.821037</c:v>
                </c:pt>
                <c:pt idx="1454">
                  <c:v>1.8210739999999999</c:v>
                </c:pt>
                <c:pt idx="1455">
                  <c:v>1.8135019999999997</c:v>
                </c:pt>
                <c:pt idx="1456">
                  <c:v>1.8152889999999999</c:v>
                </c:pt>
                <c:pt idx="1457">
                  <c:v>1.8190120000000001</c:v>
                </c:pt>
                <c:pt idx="1458">
                  <c:v>1.8142510000000001</c:v>
                </c:pt>
                <c:pt idx="1459">
                  <c:v>1.816581</c:v>
                </c:pt>
                <c:pt idx="1460">
                  <c:v>1.834371</c:v>
                </c:pt>
                <c:pt idx="1461">
                  <c:v>1.8203389999999999</c:v>
                </c:pt>
                <c:pt idx="1462">
                  <c:v>1.81111</c:v>
                </c:pt>
                <c:pt idx="1463">
                  <c:v>1.812484</c:v>
                </c:pt>
                <c:pt idx="1464">
                  <c:v>1.8101339999999999</c:v>
                </c:pt>
                <c:pt idx="1465">
                  <c:v>1.8184609999999999</c:v>
                </c:pt>
                <c:pt idx="1466">
                  <c:v>1.8126199999999999</c:v>
                </c:pt>
                <c:pt idx="1467">
                  <c:v>1.8161499999999999</c:v>
                </c:pt>
                <c:pt idx="1468">
                  <c:v>1.8176219999999998</c:v>
                </c:pt>
                <c:pt idx="1469">
                  <c:v>1.8134299999999999</c:v>
                </c:pt>
                <c:pt idx="1470">
                  <c:v>1.8163800000000001</c:v>
                </c:pt>
                <c:pt idx="1471">
                  <c:v>1.8265469999999999</c:v>
                </c:pt>
                <c:pt idx="1472">
                  <c:v>1.8138029999999998</c:v>
                </c:pt>
                <c:pt idx="1473">
                  <c:v>1.8133199999999998</c:v>
                </c:pt>
                <c:pt idx="1474">
                  <c:v>1.8163629999999999</c:v>
                </c:pt>
                <c:pt idx="1475">
                  <c:v>1.8212809999999999</c:v>
                </c:pt>
                <c:pt idx="1476">
                  <c:v>1.812093</c:v>
                </c:pt>
                <c:pt idx="1477">
                  <c:v>1.812918</c:v>
                </c:pt>
                <c:pt idx="1478">
                  <c:v>1.8201339999999999</c:v>
                </c:pt>
                <c:pt idx="1479">
                  <c:v>1.8087359999999999</c:v>
                </c:pt>
                <c:pt idx="1480">
                  <c:v>1.8174619999999997</c:v>
                </c:pt>
                <c:pt idx="1481">
                  <c:v>1.833512</c:v>
                </c:pt>
                <c:pt idx="1482">
                  <c:v>1.8236570000000001</c:v>
                </c:pt>
                <c:pt idx="1483">
                  <c:v>1.8159219999999998</c:v>
                </c:pt>
                <c:pt idx="1484">
                  <c:v>1.81629</c:v>
                </c:pt>
                <c:pt idx="1485">
                  <c:v>1.816549</c:v>
                </c:pt>
                <c:pt idx="1486">
                  <c:v>1.807113</c:v>
                </c:pt>
                <c:pt idx="1487">
                  <c:v>1.822236</c:v>
                </c:pt>
                <c:pt idx="1488">
                  <c:v>1.8160270000000001</c:v>
                </c:pt>
                <c:pt idx="1489">
                  <c:v>1.8123039999999999</c:v>
                </c:pt>
                <c:pt idx="1490">
                  <c:v>1.8230550000000001</c:v>
                </c:pt>
                <c:pt idx="1491">
                  <c:v>1.821307</c:v>
                </c:pt>
                <c:pt idx="1492">
                  <c:v>1.8130639999999998</c:v>
                </c:pt>
                <c:pt idx="1493">
                  <c:v>1.8114899999999998</c:v>
                </c:pt>
                <c:pt idx="1494">
                  <c:v>1.1220430000000001</c:v>
                </c:pt>
                <c:pt idx="1495">
                  <c:v>0.85588100000000011</c:v>
                </c:pt>
                <c:pt idx="1496">
                  <c:v>0.87008900000000011</c:v>
                </c:pt>
                <c:pt idx="1497">
                  <c:v>0.83347599999999999</c:v>
                </c:pt>
                <c:pt idx="1498">
                  <c:v>0.84441299999999986</c:v>
                </c:pt>
                <c:pt idx="1499">
                  <c:v>0.85831900000000005</c:v>
                </c:pt>
                <c:pt idx="1500">
                  <c:v>0.86633300000000002</c:v>
                </c:pt>
                <c:pt idx="1501">
                  <c:v>0.87393299999999996</c:v>
                </c:pt>
                <c:pt idx="1502">
                  <c:v>0.87069500000000022</c:v>
                </c:pt>
                <c:pt idx="1503">
                  <c:v>0.87497400000000014</c:v>
                </c:pt>
                <c:pt idx="1504">
                  <c:v>0.87470300000000012</c:v>
                </c:pt>
                <c:pt idx="1505">
                  <c:v>0.87228499999999998</c:v>
                </c:pt>
                <c:pt idx="1506">
                  <c:v>0.86498600000000003</c:v>
                </c:pt>
                <c:pt idx="1507">
                  <c:v>0.87530900000000011</c:v>
                </c:pt>
                <c:pt idx="1508">
                  <c:v>0.86691700000000005</c:v>
                </c:pt>
                <c:pt idx="1509">
                  <c:v>0.87470900000000007</c:v>
                </c:pt>
                <c:pt idx="1510">
                  <c:v>0.88870199999999999</c:v>
                </c:pt>
                <c:pt idx="1511">
                  <c:v>0.87408900000000012</c:v>
                </c:pt>
                <c:pt idx="1512">
                  <c:v>0.87488200000000005</c:v>
                </c:pt>
                <c:pt idx="1513">
                  <c:v>0.87365300000000012</c:v>
                </c:pt>
                <c:pt idx="1514">
                  <c:v>0.87235399999999996</c:v>
                </c:pt>
                <c:pt idx="1515">
                  <c:v>0.88073400000000002</c:v>
                </c:pt>
                <c:pt idx="1516">
                  <c:v>0.86718300000000004</c:v>
                </c:pt>
                <c:pt idx="1517">
                  <c:v>0.86552300000000004</c:v>
                </c:pt>
                <c:pt idx="1518">
                  <c:v>0.8737910000000001</c:v>
                </c:pt>
                <c:pt idx="1519">
                  <c:v>0.86721700000000002</c:v>
                </c:pt>
                <c:pt idx="1520">
                  <c:v>0.87624000000000013</c:v>
                </c:pt>
                <c:pt idx="1521">
                  <c:v>0.87366299999999997</c:v>
                </c:pt>
                <c:pt idx="1522">
                  <c:v>0.85738199999999998</c:v>
                </c:pt>
                <c:pt idx="1523">
                  <c:v>0.86679399999999995</c:v>
                </c:pt>
                <c:pt idx="1524">
                  <c:v>0.86158299999999988</c:v>
                </c:pt>
                <c:pt idx="1525">
                  <c:v>0.86927800000000011</c:v>
                </c:pt>
                <c:pt idx="1526">
                  <c:v>0.87634100000000015</c:v>
                </c:pt>
                <c:pt idx="1527">
                  <c:v>0.87312100000000015</c:v>
                </c:pt>
                <c:pt idx="1528">
                  <c:v>0.86808500000000011</c:v>
                </c:pt>
                <c:pt idx="1529">
                  <c:v>0.87656500000000004</c:v>
                </c:pt>
                <c:pt idx="1530">
                  <c:v>0.86916800000000005</c:v>
                </c:pt>
                <c:pt idx="1531">
                  <c:v>0.87620200000000004</c:v>
                </c:pt>
                <c:pt idx="1532">
                  <c:v>0.87390699999999999</c:v>
                </c:pt>
                <c:pt idx="1533">
                  <c:v>0.86870000000000014</c:v>
                </c:pt>
                <c:pt idx="1534">
                  <c:v>0.86826000000000003</c:v>
                </c:pt>
                <c:pt idx="1535">
                  <c:v>0.86464000000000008</c:v>
                </c:pt>
                <c:pt idx="1536">
                  <c:v>0.86551299999999987</c:v>
                </c:pt>
                <c:pt idx="1537">
                  <c:v>0.87339000000000011</c:v>
                </c:pt>
                <c:pt idx="1538">
                  <c:v>0.86830000000000007</c:v>
                </c:pt>
                <c:pt idx="1539">
                  <c:v>0.86773500000000015</c:v>
                </c:pt>
                <c:pt idx="1540">
                  <c:v>0.87400999999999995</c:v>
                </c:pt>
                <c:pt idx="1541">
                  <c:v>0.87341100000000005</c:v>
                </c:pt>
                <c:pt idx="1542">
                  <c:v>0.8777100000000001</c:v>
                </c:pt>
                <c:pt idx="1543">
                  <c:v>0.87027600000000005</c:v>
                </c:pt>
                <c:pt idx="1544">
                  <c:v>0.87046999999999997</c:v>
                </c:pt>
                <c:pt idx="1545">
                  <c:v>0.87723300000000004</c:v>
                </c:pt>
                <c:pt idx="1546">
                  <c:v>0.86971900000000013</c:v>
                </c:pt>
                <c:pt idx="1547">
                  <c:v>0.87290100000000015</c:v>
                </c:pt>
                <c:pt idx="1548">
                  <c:v>0.87926199999999999</c:v>
                </c:pt>
                <c:pt idx="1549">
                  <c:v>0.87535700000000005</c:v>
                </c:pt>
                <c:pt idx="1550">
                  <c:v>0.87444900000000014</c:v>
                </c:pt>
                <c:pt idx="1551">
                  <c:v>0.86988799999999999</c:v>
                </c:pt>
                <c:pt idx="1552">
                  <c:v>0.87889800000000007</c:v>
                </c:pt>
                <c:pt idx="1553">
                  <c:v>0.87315200000000004</c:v>
                </c:pt>
                <c:pt idx="1554">
                  <c:v>0.86832399999999998</c:v>
                </c:pt>
                <c:pt idx="1555">
                  <c:v>0.87114400000000014</c:v>
                </c:pt>
                <c:pt idx="1556">
                  <c:v>0.87411499999999998</c:v>
                </c:pt>
                <c:pt idx="1557">
                  <c:v>0.87852399999999997</c:v>
                </c:pt>
                <c:pt idx="1558">
                  <c:v>0.87206099999999998</c:v>
                </c:pt>
                <c:pt idx="1559">
                  <c:v>0.87437399999999998</c:v>
                </c:pt>
                <c:pt idx="1560">
                  <c:v>0.88127599999999984</c:v>
                </c:pt>
                <c:pt idx="1561">
                  <c:v>0.86675100000000016</c:v>
                </c:pt>
                <c:pt idx="1562">
                  <c:v>0.87099700000000013</c:v>
                </c:pt>
                <c:pt idx="1563">
                  <c:v>0.86946400000000001</c:v>
                </c:pt>
                <c:pt idx="1564">
                  <c:v>0.87368000000000012</c:v>
                </c:pt>
                <c:pt idx="1565">
                  <c:v>0.87828499999999998</c:v>
                </c:pt>
                <c:pt idx="1566">
                  <c:v>0.86432699999999996</c:v>
                </c:pt>
                <c:pt idx="1567">
                  <c:v>0.88054699999999986</c:v>
                </c:pt>
                <c:pt idx="1568">
                  <c:v>0.87103100000000011</c:v>
                </c:pt>
                <c:pt idx="1569">
                  <c:v>0.87759399999999999</c:v>
                </c:pt>
                <c:pt idx="1570">
                  <c:v>0.87194500000000008</c:v>
                </c:pt>
                <c:pt idx="1571">
                  <c:v>0.87372100000000008</c:v>
                </c:pt>
                <c:pt idx="1572">
                  <c:v>0.87105600000000005</c:v>
                </c:pt>
                <c:pt idx="1573">
                  <c:v>0.86998299999999984</c:v>
                </c:pt>
                <c:pt idx="1574">
                  <c:v>0.87087400000000015</c:v>
                </c:pt>
                <c:pt idx="1575">
                  <c:v>0.87696399999999997</c:v>
                </c:pt>
                <c:pt idx="1576">
                  <c:v>0.86330300000000004</c:v>
                </c:pt>
                <c:pt idx="1577">
                  <c:v>0.87354100000000012</c:v>
                </c:pt>
                <c:pt idx="1578">
                  <c:v>0.87512100000000015</c:v>
                </c:pt>
                <c:pt idx="1579">
                  <c:v>0.86993200000000004</c:v>
                </c:pt>
                <c:pt idx="1580">
                  <c:v>0.87107900000000016</c:v>
                </c:pt>
                <c:pt idx="1581">
                  <c:v>0.87753199999999998</c:v>
                </c:pt>
                <c:pt idx="1582">
                  <c:v>0.86947700000000017</c:v>
                </c:pt>
                <c:pt idx="1583">
                  <c:v>0.87223600000000001</c:v>
                </c:pt>
                <c:pt idx="1584">
                  <c:v>0.87349100000000013</c:v>
                </c:pt>
                <c:pt idx="1585">
                  <c:v>0.86931599999999998</c:v>
                </c:pt>
                <c:pt idx="1586">
                  <c:v>0.87693699999999997</c:v>
                </c:pt>
                <c:pt idx="1587">
                  <c:v>0.87325299999999983</c:v>
                </c:pt>
                <c:pt idx="1588">
                  <c:v>0.87208799999999997</c:v>
                </c:pt>
                <c:pt idx="1589">
                  <c:v>0.87513900000000011</c:v>
                </c:pt>
                <c:pt idx="1590">
                  <c:v>0.86910799999999999</c:v>
                </c:pt>
                <c:pt idx="1591">
                  <c:v>0.87425799999999998</c:v>
                </c:pt>
                <c:pt idx="1592">
                  <c:v>0.87588100000000013</c:v>
                </c:pt>
                <c:pt idx="1593">
                  <c:v>0.87473500000000015</c:v>
                </c:pt>
                <c:pt idx="1594">
                  <c:v>0.874336</c:v>
                </c:pt>
                <c:pt idx="1595">
                  <c:v>0.87402000000000013</c:v>
                </c:pt>
                <c:pt idx="1596">
                  <c:v>0.87526199999999998</c:v>
                </c:pt>
                <c:pt idx="1597">
                  <c:v>0.87265800000000016</c:v>
                </c:pt>
                <c:pt idx="1598">
                  <c:v>0.87646199999999996</c:v>
                </c:pt>
                <c:pt idx="1599">
                  <c:v>0.88088999999999984</c:v>
                </c:pt>
                <c:pt idx="1600">
                  <c:v>0.87267600000000012</c:v>
                </c:pt>
                <c:pt idx="1601">
                  <c:v>0.87499800000000016</c:v>
                </c:pt>
                <c:pt idx="1602">
                  <c:v>0.86879800000000007</c:v>
                </c:pt>
                <c:pt idx="1603">
                  <c:v>0.86894900000000008</c:v>
                </c:pt>
                <c:pt idx="1604">
                  <c:v>0.87508100000000011</c:v>
                </c:pt>
                <c:pt idx="1605">
                  <c:v>0.87304700000000013</c:v>
                </c:pt>
                <c:pt idx="1606">
                  <c:v>0.87106499999999998</c:v>
                </c:pt>
                <c:pt idx="1607">
                  <c:v>0.87229500000000015</c:v>
                </c:pt>
                <c:pt idx="1608">
                  <c:v>0.87622400000000011</c:v>
                </c:pt>
                <c:pt idx="1609">
                  <c:v>0.87333899999999998</c:v>
                </c:pt>
                <c:pt idx="1610">
                  <c:v>0.88388599999999984</c:v>
                </c:pt>
                <c:pt idx="1611">
                  <c:v>0.87694900000000009</c:v>
                </c:pt>
                <c:pt idx="1612">
                  <c:v>0.87011899999999998</c:v>
                </c:pt>
                <c:pt idx="1613">
                  <c:v>0.86878000000000011</c:v>
                </c:pt>
                <c:pt idx="1614">
                  <c:v>0.85528000000000004</c:v>
                </c:pt>
                <c:pt idx="1615">
                  <c:v>0.87537100000000012</c:v>
                </c:pt>
                <c:pt idx="1616">
                  <c:v>0.85705399999999998</c:v>
                </c:pt>
                <c:pt idx="1617">
                  <c:v>0.87539800000000012</c:v>
                </c:pt>
                <c:pt idx="1618">
                  <c:v>0.87109600000000009</c:v>
                </c:pt>
                <c:pt idx="1619">
                  <c:v>0.88031099999999973</c:v>
                </c:pt>
                <c:pt idx="1620">
                  <c:v>0.87670500000000007</c:v>
                </c:pt>
                <c:pt idx="1621">
                  <c:v>0.87251699999999988</c:v>
                </c:pt>
                <c:pt idx="1622">
                  <c:v>0.87612600000000007</c:v>
                </c:pt>
                <c:pt idx="1623">
                  <c:v>0.87407100000000015</c:v>
                </c:pt>
                <c:pt idx="1624">
                  <c:v>0.87344599999999994</c:v>
                </c:pt>
                <c:pt idx="1625">
                  <c:v>0.87327200000000005</c:v>
                </c:pt>
                <c:pt idx="1626">
                  <c:v>0.86558900000000005</c:v>
                </c:pt>
                <c:pt idx="1627">
                  <c:v>0.86877500000000007</c:v>
                </c:pt>
                <c:pt idx="1628">
                  <c:v>0.88133499999999987</c:v>
                </c:pt>
                <c:pt idx="1629">
                  <c:v>0.87203699999999984</c:v>
                </c:pt>
                <c:pt idx="1630">
                  <c:v>0.87281100000000011</c:v>
                </c:pt>
                <c:pt idx="1631">
                  <c:v>0.87880600000000009</c:v>
                </c:pt>
                <c:pt idx="1632">
                  <c:v>0.87294300000000014</c:v>
                </c:pt>
                <c:pt idx="1633">
                  <c:v>0.88117400000000001</c:v>
                </c:pt>
                <c:pt idx="1634">
                  <c:v>0.87866599999999995</c:v>
                </c:pt>
                <c:pt idx="1635">
                  <c:v>0.873583</c:v>
                </c:pt>
                <c:pt idx="1636">
                  <c:v>0.88040799999999986</c:v>
                </c:pt>
                <c:pt idx="1637">
                  <c:v>0.87447200000000003</c:v>
                </c:pt>
                <c:pt idx="1638">
                  <c:v>0.87431899999999996</c:v>
                </c:pt>
                <c:pt idx="1639">
                  <c:v>0.87457300000000004</c:v>
                </c:pt>
                <c:pt idx="1640">
                  <c:v>0.87645700000000004</c:v>
                </c:pt>
                <c:pt idx="1641">
                  <c:v>0.87566400000000011</c:v>
                </c:pt>
                <c:pt idx="1642">
                  <c:v>0.87029699999999999</c:v>
                </c:pt>
                <c:pt idx="1643">
                  <c:v>0.87095299999999998</c:v>
                </c:pt>
                <c:pt idx="1644">
                  <c:v>0.87729600000000008</c:v>
                </c:pt>
                <c:pt idx="1645">
                  <c:v>0.88283900000000004</c:v>
                </c:pt>
                <c:pt idx="1646">
                  <c:v>0.87556800000000001</c:v>
                </c:pt>
                <c:pt idx="1647">
                  <c:v>0.87404000000000015</c:v>
                </c:pt>
                <c:pt idx="1648">
                  <c:v>0.87350300000000003</c:v>
                </c:pt>
                <c:pt idx="1649">
                  <c:v>0.87518600000000002</c:v>
                </c:pt>
                <c:pt idx="1650">
                  <c:v>0.87849600000000005</c:v>
                </c:pt>
                <c:pt idx="1651">
                  <c:v>0.87234800000000012</c:v>
                </c:pt>
                <c:pt idx="1652">
                  <c:v>0.87108600000000003</c:v>
                </c:pt>
                <c:pt idx="1653">
                  <c:v>0.87275400000000014</c:v>
                </c:pt>
                <c:pt idx="1654">
                  <c:v>0.87645499999999998</c:v>
                </c:pt>
                <c:pt idx="1655">
                  <c:v>0.87593500000000013</c:v>
                </c:pt>
                <c:pt idx="1656">
                  <c:v>0.87224400000000013</c:v>
                </c:pt>
                <c:pt idx="1657">
                  <c:v>0.87458100000000005</c:v>
                </c:pt>
                <c:pt idx="1658">
                  <c:v>0.87714700000000012</c:v>
                </c:pt>
                <c:pt idx="1659">
                  <c:v>0.87724100000000016</c:v>
                </c:pt>
                <c:pt idx="1660">
                  <c:v>0.88381399999999988</c:v>
                </c:pt>
                <c:pt idx="1661">
                  <c:v>0.87768800000000013</c:v>
                </c:pt>
                <c:pt idx="1662">
                  <c:v>0.87160000000000015</c:v>
                </c:pt>
                <c:pt idx="1663">
                  <c:v>0.87424400000000013</c:v>
                </c:pt>
                <c:pt idx="1664">
                  <c:v>0.87790600000000008</c:v>
                </c:pt>
                <c:pt idx="1665">
                  <c:v>0.87824500000000016</c:v>
                </c:pt>
                <c:pt idx="1666">
                  <c:v>0.87436100000000005</c:v>
                </c:pt>
                <c:pt idx="1667">
                  <c:v>0.87690500000000016</c:v>
                </c:pt>
                <c:pt idx="1668">
                  <c:v>0.87756199999999984</c:v>
                </c:pt>
                <c:pt idx="1669">
                  <c:v>0.8720460000000001</c:v>
                </c:pt>
                <c:pt idx="1670">
                  <c:v>0.87758400000000003</c:v>
                </c:pt>
                <c:pt idx="1671">
                  <c:v>0.87565700000000013</c:v>
                </c:pt>
                <c:pt idx="1672">
                  <c:v>0.8796750000000001</c:v>
                </c:pt>
                <c:pt idx="1673">
                  <c:v>0.87754299999999996</c:v>
                </c:pt>
                <c:pt idx="1674">
                  <c:v>0.874587</c:v>
                </c:pt>
                <c:pt idx="1675">
                  <c:v>0.87452399999999997</c:v>
                </c:pt>
                <c:pt idx="1676">
                  <c:v>0.8730460000000001</c:v>
                </c:pt>
                <c:pt idx="1677">
                  <c:v>0.8747950000000001</c:v>
                </c:pt>
                <c:pt idx="1678">
                  <c:v>0.87966500000000014</c:v>
                </c:pt>
                <c:pt idx="1679">
                  <c:v>0.87230000000000008</c:v>
                </c:pt>
                <c:pt idx="1680">
                  <c:v>0.87830600000000003</c:v>
                </c:pt>
                <c:pt idx="1681">
                  <c:v>0.87979400000000008</c:v>
                </c:pt>
                <c:pt idx="1682">
                  <c:v>0.87122100000000013</c:v>
                </c:pt>
                <c:pt idx="1683">
                  <c:v>0.87172900000000009</c:v>
                </c:pt>
                <c:pt idx="1684">
                  <c:v>0.87708000000000008</c:v>
                </c:pt>
                <c:pt idx="1685">
                  <c:v>0.87354600000000004</c:v>
                </c:pt>
                <c:pt idx="1686">
                  <c:v>0.87770200000000009</c:v>
                </c:pt>
                <c:pt idx="1687">
                  <c:v>0.87276699999999996</c:v>
                </c:pt>
                <c:pt idx="1688">
                  <c:v>0.87430399999999997</c:v>
                </c:pt>
                <c:pt idx="1689">
                  <c:v>0.87308100000000011</c:v>
                </c:pt>
                <c:pt idx="1690">
                  <c:v>0.87583000000000011</c:v>
                </c:pt>
                <c:pt idx="1691">
                  <c:v>0.87396099999999999</c:v>
                </c:pt>
                <c:pt idx="1692">
                  <c:v>0.87562100000000009</c:v>
                </c:pt>
                <c:pt idx="1693">
                  <c:v>0.87196899999999999</c:v>
                </c:pt>
                <c:pt idx="1694">
                  <c:v>0.87561999999999995</c:v>
                </c:pt>
                <c:pt idx="1695">
                  <c:v>0.87663000000000013</c:v>
                </c:pt>
                <c:pt idx="1696">
                  <c:v>0.87407600000000008</c:v>
                </c:pt>
                <c:pt idx="1697">
                  <c:v>0.87797400000000014</c:v>
                </c:pt>
                <c:pt idx="1698">
                  <c:v>0.87286699999999984</c:v>
                </c:pt>
                <c:pt idx="1699">
                  <c:v>0.87579200000000013</c:v>
                </c:pt>
                <c:pt idx="1700">
                  <c:v>0.87639599999999995</c:v>
                </c:pt>
                <c:pt idx="1701">
                  <c:v>0.87368600000000007</c:v>
                </c:pt>
                <c:pt idx="1702">
                  <c:v>0.87178000000000011</c:v>
                </c:pt>
                <c:pt idx="1703">
                  <c:v>0.88158299999999989</c:v>
                </c:pt>
                <c:pt idx="1704">
                  <c:v>0.87432100000000013</c:v>
                </c:pt>
                <c:pt idx="1705">
                  <c:v>0.87716499999999997</c:v>
                </c:pt>
                <c:pt idx="1706">
                  <c:v>0.87316099999999996</c:v>
                </c:pt>
                <c:pt idx="1707">
                  <c:v>0.87372900000000009</c:v>
                </c:pt>
                <c:pt idx="1708">
                  <c:v>0.87080500000000016</c:v>
                </c:pt>
                <c:pt idx="1709">
                  <c:v>0.87776900000000013</c:v>
                </c:pt>
                <c:pt idx="1710">
                  <c:v>0.88378900000000005</c:v>
                </c:pt>
                <c:pt idx="1711">
                  <c:v>0.87506899999999999</c:v>
                </c:pt>
                <c:pt idx="1712">
                  <c:v>0.87507900000000016</c:v>
                </c:pt>
                <c:pt idx="1713">
                  <c:v>0.87195699999999998</c:v>
                </c:pt>
                <c:pt idx="1714">
                  <c:v>0.87259600000000004</c:v>
                </c:pt>
                <c:pt idx="1715">
                  <c:v>0.88017999999999996</c:v>
                </c:pt>
                <c:pt idx="1716">
                  <c:v>0.87290500000000015</c:v>
                </c:pt>
                <c:pt idx="1717">
                  <c:v>0.8777410000000001</c:v>
                </c:pt>
                <c:pt idx="1718">
                  <c:v>0.87728499999999998</c:v>
                </c:pt>
                <c:pt idx="1719">
                  <c:v>0.87660500000000008</c:v>
                </c:pt>
                <c:pt idx="1720">
                  <c:v>0.87534800000000013</c:v>
                </c:pt>
                <c:pt idx="1721">
                  <c:v>0.87152900000000011</c:v>
                </c:pt>
                <c:pt idx="1722">
                  <c:v>0.87586200000000003</c:v>
                </c:pt>
                <c:pt idx="1723">
                  <c:v>0.87656699999999987</c:v>
                </c:pt>
                <c:pt idx="1724">
                  <c:v>0.87901099999999999</c:v>
                </c:pt>
                <c:pt idx="1725">
                  <c:v>0.87722999999999995</c:v>
                </c:pt>
                <c:pt idx="1726">
                  <c:v>0.87186500000000011</c:v>
                </c:pt>
                <c:pt idx="1727">
                  <c:v>0.88119000000000003</c:v>
                </c:pt>
                <c:pt idx="1728">
                  <c:v>0.87970300000000012</c:v>
                </c:pt>
                <c:pt idx="1729">
                  <c:v>0.87580300000000011</c:v>
                </c:pt>
                <c:pt idx="1730">
                  <c:v>0.86656599999999984</c:v>
                </c:pt>
                <c:pt idx="1731">
                  <c:v>0.87785700000000011</c:v>
                </c:pt>
                <c:pt idx="1732">
                  <c:v>0.87111799999999984</c:v>
                </c:pt>
                <c:pt idx="1733">
                  <c:v>0.87731899999999996</c:v>
                </c:pt>
                <c:pt idx="1734">
                  <c:v>0.8739920000000001</c:v>
                </c:pt>
                <c:pt idx="1735">
                  <c:v>0.88116799999999973</c:v>
                </c:pt>
                <c:pt idx="1736">
                  <c:v>0.87025799999999998</c:v>
                </c:pt>
                <c:pt idx="1737">
                  <c:v>0.87814700000000012</c:v>
                </c:pt>
                <c:pt idx="1738">
                  <c:v>0.86617800000000011</c:v>
                </c:pt>
                <c:pt idx="1739">
                  <c:v>0.87042100000000011</c:v>
                </c:pt>
                <c:pt idx="1740">
                  <c:v>0.87738499999999997</c:v>
                </c:pt>
                <c:pt idx="1741">
                  <c:v>0.87647299999999984</c:v>
                </c:pt>
                <c:pt idx="1742">
                  <c:v>0.87777100000000008</c:v>
                </c:pt>
                <c:pt idx="1743">
                  <c:v>0.86933400000000005</c:v>
                </c:pt>
                <c:pt idx="1744">
                  <c:v>0.87617699999999998</c:v>
                </c:pt>
                <c:pt idx="1745">
                  <c:v>0.87476399999999999</c:v>
                </c:pt>
                <c:pt idx="1746">
                  <c:v>0.8706910000000001</c:v>
                </c:pt>
                <c:pt idx="1747">
                  <c:v>0.87132500000000013</c:v>
                </c:pt>
                <c:pt idx="1748">
                  <c:v>0.87038899999999997</c:v>
                </c:pt>
                <c:pt idx="1749">
                  <c:v>0.86038099999999984</c:v>
                </c:pt>
                <c:pt idx="1750">
                  <c:v>0.87686399999999998</c:v>
                </c:pt>
                <c:pt idx="1751">
                  <c:v>0.87680600000000009</c:v>
                </c:pt>
                <c:pt idx="1752">
                  <c:v>0.87405299999999997</c:v>
                </c:pt>
                <c:pt idx="1753">
                  <c:v>0.87223700000000004</c:v>
                </c:pt>
                <c:pt idx="1754">
                  <c:v>0.88192499999999996</c:v>
                </c:pt>
                <c:pt idx="1755">
                  <c:v>0.88100299999999987</c:v>
                </c:pt>
                <c:pt idx="1756">
                  <c:v>0.87238700000000002</c:v>
                </c:pt>
                <c:pt idx="1757">
                  <c:v>0.87359500000000012</c:v>
                </c:pt>
                <c:pt idx="1758">
                  <c:v>0.87441599999999997</c:v>
                </c:pt>
                <c:pt idx="1759">
                  <c:v>0.86929400000000012</c:v>
                </c:pt>
                <c:pt idx="1760">
                  <c:v>0.87701300000000004</c:v>
                </c:pt>
                <c:pt idx="1761">
                  <c:v>0.8767100000000001</c:v>
                </c:pt>
                <c:pt idx="1762">
                  <c:v>0.86713600000000002</c:v>
                </c:pt>
                <c:pt idx="1763">
                  <c:v>0.87254799999999999</c:v>
                </c:pt>
                <c:pt idx="1764">
                  <c:v>0.87230600000000003</c:v>
                </c:pt>
                <c:pt idx="1765">
                  <c:v>0.87918200000000002</c:v>
                </c:pt>
                <c:pt idx="1766">
                  <c:v>0.86937900000000012</c:v>
                </c:pt>
                <c:pt idx="1767">
                  <c:v>0.876336</c:v>
                </c:pt>
                <c:pt idx="1768">
                  <c:v>0.87120900000000012</c:v>
                </c:pt>
                <c:pt idx="1769">
                  <c:v>0.87195400000000012</c:v>
                </c:pt>
                <c:pt idx="1770">
                  <c:v>0.87513600000000002</c:v>
                </c:pt>
                <c:pt idx="1771">
                  <c:v>0.87249200000000005</c:v>
                </c:pt>
                <c:pt idx="1772">
                  <c:v>0.87552200000000002</c:v>
                </c:pt>
                <c:pt idx="1773">
                  <c:v>0.87644599999999995</c:v>
                </c:pt>
                <c:pt idx="1774">
                  <c:v>0.87846100000000005</c:v>
                </c:pt>
                <c:pt idx="1775">
                  <c:v>0.87607699999999999</c:v>
                </c:pt>
                <c:pt idx="1776">
                  <c:v>0.87495600000000007</c:v>
                </c:pt>
                <c:pt idx="1777">
                  <c:v>0.87424000000000013</c:v>
                </c:pt>
                <c:pt idx="1778">
                  <c:v>0.87465900000000008</c:v>
                </c:pt>
                <c:pt idx="1779">
                  <c:v>0.86753899999999984</c:v>
                </c:pt>
                <c:pt idx="1780">
                  <c:v>0.87675400000000014</c:v>
                </c:pt>
                <c:pt idx="1781">
                  <c:v>0.8709960000000001</c:v>
                </c:pt>
                <c:pt idx="1782">
                  <c:v>0.87785299999999999</c:v>
                </c:pt>
                <c:pt idx="1783">
                  <c:v>0.88199499999999997</c:v>
                </c:pt>
                <c:pt idx="1784">
                  <c:v>0.87571699999999997</c:v>
                </c:pt>
                <c:pt idx="1785">
                  <c:v>0.86529900000000015</c:v>
                </c:pt>
                <c:pt idx="1786">
                  <c:v>0.86834900000000015</c:v>
                </c:pt>
                <c:pt idx="1787">
                  <c:v>0.87579000000000007</c:v>
                </c:pt>
                <c:pt idx="1788">
                  <c:v>0.86492000000000013</c:v>
                </c:pt>
                <c:pt idx="1789">
                  <c:v>0.87899100000000008</c:v>
                </c:pt>
                <c:pt idx="1790">
                  <c:v>0.87399400000000016</c:v>
                </c:pt>
                <c:pt idx="1791">
                  <c:v>0.87545600000000001</c:v>
                </c:pt>
                <c:pt idx="1792">
                  <c:v>0.86508700000000005</c:v>
                </c:pt>
                <c:pt idx="1793">
                  <c:v>0.87321099999999996</c:v>
                </c:pt>
                <c:pt idx="1794">
                  <c:v>0.87413099999999999</c:v>
                </c:pt>
                <c:pt idx="1795">
                  <c:v>0.87798900000000013</c:v>
                </c:pt>
                <c:pt idx="1796">
                  <c:v>0.87487300000000012</c:v>
                </c:pt>
                <c:pt idx="1797">
                  <c:v>0.87955799999999984</c:v>
                </c:pt>
                <c:pt idx="1798">
                  <c:v>0.86819000000000013</c:v>
                </c:pt>
                <c:pt idx="1799">
                  <c:v>0.88159100000000001</c:v>
                </c:pt>
                <c:pt idx="1800">
                  <c:v>0.87849999999999995</c:v>
                </c:pt>
                <c:pt idx="1801">
                  <c:v>0.87545799999999996</c:v>
                </c:pt>
                <c:pt idx="1802">
                  <c:v>0.87544999999999995</c:v>
                </c:pt>
                <c:pt idx="1803">
                  <c:v>0.87870200000000009</c:v>
                </c:pt>
                <c:pt idx="1804">
                  <c:v>0.87792099999999995</c:v>
                </c:pt>
                <c:pt idx="1805">
                  <c:v>0.87906300000000004</c:v>
                </c:pt>
                <c:pt idx="1806">
                  <c:v>0.86782300000000012</c:v>
                </c:pt>
                <c:pt idx="1807">
                  <c:v>0.87340799999999996</c:v>
                </c:pt>
                <c:pt idx="1808">
                  <c:v>0.87409000000000014</c:v>
                </c:pt>
                <c:pt idx="1809">
                  <c:v>0.87674800000000008</c:v>
                </c:pt>
                <c:pt idx="1810">
                  <c:v>0.87805200000000005</c:v>
                </c:pt>
                <c:pt idx="1811">
                  <c:v>0.88765400000000005</c:v>
                </c:pt>
                <c:pt idx="1812">
                  <c:v>0.86906600000000001</c:v>
                </c:pt>
                <c:pt idx="1813">
                  <c:v>0.87664400000000009</c:v>
                </c:pt>
                <c:pt idx="1814">
                  <c:v>0.87262200000000012</c:v>
                </c:pt>
                <c:pt idx="1815">
                  <c:v>0.88034500000000004</c:v>
                </c:pt>
                <c:pt idx="1816">
                  <c:v>0.87969200000000014</c:v>
                </c:pt>
                <c:pt idx="1817">
                  <c:v>0.87541100000000005</c:v>
                </c:pt>
                <c:pt idx="1818">
                  <c:v>0.92383700000000002</c:v>
                </c:pt>
                <c:pt idx="1819">
                  <c:v>0.92379100000000014</c:v>
                </c:pt>
                <c:pt idx="1820">
                  <c:v>0.9274119999999999</c:v>
                </c:pt>
                <c:pt idx="1821">
                  <c:v>0.92892699999999984</c:v>
                </c:pt>
                <c:pt idx="1822">
                  <c:v>0.92058399999999985</c:v>
                </c:pt>
                <c:pt idx="1823">
                  <c:v>0.92217099999999996</c:v>
                </c:pt>
                <c:pt idx="1824">
                  <c:v>0.92488999999999999</c:v>
                </c:pt>
                <c:pt idx="1825">
                  <c:v>0.92278700000000002</c:v>
                </c:pt>
                <c:pt idx="1826">
                  <c:v>0.93066899999999997</c:v>
                </c:pt>
                <c:pt idx="1827">
                  <c:v>0.93627300000000002</c:v>
                </c:pt>
                <c:pt idx="1828">
                  <c:v>0.92998000000000003</c:v>
                </c:pt>
                <c:pt idx="1829">
                  <c:v>0.93372299999999997</c:v>
                </c:pt>
                <c:pt idx="1830">
                  <c:v>0.93326100000000001</c:v>
                </c:pt>
                <c:pt idx="1831">
                  <c:v>0.93225100000000005</c:v>
                </c:pt>
                <c:pt idx="1832">
                  <c:v>0.93780500000000011</c:v>
                </c:pt>
                <c:pt idx="1833">
                  <c:v>0.92785399999999996</c:v>
                </c:pt>
                <c:pt idx="1834">
                  <c:v>0.92652000000000001</c:v>
                </c:pt>
                <c:pt idx="1835">
                  <c:v>0.93111900000000003</c:v>
                </c:pt>
                <c:pt idx="1836">
                  <c:v>0.93196299999999987</c:v>
                </c:pt>
                <c:pt idx="1837">
                  <c:v>0.93289200000000005</c:v>
                </c:pt>
                <c:pt idx="1838">
                  <c:v>0.933612</c:v>
                </c:pt>
                <c:pt idx="1839">
                  <c:v>0.92698400000000003</c:v>
                </c:pt>
                <c:pt idx="1840">
                  <c:v>0.92802099999999998</c:v>
                </c:pt>
                <c:pt idx="1841">
                  <c:v>0.93134499999999998</c:v>
                </c:pt>
                <c:pt idx="1842">
                  <c:v>0.92509200000000003</c:v>
                </c:pt>
                <c:pt idx="1843">
                  <c:v>0.92562400000000011</c:v>
                </c:pt>
                <c:pt idx="1844">
                  <c:v>0.92856799999999973</c:v>
                </c:pt>
                <c:pt idx="1845">
                  <c:v>0.92981100000000005</c:v>
                </c:pt>
                <c:pt idx="1846">
                  <c:v>0.941662</c:v>
                </c:pt>
                <c:pt idx="1847">
                  <c:v>0.93173899999999998</c:v>
                </c:pt>
                <c:pt idx="1848">
                  <c:v>0.93174600000000007</c:v>
                </c:pt>
                <c:pt idx="1849">
                  <c:v>0.92896699999999988</c:v>
                </c:pt>
                <c:pt idx="1850">
                  <c:v>0.93462699999999999</c:v>
                </c:pt>
                <c:pt idx="1851">
                  <c:v>0.93352299999999988</c:v>
                </c:pt>
                <c:pt idx="1852">
                  <c:v>0.92898700000000001</c:v>
                </c:pt>
                <c:pt idx="1853">
                  <c:v>0.93184800000000012</c:v>
                </c:pt>
                <c:pt idx="1854">
                  <c:v>0.93128199999999994</c:v>
                </c:pt>
                <c:pt idx="1855">
                  <c:v>0.93994299999999997</c:v>
                </c:pt>
                <c:pt idx="1856">
                  <c:v>0.94007600000000002</c:v>
                </c:pt>
                <c:pt idx="1857">
                  <c:v>0.93875500000000012</c:v>
                </c:pt>
                <c:pt idx="1858">
                  <c:v>0.93577500000000013</c:v>
                </c:pt>
                <c:pt idx="1859">
                  <c:v>0.93644400000000005</c:v>
                </c:pt>
                <c:pt idx="1860">
                  <c:v>0.92845100000000003</c:v>
                </c:pt>
                <c:pt idx="1861">
                  <c:v>0.94290000000000007</c:v>
                </c:pt>
                <c:pt idx="1862">
                  <c:v>0.93660399999999999</c:v>
                </c:pt>
                <c:pt idx="1863">
                  <c:v>0.92725100000000005</c:v>
                </c:pt>
                <c:pt idx="1864">
                  <c:v>0.93100899999999998</c:v>
                </c:pt>
                <c:pt idx="1865">
                  <c:v>0.92525900000000005</c:v>
                </c:pt>
                <c:pt idx="1866">
                  <c:v>0.93027499999999996</c:v>
                </c:pt>
                <c:pt idx="1867">
                  <c:v>0.92802700000000005</c:v>
                </c:pt>
                <c:pt idx="1868">
                  <c:v>0.93257000000000001</c:v>
                </c:pt>
                <c:pt idx="1869">
                  <c:v>0.93217499999999998</c:v>
                </c:pt>
                <c:pt idx="1870">
                  <c:v>0.93165200000000004</c:v>
                </c:pt>
                <c:pt idx="1871">
                  <c:v>0.92894800000000011</c:v>
                </c:pt>
                <c:pt idx="1872">
                  <c:v>0.92786800000000003</c:v>
                </c:pt>
                <c:pt idx="1873">
                  <c:v>0.928589</c:v>
                </c:pt>
                <c:pt idx="1874">
                  <c:v>0.93334300000000003</c:v>
                </c:pt>
                <c:pt idx="1875">
                  <c:v>0.92323</c:v>
                </c:pt>
                <c:pt idx="1876">
                  <c:v>0.93298599999999998</c:v>
                </c:pt>
                <c:pt idx="1877">
                  <c:v>0.92581199999999997</c:v>
                </c:pt>
                <c:pt idx="1878">
                  <c:v>0.93367000000000011</c:v>
                </c:pt>
                <c:pt idx="1879">
                  <c:v>0.92850599999999994</c:v>
                </c:pt>
                <c:pt idx="1880">
                  <c:v>0.93785399999999997</c:v>
                </c:pt>
                <c:pt idx="1881">
                  <c:v>0.92391299999999987</c:v>
                </c:pt>
                <c:pt idx="1882">
                  <c:v>0.93433500000000003</c:v>
                </c:pt>
                <c:pt idx="1883">
                  <c:v>0.927786</c:v>
                </c:pt>
                <c:pt idx="1884">
                  <c:v>0.92881899999999984</c:v>
                </c:pt>
                <c:pt idx="1885">
                  <c:v>0.94080500000000011</c:v>
                </c:pt>
                <c:pt idx="1886">
                  <c:v>0.92989999999999995</c:v>
                </c:pt>
                <c:pt idx="1887">
                  <c:v>0.93756899999999987</c:v>
                </c:pt>
                <c:pt idx="1888">
                  <c:v>0.92813500000000004</c:v>
                </c:pt>
                <c:pt idx="1889">
                  <c:v>0.92683300000000002</c:v>
                </c:pt>
                <c:pt idx="1890">
                  <c:v>0.93900600000000001</c:v>
                </c:pt>
                <c:pt idx="1891">
                  <c:v>0.93467599999999995</c:v>
                </c:pt>
                <c:pt idx="1892">
                  <c:v>0.93183800000000017</c:v>
                </c:pt>
                <c:pt idx="1893">
                  <c:v>0.92996699999999988</c:v>
                </c:pt>
                <c:pt idx="1894">
                  <c:v>0.93590099999999998</c:v>
                </c:pt>
                <c:pt idx="1895">
                  <c:v>0.93368099999999998</c:v>
                </c:pt>
                <c:pt idx="1896">
                  <c:v>0.92973099999999997</c:v>
                </c:pt>
                <c:pt idx="1897">
                  <c:v>0.92302099999999998</c:v>
                </c:pt>
                <c:pt idx="1898">
                  <c:v>0.93386400000000003</c:v>
                </c:pt>
                <c:pt idx="1899">
                  <c:v>0.93113400000000002</c:v>
                </c:pt>
                <c:pt idx="1900">
                  <c:v>0.92921100000000001</c:v>
                </c:pt>
                <c:pt idx="1901">
                  <c:v>0.93035299999999987</c:v>
                </c:pt>
                <c:pt idx="1902">
                  <c:v>0.93409699999999996</c:v>
                </c:pt>
                <c:pt idx="1903">
                  <c:v>0.93495799999999996</c:v>
                </c:pt>
                <c:pt idx="1904">
                  <c:v>0.92775399999999997</c:v>
                </c:pt>
                <c:pt idx="1905">
                  <c:v>0.93265399999999998</c:v>
                </c:pt>
                <c:pt idx="1906">
                  <c:v>0.93289500000000014</c:v>
                </c:pt>
                <c:pt idx="1907">
                  <c:v>0.93587600000000004</c:v>
                </c:pt>
                <c:pt idx="1908">
                  <c:v>0.93043799999999988</c:v>
                </c:pt>
                <c:pt idx="1909">
                  <c:v>0.92695499999999997</c:v>
                </c:pt>
                <c:pt idx="1910">
                  <c:v>0.92975300000000005</c:v>
                </c:pt>
                <c:pt idx="1911">
                  <c:v>0.94113100000000005</c:v>
                </c:pt>
                <c:pt idx="1912">
                  <c:v>0.93721199999999993</c:v>
                </c:pt>
                <c:pt idx="1913">
                  <c:v>0.93420700000000001</c:v>
                </c:pt>
                <c:pt idx="1914">
                  <c:v>0.93444799999999983</c:v>
                </c:pt>
                <c:pt idx="1915">
                  <c:v>0.92950699999999986</c:v>
                </c:pt>
                <c:pt idx="1916">
                  <c:v>0.93124399999999996</c:v>
                </c:pt>
                <c:pt idx="1917">
                  <c:v>0.93155599999999994</c:v>
                </c:pt>
                <c:pt idx="1918">
                  <c:v>0.92904299999999984</c:v>
                </c:pt>
                <c:pt idx="1919">
                  <c:v>0.93496500000000005</c:v>
                </c:pt>
                <c:pt idx="1920">
                  <c:v>0.93384299999999998</c:v>
                </c:pt>
                <c:pt idx="1921">
                  <c:v>0.92713000000000001</c:v>
                </c:pt>
                <c:pt idx="1922">
                  <c:v>0.93203599999999998</c:v>
                </c:pt>
                <c:pt idx="1923">
                  <c:v>0.93396699999999988</c:v>
                </c:pt>
                <c:pt idx="1924">
                  <c:v>0.93167400000000011</c:v>
                </c:pt>
                <c:pt idx="1925">
                  <c:v>0.93036599999999992</c:v>
                </c:pt>
                <c:pt idx="1926">
                  <c:v>0.92787299999999984</c:v>
                </c:pt>
                <c:pt idx="1927">
                  <c:v>0.92828900000000003</c:v>
                </c:pt>
                <c:pt idx="1928">
                  <c:v>0.93568300000000004</c:v>
                </c:pt>
                <c:pt idx="1929">
                  <c:v>0.94056799999999985</c:v>
                </c:pt>
                <c:pt idx="1930">
                  <c:v>0.93526799999999988</c:v>
                </c:pt>
                <c:pt idx="1931">
                  <c:v>0.92804500000000012</c:v>
                </c:pt>
                <c:pt idx="1932">
                  <c:v>0.93184000000000011</c:v>
                </c:pt>
                <c:pt idx="1933">
                  <c:v>0.92229700000000003</c:v>
                </c:pt>
                <c:pt idx="1934">
                  <c:v>0.94080399999999997</c:v>
                </c:pt>
                <c:pt idx="1935">
                  <c:v>0.93080000000000007</c:v>
                </c:pt>
                <c:pt idx="1936">
                  <c:v>0.93130999999999997</c:v>
                </c:pt>
                <c:pt idx="1937">
                  <c:v>0.92512399999999984</c:v>
                </c:pt>
                <c:pt idx="1938">
                  <c:v>0.92822800000000005</c:v>
                </c:pt>
                <c:pt idx="1939">
                  <c:v>0.94030100000000005</c:v>
                </c:pt>
                <c:pt idx="1940">
                  <c:v>0.92991000000000001</c:v>
                </c:pt>
                <c:pt idx="1941">
                  <c:v>0.93385000000000007</c:v>
                </c:pt>
                <c:pt idx="1942">
                  <c:v>0.94340599999999997</c:v>
                </c:pt>
                <c:pt idx="1943">
                  <c:v>0.93165600000000004</c:v>
                </c:pt>
                <c:pt idx="1944">
                  <c:v>0.94142199999999998</c:v>
                </c:pt>
                <c:pt idx="1945">
                  <c:v>0.93489900000000015</c:v>
                </c:pt>
                <c:pt idx="1946">
                  <c:v>0.93074100000000015</c:v>
                </c:pt>
                <c:pt idx="1947">
                  <c:v>0.93502200000000002</c:v>
                </c:pt>
                <c:pt idx="1948">
                  <c:v>0.93871400000000005</c:v>
                </c:pt>
                <c:pt idx="1949">
                  <c:v>0.93785499999999999</c:v>
                </c:pt>
                <c:pt idx="1950">
                  <c:v>0.93323900000000004</c:v>
                </c:pt>
                <c:pt idx="1951">
                  <c:v>0.93660100000000013</c:v>
                </c:pt>
                <c:pt idx="1952">
                  <c:v>0.93155699999999986</c:v>
                </c:pt>
                <c:pt idx="1953">
                  <c:v>0.93004799999999999</c:v>
                </c:pt>
                <c:pt idx="1954">
                  <c:v>0.92052800000000001</c:v>
                </c:pt>
                <c:pt idx="1955">
                  <c:v>0.93274800000000013</c:v>
                </c:pt>
                <c:pt idx="1956">
                  <c:v>0.92862000000000011</c:v>
                </c:pt>
                <c:pt idx="1957">
                  <c:v>0.92700099999999996</c:v>
                </c:pt>
                <c:pt idx="1958">
                  <c:v>0.93432999999999999</c:v>
                </c:pt>
                <c:pt idx="1959">
                  <c:v>0.93145900000000004</c:v>
                </c:pt>
                <c:pt idx="1960">
                  <c:v>0.93618000000000001</c:v>
                </c:pt>
                <c:pt idx="1961">
                  <c:v>0.93841199999999991</c:v>
                </c:pt>
                <c:pt idx="1962">
                  <c:v>0.93470299999999984</c:v>
                </c:pt>
                <c:pt idx="1963">
                  <c:v>0.93539300000000003</c:v>
                </c:pt>
                <c:pt idx="1964">
                  <c:v>0.93360699999999996</c:v>
                </c:pt>
                <c:pt idx="1965">
                  <c:v>0.93443199999999993</c:v>
                </c:pt>
                <c:pt idx="1966">
                  <c:v>0.933508</c:v>
                </c:pt>
                <c:pt idx="1967">
                  <c:v>0.93586599999999998</c:v>
                </c:pt>
                <c:pt idx="1968">
                  <c:v>0.929172</c:v>
                </c:pt>
                <c:pt idx="1969">
                  <c:v>0.93988000000000005</c:v>
                </c:pt>
                <c:pt idx="1970">
                  <c:v>0.94118400000000002</c:v>
                </c:pt>
                <c:pt idx="1971">
                  <c:v>0.93676300000000001</c:v>
                </c:pt>
                <c:pt idx="1972">
                  <c:v>0.93571800000000005</c:v>
                </c:pt>
                <c:pt idx="1973">
                  <c:v>0.92723</c:v>
                </c:pt>
                <c:pt idx="1974">
                  <c:v>0.92386400000000002</c:v>
                </c:pt>
                <c:pt idx="1975">
                  <c:v>0.93204799999999999</c:v>
                </c:pt>
                <c:pt idx="1976">
                  <c:v>0.93439499999999998</c:v>
                </c:pt>
                <c:pt idx="1977">
                  <c:v>0.93172999999999995</c:v>
                </c:pt>
                <c:pt idx="1978">
                  <c:v>0.93528999999999984</c:v>
                </c:pt>
                <c:pt idx="1979">
                  <c:v>0.92995499999999998</c:v>
                </c:pt>
                <c:pt idx="1980">
                  <c:v>0.93483700000000003</c:v>
                </c:pt>
                <c:pt idx="1981">
                  <c:v>0.93989000000000011</c:v>
                </c:pt>
                <c:pt idx="1982">
                  <c:v>0.94036900000000001</c:v>
                </c:pt>
                <c:pt idx="1983">
                  <c:v>0.93072400000000011</c:v>
                </c:pt>
                <c:pt idx="1984">
                  <c:v>0.93601800000000002</c:v>
                </c:pt>
                <c:pt idx="1985">
                  <c:v>0.94981400000000005</c:v>
                </c:pt>
                <c:pt idx="1986">
                  <c:v>0.93170799999999998</c:v>
                </c:pt>
                <c:pt idx="1987">
                  <c:v>0.93237099999999984</c:v>
                </c:pt>
                <c:pt idx="1988">
                  <c:v>0.92975600000000003</c:v>
                </c:pt>
                <c:pt idx="1989">
                  <c:v>0.93545999999999996</c:v>
                </c:pt>
                <c:pt idx="1990">
                  <c:v>0.937307</c:v>
                </c:pt>
                <c:pt idx="1991">
                  <c:v>0.931365</c:v>
                </c:pt>
                <c:pt idx="1992">
                  <c:v>0.93160900000000013</c:v>
                </c:pt>
                <c:pt idx="1993">
                  <c:v>0.92938500000000002</c:v>
                </c:pt>
                <c:pt idx="1994">
                  <c:v>0.93659599999999998</c:v>
                </c:pt>
                <c:pt idx="1995">
                  <c:v>0.93232899999999996</c:v>
                </c:pt>
                <c:pt idx="1996">
                  <c:v>0.92884800000000012</c:v>
                </c:pt>
                <c:pt idx="1997">
                  <c:v>0.93755900000000003</c:v>
                </c:pt>
                <c:pt idx="1998">
                  <c:v>0.92872699999999997</c:v>
                </c:pt>
                <c:pt idx="1999">
                  <c:v>0.93291299999999988</c:v>
                </c:pt>
                <c:pt idx="2000">
                  <c:v>0.93279000000000012</c:v>
                </c:pt>
                <c:pt idx="2001">
                  <c:v>0.93278700000000003</c:v>
                </c:pt>
                <c:pt idx="2002">
                  <c:v>0.93197300000000005</c:v>
                </c:pt>
                <c:pt idx="2003">
                  <c:v>0.92886500000000005</c:v>
                </c:pt>
                <c:pt idx="2004">
                  <c:v>0.92994800000000011</c:v>
                </c:pt>
                <c:pt idx="2005">
                  <c:v>0.92601900000000004</c:v>
                </c:pt>
                <c:pt idx="2006">
                  <c:v>0.94032899999999997</c:v>
                </c:pt>
                <c:pt idx="2007">
                  <c:v>0.92457199999999984</c:v>
                </c:pt>
                <c:pt idx="2008">
                  <c:v>0.93661399999999984</c:v>
                </c:pt>
                <c:pt idx="2009">
                  <c:v>0.93457500000000004</c:v>
                </c:pt>
                <c:pt idx="2010">
                  <c:v>0.928508</c:v>
                </c:pt>
                <c:pt idx="2011">
                  <c:v>0.93663900000000011</c:v>
                </c:pt>
                <c:pt idx="2012">
                  <c:v>0.93823500000000004</c:v>
                </c:pt>
                <c:pt idx="2013">
                  <c:v>0.94039600000000001</c:v>
                </c:pt>
                <c:pt idx="2014">
                  <c:v>0.93234099999999998</c:v>
                </c:pt>
                <c:pt idx="2015">
                  <c:v>0.93101100000000003</c:v>
                </c:pt>
                <c:pt idx="2016">
                  <c:v>0.92558399999999985</c:v>
                </c:pt>
                <c:pt idx="2017">
                  <c:v>0.93257599999999996</c:v>
                </c:pt>
                <c:pt idx="2018">
                  <c:v>0.93280399999999997</c:v>
                </c:pt>
                <c:pt idx="2019">
                  <c:v>0.93263900000000011</c:v>
                </c:pt>
                <c:pt idx="2020">
                  <c:v>0.93009100000000011</c:v>
                </c:pt>
                <c:pt idx="2021">
                  <c:v>0.92833500000000002</c:v>
                </c:pt>
                <c:pt idx="2022">
                  <c:v>0.93742899999999996</c:v>
                </c:pt>
                <c:pt idx="2023">
                  <c:v>0.92709699999999984</c:v>
                </c:pt>
                <c:pt idx="2024">
                  <c:v>0.93906400000000001</c:v>
                </c:pt>
                <c:pt idx="2025">
                  <c:v>0.93331599999999992</c:v>
                </c:pt>
                <c:pt idx="2026">
                  <c:v>0.92476000000000003</c:v>
                </c:pt>
                <c:pt idx="2027">
                  <c:v>0.93403400000000003</c:v>
                </c:pt>
                <c:pt idx="2028">
                  <c:v>0.93508199999999997</c:v>
                </c:pt>
                <c:pt idx="2029">
                  <c:v>0.93563600000000002</c:v>
                </c:pt>
                <c:pt idx="2030">
                  <c:v>0.93226299999999973</c:v>
                </c:pt>
                <c:pt idx="2031">
                  <c:v>0.92692500000000011</c:v>
                </c:pt>
                <c:pt idx="2032">
                  <c:v>0.92262500000000014</c:v>
                </c:pt>
                <c:pt idx="2033">
                  <c:v>0.93212899999999999</c:v>
                </c:pt>
                <c:pt idx="2034">
                  <c:v>0.92468899999999998</c:v>
                </c:pt>
                <c:pt idx="2035">
                  <c:v>0.94548900000000002</c:v>
                </c:pt>
                <c:pt idx="2036">
                  <c:v>0.93365799999999999</c:v>
                </c:pt>
                <c:pt idx="2037">
                  <c:v>0.92820599999999998</c:v>
                </c:pt>
                <c:pt idx="2038">
                  <c:v>0.93323900000000004</c:v>
                </c:pt>
                <c:pt idx="2039">
                  <c:v>0.93316500000000002</c:v>
                </c:pt>
                <c:pt idx="2040">
                  <c:v>0.93682699999999997</c:v>
                </c:pt>
                <c:pt idx="2041">
                  <c:v>0.94065900000000013</c:v>
                </c:pt>
                <c:pt idx="2042">
                  <c:v>0.93245599999999984</c:v>
                </c:pt>
                <c:pt idx="2043">
                  <c:v>0.93679699999999999</c:v>
                </c:pt>
                <c:pt idx="2044">
                  <c:v>0.93162900000000015</c:v>
                </c:pt>
                <c:pt idx="2045">
                  <c:v>0.92768399999999984</c:v>
                </c:pt>
                <c:pt idx="2046">
                  <c:v>0.92954000000000003</c:v>
                </c:pt>
                <c:pt idx="2047">
                  <c:v>0.93422700000000003</c:v>
                </c:pt>
                <c:pt idx="2048">
                  <c:v>0.93095899999999998</c:v>
                </c:pt>
                <c:pt idx="2049">
                  <c:v>0.93194399999999999</c:v>
                </c:pt>
                <c:pt idx="2050">
                  <c:v>0.93321599999999993</c:v>
                </c:pt>
                <c:pt idx="2051">
                  <c:v>0.933369</c:v>
                </c:pt>
                <c:pt idx="2052">
                  <c:v>0.93138799999999988</c:v>
                </c:pt>
                <c:pt idx="2053">
                  <c:v>0.93075500000000011</c:v>
                </c:pt>
                <c:pt idx="2054">
                  <c:v>0.933917</c:v>
                </c:pt>
                <c:pt idx="2055">
                  <c:v>0.92561800000000005</c:v>
                </c:pt>
                <c:pt idx="2056">
                  <c:v>0.93045500000000003</c:v>
                </c:pt>
                <c:pt idx="2057">
                  <c:v>0.92863399999999996</c:v>
                </c:pt>
                <c:pt idx="2058">
                  <c:v>0.93000499999999997</c:v>
                </c:pt>
                <c:pt idx="2059">
                  <c:v>0.93108299999999988</c:v>
                </c:pt>
                <c:pt idx="2060">
                  <c:v>0.92398100000000005</c:v>
                </c:pt>
                <c:pt idx="2061">
                  <c:v>0.94158799999999987</c:v>
                </c:pt>
                <c:pt idx="2062">
                  <c:v>0.93222899999999997</c:v>
                </c:pt>
                <c:pt idx="2063">
                  <c:v>0.93271000000000004</c:v>
                </c:pt>
                <c:pt idx="2064">
                  <c:v>0.92940400000000001</c:v>
                </c:pt>
                <c:pt idx="2065">
                  <c:v>0.93389900000000015</c:v>
                </c:pt>
                <c:pt idx="2066">
                  <c:v>0.93288800000000005</c:v>
                </c:pt>
                <c:pt idx="2067">
                  <c:v>0.93717499999999998</c:v>
                </c:pt>
                <c:pt idx="2068">
                  <c:v>0.92554899999999996</c:v>
                </c:pt>
                <c:pt idx="2069">
                  <c:v>0.92845100000000003</c:v>
                </c:pt>
                <c:pt idx="2070">
                  <c:v>0.929342</c:v>
                </c:pt>
                <c:pt idx="2071">
                  <c:v>0.93734200000000001</c:v>
                </c:pt>
                <c:pt idx="2072">
                  <c:v>0.93107399999999996</c:v>
                </c:pt>
                <c:pt idx="2073">
                  <c:v>0.92709299999999983</c:v>
                </c:pt>
                <c:pt idx="2074">
                  <c:v>0.92165000000000008</c:v>
                </c:pt>
                <c:pt idx="2075">
                  <c:v>0.93005899999999997</c:v>
                </c:pt>
                <c:pt idx="2076">
                  <c:v>0.93298499999999984</c:v>
                </c:pt>
                <c:pt idx="2077">
                  <c:v>0.94055999999999984</c:v>
                </c:pt>
                <c:pt idx="2078">
                  <c:v>0.92748599999999992</c:v>
                </c:pt>
                <c:pt idx="2079">
                  <c:v>0.93561399999999983</c:v>
                </c:pt>
                <c:pt idx="2080">
                  <c:v>0.93947700000000001</c:v>
                </c:pt>
                <c:pt idx="2081">
                  <c:v>0.93581599999999998</c:v>
                </c:pt>
                <c:pt idx="2082">
                  <c:v>0.93289999999999995</c:v>
                </c:pt>
                <c:pt idx="2083">
                  <c:v>0.93137700000000001</c:v>
                </c:pt>
                <c:pt idx="2084">
                  <c:v>0.93301500000000004</c:v>
                </c:pt>
                <c:pt idx="2085">
                  <c:v>0.93465100000000012</c:v>
                </c:pt>
                <c:pt idx="2086">
                  <c:v>0.93975500000000012</c:v>
                </c:pt>
                <c:pt idx="2087">
                  <c:v>0.93125400000000003</c:v>
                </c:pt>
                <c:pt idx="2088">
                  <c:v>0.92386800000000002</c:v>
                </c:pt>
                <c:pt idx="2089">
                  <c:v>0.93180300000000005</c:v>
                </c:pt>
                <c:pt idx="2090">
                  <c:v>0.91809399999999997</c:v>
                </c:pt>
                <c:pt idx="2091">
                  <c:v>0.92723599999999984</c:v>
                </c:pt>
                <c:pt idx="2092">
                  <c:v>0.92510599999999998</c:v>
                </c:pt>
                <c:pt idx="2093">
                  <c:v>0.93743599999999994</c:v>
                </c:pt>
                <c:pt idx="2094">
                  <c:v>0.93047000000000002</c:v>
                </c:pt>
                <c:pt idx="2095">
                  <c:v>0.93444799999999983</c:v>
                </c:pt>
                <c:pt idx="2096">
                  <c:v>0.92647500000000005</c:v>
                </c:pt>
                <c:pt idx="2097">
                  <c:v>0.93572800000000012</c:v>
                </c:pt>
                <c:pt idx="2098">
                  <c:v>0.93429899999999999</c:v>
                </c:pt>
                <c:pt idx="2099">
                  <c:v>0.93086199999999997</c:v>
                </c:pt>
                <c:pt idx="2100">
                  <c:v>0.93587100000000012</c:v>
                </c:pt>
                <c:pt idx="2101">
                  <c:v>0.93557199999999996</c:v>
                </c:pt>
                <c:pt idx="2102">
                  <c:v>0.93147400000000002</c:v>
                </c:pt>
                <c:pt idx="2103">
                  <c:v>0.93401599999999996</c:v>
                </c:pt>
                <c:pt idx="2104">
                  <c:v>0.93723500000000004</c:v>
                </c:pt>
                <c:pt idx="2105">
                  <c:v>0.923431</c:v>
                </c:pt>
                <c:pt idx="2106">
                  <c:v>0.93851299999999993</c:v>
                </c:pt>
                <c:pt idx="2107">
                  <c:v>0.93398400000000004</c:v>
                </c:pt>
                <c:pt idx="2108">
                  <c:v>0.93206500000000003</c:v>
                </c:pt>
                <c:pt idx="2109">
                  <c:v>0.93375200000000003</c:v>
                </c:pt>
                <c:pt idx="2110">
                  <c:v>0.94347499999999984</c:v>
                </c:pt>
                <c:pt idx="2111">
                  <c:v>0.94508899999999996</c:v>
                </c:pt>
                <c:pt idx="2112">
                  <c:v>0.92283400000000004</c:v>
                </c:pt>
                <c:pt idx="2113">
                  <c:v>0.93647199999999997</c:v>
                </c:pt>
                <c:pt idx="2114">
                  <c:v>0.930446</c:v>
                </c:pt>
                <c:pt idx="2115">
                  <c:v>0.93058599999999991</c:v>
                </c:pt>
                <c:pt idx="2116">
                  <c:v>0.93920700000000001</c:v>
                </c:pt>
                <c:pt idx="2117">
                  <c:v>0.93153399999999986</c:v>
                </c:pt>
                <c:pt idx="2118">
                  <c:v>0.92899500000000013</c:v>
                </c:pt>
                <c:pt idx="2119">
                  <c:v>0.92852800000000002</c:v>
                </c:pt>
                <c:pt idx="2120">
                  <c:v>0.93301800000000001</c:v>
                </c:pt>
                <c:pt idx="2121">
                  <c:v>0.92337800000000003</c:v>
                </c:pt>
                <c:pt idx="2122">
                  <c:v>0.93963700000000017</c:v>
                </c:pt>
                <c:pt idx="2123">
                  <c:v>0.93941799999999986</c:v>
                </c:pt>
                <c:pt idx="2124">
                  <c:v>0.93277100000000013</c:v>
                </c:pt>
                <c:pt idx="2125">
                  <c:v>0.92632199999999998</c:v>
                </c:pt>
                <c:pt idx="2126">
                  <c:v>0.93132800000000004</c:v>
                </c:pt>
                <c:pt idx="2127">
                  <c:v>0.92869000000000013</c:v>
                </c:pt>
                <c:pt idx="2128">
                  <c:v>0.93386000000000002</c:v>
                </c:pt>
                <c:pt idx="2129">
                  <c:v>0.93838500000000002</c:v>
                </c:pt>
                <c:pt idx="2130">
                  <c:v>0.93351899999999988</c:v>
                </c:pt>
                <c:pt idx="2131">
                  <c:v>0.93712099999999998</c:v>
                </c:pt>
                <c:pt idx="2132">
                  <c:v>0.937419</c:v>
                </c:pt>
                <c:pt idx="2133">
                  <c:v>0.92482600000000004</c:v>
                </c:pt>
                <c:pt idx="2134">
                  <c:v>0.930338</c:v>
                </c:pt>
                <c:pt idx="2135">
                  <c:v>0.93651799999999985</c:v>
                </c:pt>
                <c:pt idx="2136">
                  <c:v>0.93230599999999997</c:v>
                </c:pt>
                <c:pt idx="2137">
                  <c:v>0.92962599999999995</c:v>
                </c:pt>
                <c:pt idx="2138">
                  <c:v>0.92174900000000015</c:v>
                </c:pt>
                <c:pt idx="2139">
                  <c:v>0.92830100000000004</c:v>
                </c:pt>
                <c:pt idx="2140">
                  <c:v>0.93562299999999998</c:v>
                </c:pt>
                <c:pt idx="2141">
                  <c:v>0.92824200000000001</c:v>
                </c:pt>
                <c:pt idx="2142">
                  <c:v>0.93879500000000016</c:v>
                </c:pt>
                <c:pt idx="2143">
                  <c:v>0.93484400000000012</c:v>
                </c:pt>
                <c:pt idx="2144">
                  <c:v>0.92912499999999998</c:v>
                </c:pt>
                <c:pt idx="2145">
                  <c:v>0.92597799999999997</c:v>
                </c:pt>
                <c:pt idx="2146">
                  <c:v>0.93321199999999993</c:v>
                </c:pt>
                <c:pt idx="2147">
                  <c:v>0.93413400000000002</c:v>
                </c:pt>
                <c:pt idx="2148">
                  <c:v>0.927234</c:v>
                </c:pt>
                <c:pt idx="2149">
                  <c:v>0.93504699999999996</c:v>
                </c:pt>
                <c:pt idx="2150">
                  <c:v>0.94223699999999988</c:v>
                </c:pt>
                <c:pt idx="2151">
                  <c:v>0.93364499999999995</c:v>
                </c:pt>
                <c:pt idx="2152">
                  <c:v>0.93187600000000004</c:v>
                </c:pt>
                <c:pt idx="2153">
                  <c:v>0.94088499999999997</c:v>
                </c:pt>
                <c:pt idx="2154">
                  <c:v>0.93658599999999992</c:v>
                </c:pt>
                <c:pt idx="2155">
                  <c:v>0.93572699999999998</c:v>
                </c:pt>
                <c:pt idx="2156">
                  <c:v>1.1813659999999999</c:v>
                </c:pt>
                <c:pt idx="2157">
                  <c:v>1.7908299999999997</c:v>
                </c:pt>
                <c:pt idx="2158">
                  <c:v>1.6424339999999999</c:v>
                </c:pt>
                <c:pt idx="2159">
                  <c:v>1.8980030000000001</c:v>
                </c:pt>
                <c:pt idx="2160">
                  <c:v>1.8127470000000001</c:v>
                </c:pt>
                <c:pt idx="2161">
                  <c:v>2.0366849999999994</c:v>
                </c:pt>
                <c:pt idx="2162">
                  <c:v>2.2142249999999999</c:v>
                </c:pt>
                <c:pt idx="2163">
                  <c:v>2.1888190000000001</c:v>
                </c:pt>
                <c:pt idx="2164">
                  <c:v>2.19156</c:v>
                </c:pt>
                <c:pt idx="2165">
                  <c:v>2.2050000000000001</c:v>
                </c:pt>
                <c:pt idx="2166">
                  <c:v>2.1871489999999998</c:v>
                </c:pt>
                <c:pt idx="2167">
                  <c:v>2.172445999999999</c:v>
                </c:pt>
                <c:pt idx="2168">
                  <c:v>2.1880860000000002</c:v>
                </c:pt>
                <c:pt idx="2169">
                  <c:v>2.1655519999999999</c:v>
                </c:pt>
                <c:pt idx="2170">
                  <c:v>2.1775310000000005</c:v>
                </c:pt>
                <c:pt idx="2171">
                  <c:v>2.1863250000000001</c:v>
                </c:pt>
                <c:pt idx="2172">
                  <c:v>2.1824399999999997</c:v>
                </c:pt>
                <c:pt idx="2173">
                  <c:v>2.206969</c:v>
                </c:pt>
                <c:pt idx="2174">
                  <c:v>2.2041740000000005</c:v>
                </c:pt>
                <c:pt idx="2175">
                  <c:v>2.2115589999999994</c:v>
                </c:pt>
                <c:pt idx="2176">
                  <c:v>2.1905009999999998</c:v>
                </c:pt>
                <c:pt idx="2177">
                  <c:v>2.2011840000000005</c:v>
                </c:pt>
                <c:pt idx="2178">
                  <c:v>2.1893590000000001</c:v>
                </c:pt>
                <c:pt idx="2179">
                  <c:v>2.2133350000000003</c:v>
                </c:pt>
                <c:pt idx="2180">
                  <c:v>2.1962479999999993</c:v>
                </c:pt>
                <c:pt idx="2181">
                  <c:v>2.173244</c:v>
                </c:pt>
                <c:pt idx="2182">
                  <c:v>2.2012860000000001</c:v>
                </c:pt>
                <c:pt idx="2183">
                  <c:v>2.174563</c:v>
                </c:pt>
                <c:pt idx="2184">
                  <c:v>2.1894260000000001</c:v>
                </c:pt>
                <c:pt idx="2185">
                  <c:v>2.2168369999999995</c:v>
                </c:pt>
                <c:pt idx="2186">
                  <c:v>2.1960879999999996</c:v>
                </c:pt>
                <c:pt idx="2187">
                  <c:v>2.198712</c:v>
                </c:pt>
                <c:pt idx="2188">
                  <c:v>2.1981709999999999</c:v>
                </c:pt>
                <c:pt idx="2189">
                  <c:v>2.2273470000000004</c:v>
                </c:pt>
                <c:pt idx="2190">
                  <c:v>2.227849</c:v>
                </c:pt>
                <c:pt idx="2191">
                  <c:v>2.1859440000000001</c:v>
                </c:pt>
                <c:pt idx="2192">
                  <c:v>2.1951149999999999</c:v>
                </c:pt>
                <c:pt idx="2193">
                  <c:v>2.2036600000000002</c:v>
                </c:pt>
                <c:pt idx="2194">
                  <c:v>2.196596</c:v>
                </c:pt>
                <c:pt idx="2195">
                  <c:v>2.2128659999999996</c:v>
                </c:pt>
                <c:pt idx="2196">
                  <c:v>2.2020729999999995</c:v>
                </c:pt>
                <c:pt idx="2197">
                  <c:v>2.1986449999999995</c:v>
                </c:pt>
                <c:pt idx="2198">
                  <c:v>2.2012239999999998</c:v>
                </c:pt>
                <c:pt idx="2199">
                  <c:v>2.1811310000000006</c:v>
                </c:pt>
                <c:pt idx="2200">
                  <c:v>2.1832859999999998</c:v>
                </c:pt>
                <c:pt idx="2201">
                  <c:v>2.1851129999999999</c:v>
                </c:pt>
                <c:pt idx="2202">
                  <c:v>2.1858419999999996</c:v>
                </c:pt>
                <c:pt idx="2203">
                  <c:v>2.2006640000000002</c:v>
                </c:pt>
                <c:pt idx="2204">
                  <c:v>2.1936260000000001</c:v>
                </c:pt>
                <c:pt idx="2205">
                  <c:v>2.2077930000000006</c:v>
                </c:pt>
                <c:pt idx="2206">
                  <c:v>2.1983869999999999</c:v>
                </c:pt>
                <c:pt idx="2207">
                  <c:v>2.1968449999999993</c:v>
                </c:pt>
                <c:pt idx="2208">
                  <c:v>2.196034</c:v>
                </c:pt>
                <c:pt idx="2209">
                  <c:v>2.1933539999999998</c:v>
                </c:pt>
                <c:pt idx="2210">
                  <c:v>2.1872180000000001</c:v>
                </c:pt>
                <c:pt idx="2211">
                  <c:v>2.2187540000000001</c:v>
                </c:pt>
                <c:pt idx="2212">
                  <c:v>2.2195429999999994</c:v>
                </c:pt>
                <c:pt idx="2213">
                  <c:v>2.1819769999999998</c:v>
                </c:pt>
                <c:pt idx="2214">
                  <c:v>2.1733560000000001</c:v>
                </c:pt>
                <c:pt idx="2215">
                  <c:v>2.2045270000000006</c:v>
                </c:pt>
                <c:pt idx="2216">
                  <c:v>2.2372529999999995</c:v>
                </c:pt>
                <c:pt idx="2217">
                  <c:v>2.1929829999999995</c:v>
                </c:pt>
                <c:pt idx="2218">
                  <c:v>2.182318</c:v>
                </c:pt>
                <c:pt idx="2219">
                  <c:v>2.2004910000000004</c:v>
                </c:pt>
                <c:pt idx="2220">
                  <c:v>2.199789</c:v>
                </c:pt>
                <c:pt idx="2221">
                  <c:v>2.1958059999999997</c:v>
                </c:pt>
                <c:pt idx="2222">
                  <c:v>2.1747990000000001</c:v>
                </c:pt>
                <c:pt idx="2223">
                  <c:v>2.174801</c:v>
                </c:pt>
                <c:pt idx="2224">
                  <c:v>2.1940429999999997</c:v>
                </c:pt>
                <c:pt idx="2225">
                  <c:v>2.194998</c:v>
                </c:pt>
                <c:pt idx="2226">
                  <c:v>2.1683950000000003</c:v>
                </c:pt>
                <c:pt idx="2227">
                  <c:v>2.1925970000000001</c:v>
                </c:pt>
                <c:pt idx="2228">
                  <c:v>2.1680370000000004</c:v>
                </c:pt>
                <c:pt idx="2229">
                  <c:v>2.2019989999999998</c:v>
                </c:pt>
                <c:pt idx="2230">
                  <c:v>2.211122</c:v>
                </c:pt>
                <c:pt idx="2231">
                  <c:v>2.199589</c:v>
                </c:pt>
                <c:pt idx="2232">
                  <c:v>2.1782810000000001</c:v>
                </c:pt>
                <c:pt idx="2233">
                  <c:v>2.179198</c:v>
                </c:pt>
                <c:pt idx="2234">
                  <c:v>2.1860629999999994</c:v>
                </c:pt>
                <c:pt idx="2235">
                  <c:v>2.2022549999999996</c:v>
                </c:pt>
                <c:pt idx="2236">
                  <c:v>2.1722939999999995</c:v>
                </c:pt>
                <c:pt idx="2237">
                  <c:v>2.2035110000000007</c:v>
                </c:pt>
                <c:pt idx="2238">
                  <c:v>2.1787610000000002</c:v>
                </c:pt>
                <c:pt idx="2239">
                  <c:v>2.1969549999999995</c:v>
                </c:pt>
                <c:pt idx="2240">
                  <c:v>2.1975870000000004</c:v>
                </c:pt>
                <c:pt idx="2241">
                  <c:v>2.1950370000000001</c:v>
                </c:pt>
                <c:pt idx="2242">
                  <c:v>2.2081170000000006</c:v>
                </c:pt>
                <c:pt idx="2243">
                  <c:v>2.2022910000000002</c:v>
                </c:pt>
                <c:pt idx="2244">
                  <c:v>2.1943990000000002</c:v>
                </c:pt>
                <c:pt idx="2245">
                  <c:v>2.2125729999999995</c:v>
                </c:pt>
                <c:pt idx="2246">
                  <c:v>2.2007300000000005</c:v>
                </c:pt>
                <c:pt idx="2247">
                  <c:v>2.1865920000000001</c:v>
                </c:pt>
                <c:pt idx="2248">
                  <c:v>2.2082069999999998</c:v>
                </c:pt>
                <c:pt idx="2249">
                  <c:v>2.1865230000000002</c:v>
                </c:pt>
                <c:pt idx="2250">
                  <c:v>2.1982330000000001</c:v>
                </c:pt>
                <c:pt idx="2251">
                  <c:v>2.1762259999999998</c:v>
                </c:pt>
                <c:pt idx="2252">
                  <c:v>2.2101890000000002</c:v>
                </c:pt>
                <c:pt idx="2253">
                  <c:v>2.191338</c:v>
                </c:pt>
                <c:pt idx="2254">
                  <c:v>2.1994739999999995</c:v>
                </c:pt>
                <c:pt idx="2255">
                  <c:v>2.2051470000000002</c:v>
                </c:pt>
                <c:pt idx="2256">
                  <c:v>2.1937810000000004</c:v>
                </c:pt>
                <c:pt idx="2257">
                  <c:v>2.1987640000000002</c:v>
                </c:pt>
                <c:pt idx="2258">
                  <c:v>2.18248</c:v>
                </c:pt>
                <c:pt idx="2259">
                  <c:v>2.1792439999999997</c:v>
                </c:pt>
                <c:pt idx="2260">
                  <c:v>2.1845220000000003</c:v>
                </c:pt>
                <c:pt idx="2261">
                  <c:v>2.2011639999999999</c:v>
                </c:pt>
                <c:pt idx="2262">
                  <c:v>2.2249750000000001</c:v>
                </c:pt>
                <c:pt idx="2263">
                  <c:v>2.1950479999999994</c:v>
                </c:pt>
                <c:pt idx="2264">
                  <c:v>2.182051</c:v>
                </c:pt>
                <c:pt idx="2265">
                  <c:v>2.2244959999999998</c:v>
                </c:pt>
                <c:pt idx="2266">
                  <c:v>2.1912439999999997</c:v>
                </c:pt>
                <c:pt idx="2267">
                  <c:v>2.19008</c:v>
                </c:pt>
                <c:pt idx="2268">
                  <c:v>2.2111860000000001</c:v>
                </c:pt>
                <c:pt idx="2269">
                  <c:v>2.195592</c:v>
                </c:pt>
                <c:pt idx="2270">
                  <c:v>2.1883290000000004</c:v>
                </c:pt>
                <c:pt idx="2271">
                  <c:v>2.1868919999999998</c:v>
                </c:pt>
                <c:pt idx="2272">
                  <c:v>2.1872479999999999</c:v>
                </c:pt>
                <c:pt idx="2273">
                  <c:v>2.1991610000000001</c:v>
                </c:pt>
                <c:pt idx="2274">
                  <c:v>2.1831529999999999</c:v>
                </c:pt>
                <c:pt idx="2275">
                  <c:v>2.1820390000000001</c:v>
                </c:pt>
                <c:pt idx="2276">
                  <c:v>2.1974749999999998</c:v>
                </c:pt>
                <c:pt idx="2277">
                  <c:v>2.1891129999999999</c:v>
                </c:pt>
                <c:pt idx="2278">
                  <c:v>2.2079260000000005</c:v>
                </c:pt>
                <c:pt idx="2279">
                  <c:v>2.1826940000000001</c:v>
                </c:pt>
                <c:pt idx="2280">
                  <c:v>2.2112719999999997</c:v>
                </c:pt>
                <c:pt idx="2281">
                  <c:v>2.2109939999999999</c:v>
                </c:pt>
                <c:pt idx="2282">
                  <c:v>2.1840839999999999</c:v>
                </c:pt>
                <c:pt idx="2283">
                  <c:v>2.2063619999999999</c:v>
                </c:pt>
                <c:pt idx="2284">
                  <c:v>2.2176140000000002</c:v>
                </c:pt>
                <c:pt idx="2285">
                  <c:v>2.208269</c:v>
                </c:pt>
                <c:pt idx="2286">
                  <c:v>2.1907230000000002</c:v>
                </c:pt>
                <c:pt idx="2287">
                  <c:v>2.2048760000000001</c:v>
                </c:pt>
                <c:pt idx="2288">
                  <c:v>2.1894140000000002</c:v>
                </c:pt>
                <c:pt idx="2289">
                  <c:v>2.2094499999999995</c:v>
                </c:pt>
                <c:pt idx="2290">
                  <c:v>2.1935220000000002</c:v>
                </c:pt>
                <c:pt idx="2291">
                  <c:v>2.2198719999999996</c:v>
                </c:pt>
                <c:pt idx="2292">
                  <c:v>2.2223989999999998</c:v>
                </c:pt>
                <c:pt idx="2293">
                  <c:v>2.189146</c:v>
                </c:pt>
                <c:pt idx="2294">
                  <c:v>2.1696979999999999</c:v>
                </c:pt>
                <c:pt idx="2295">
                  <c:v>2.2071040000000006</c:v>
                </c:pt>
                <c:pt idx="2296">
                  <c:v>2.2022819999999999</c:v>
                </c:pt>
                <c:pt idx="2297">
                  <c:v>2.2056399999999998</c:v>
                </c:pt>
                <c:pt idx="2298">
                  <c:v>2.1872509999999998</c:v>
                </c:pt>
                <c:pt idx="2299">
                  <c:v>2.2191019999999999</c:v>
                </c:pt>
                <c:pt idx="2300">
                  <c:v>2.2083830000000004</c:v>
                </c:pt>
                <c:pt idx="2301">
                  <c:v>2.2161219999999999</c:v>
                </c:pt>
                <c:pt idx="2302">
                  <c:v>2.1887870000000005</c:v>
                </c:pt>
                <c:pt idx="2303">
                  <c:v>2.1958839999999995</c:v>
                </c:pt>
                <c:pt idx="2304">
                  <c:v>2.2200739999999999</c:v>
                </c:pt>
                <c:pt idx="2305">
                  <c:v>2.2124889999999997</c:v>
                </c:pt>
                <c:pt idx="2306">
                  <c:v>2.1908689999999997</c:v>
                </c:pt>
                <c:pt idx="2307">
                  <c:v>2.1881740000000005</c:v>
                </c:pt>
                <c:pt idx="2308">
                  <c:v>2.19774</c:v>
                </c:pt>
                <c:pt idx="2309">
                  <c:v>2.1986409999999994</c:v>
                </c:pt>
                <c:pt idx="2310">
                  <c:v>2.208742</c:v>
                </c:pt>
                <c:pt idx="2311">
                  <c:v>2.2204609999999998</c:v>
                </c:pt>
                <c:pt idx="2312">
                  <c:v>2.2015669999999998</c:v>
                </c:pt>
                <c:pt idx="2313">
                  <c:v>2.191335</c:v>
                </c:pt>
                <c:pt idx="2314">
                  <c:v>2.1916169999999995</c:v>
                </c:pt>
                <c:pt idx="2315">
                  <c:v>2.175732</c:v>
                </c:pt>
                <c:pt idx="2316">
                  <c:v>2.1718349999999997</c:v>
                </c:pt>
                <c:pt idx="2317">
                  <c:v>2.189886</c:v>
                </c:pt>
                <c:pt idx="2318">
                  <c:v>2.1866549999999996</c:v>
                </c:pt>
                <c:pt idx="2319">
                  <c:v>2.197559</c:v>
                </c:pt>
                <c:pt idx="2320">
                  <c:v>2.1990989999999995</c:v>
                </c:pt>
                <c:pt idx="2321">
                  <c:v>2.171306</c:v>
                </c:pt>
                <c:pt idx="2322">
                  <c:v>2.168142</c:v>
                </c:pt>
                <c:pt idx="2323">
                  <c:v>2.2067320000000001</c:v>
                </c:pt>
                <c:pt idx="2324">
                  <c:v>2.2001820000000003</c:v>
                </c:pt>
                <c:pt idx="2325">
                  <c:v>2.2028119999999998</c:v>
                </c:pt>
                <c:pt idx="2326">
                  <c:v>2.2266479999999995</c:v>
                </c:pt>
                <c:pt idx="2327">
                  <c:v>2.2100309999999999</c:v>
                </c:pt>
                <c:pt idx="2328">
                  <c:v>2.1851159999999998</c:v>
                </c:pt>
                <c:pt idx="2329">
                  <c:v>2.2142219999999999</c:v>
                </c:pt>
                <c:pt idx="2330">
                  <c:v>2.2239570000000004</c:v>
                </c:pt>
                <c:pt idx="2331">
                  <c:v>2.195989</c:v>
                </c:pt>
                <c:pt idx="2332">
                  <c:v>2.1931210000000005</c:v>
                </c:pt>
                <c:pt idx="2333">
                  <c:v>2.1895639999999998</c:v>
                </c:pt>
                <c:pt idx="2334">
                  <c:v>2.205959</c:v>
                </c:pt>
                <c:pt idx="2335">
                  <c:v>2.2046670000000002</c:v>
                </c:pt>
                <c:pt idx="2336">
                  <c:v>2.2095699999999998</c:v>
                </c:pt>
                <c:pt idx="2337">
                  <c:v>2.1961479999999995</c:v>
                </c:pt>
                <c:pt idx="2338">
                  <c:v>2.1906219999999998</c:v>
                </c:pt>
                <c:pt idx="2339">
                  <c:v>2.1925110000000001</c:v>
                </c:pt>
                <c:pt idx="2340">
                  <c:v>2.2199140000000002</c:v>
                </c:pt>
                <c:pt idx="2341">
                  <c:v>2.197454</c:v>
                </c:pt>
                <c:pt idx="2342">
                  <c:v>2.1918619999999995</c:v>
                </c:pt>
                <c:pt idx="2343">
                  <c:v>2.2018479999999996</c:v>
                </c:pt>
                <c:pt idx="2344">
                  <c:v>2.184256</c:v>
                </c:pt>
                <c:pt idx="2345">
                  <c:v>2.2099570000000002</c:v>
                </c:pt>
                <c:pt idx="2346">
                  <c:v>2.1777850000000001</c:v>
                </c:pt>
                <c:pt idx="2347">
                  <c:v>2.2046030000000001</c:v>
                </c:pt>
                <c:pt idx="2348">
                  <c:v>2.2064859999999995</c:v>
                </c:pt>
                <c:pt idx="2349">
                  <c:v>2.1936330000000002</c:v>
                </c:pt>
                <c:pt idx="2350">
                  <c:v>2.2221259999999998</c:v>
                </c:pt>
                <c:pt idx="2351">
                  <c:v>2.211913</c:v>
                </c:pt>
                <c:pt idx="2352">
                  <c:v>2.2004370000000004</c:v>
                </c:pt>
                <c:pt idx="2353">
                  <c:v>2.1872330000000004</c:v>
                </c:pt>
                <c:pt idx="2354">
                  <c:v>2.1906210000000002</c:v>
                </c:pt>
                <c:pt idx="2355">
                  <c:v>2.1888619999999999</c:v>
                </c:pt>
                <c:pt idx="2356">
                  <c:v>2.2059869999999999</c:v>
                </c:pt>
                <c:pt idx="2357">
                  <c:v>2.1952389999999995</c:v>
                </c:pt>
                <c:pt idx="2358">
                  <c:v>2.1998829999999994</c:v>
                </c:pt>
                <c:pt idx="2359">
                  <c:v>2.194366</c:v>
                </c:pt>
                <c:pt idx="2360">
                  <c:v>2.2173759999999998</c:v>
                </c:pt>
                <c:pt idx="2361">
                  <c:v>2.2242860000000002</c:v>
                </c:pt>
                <c:pt idx="2362">
                  <c:v>2.2036810000000004</c:v>
                </c:pt>
                <c:pt idx="2363">
                  <c:v>2.2061389999999999</c:v>
                </c:pt>
                <c:pt idx="2364">
                  <c:v>2.1974939999999998</c:v>
                </c:pt>
                <c:pt idx="2365">
                  <c:v>2.2105139999999999</c:v>
                </c:pt>
                <c:pt idx="2366">
                  <c:v>2.1834229999999999</c:v>
                </c:pt>
                <c:pt idx="2367">
                  <c:v>2.1989489999999994</c:v>
                </c:pt>
                <c:pt idx="2368">
                  <c:v>2.1638820000000001</c:v>
                </c:pt>
                <c:pt idx="2369">
                  <c:v>2.1934979999999999</c:v>
                </c:pt>
                <c:pt idx="2370">
                  <c:v>2.197476</c:v>
                </c:pt>
                <c:pt idx="2371">
                  <c:v>2.1838129999999998</c:v>
                </c:pt>
                <c:pt idx="2372">
                  <c:v>2.2077640000000005</c:v>
                </c:pt>
                <c:pt idx="2373">
                  <c:v>2.1883990000000004</c:v>
                </c:pt>
                <c:pt idx="2374">
                  <c:v>2.1913969999999998</c:v>
                </c:pt>
                <c:pt idx="2375">
                  <c:v>2.1940360000000001</c:v>
                </c:pt>
                <c:pt idx="2376">
                  <c:v>2.170696</c:v>
                </c:pt>
                <c:pt idx="2377">
                  <c:v>2.1951770000000002</c:v>
                </c:pt>
                <c:pt idx="2378">
                  <c:v>2.1780489999999997</c:v>
                </c:pt>
                <c:pt idx="2379">
                  <c:v>2.2043689999999998</c:v>
                </c:pt>
                <c:pt idx="2380">
                  <c:v>2.2224330000000001</c:v>
                </c:pt>
                <c:pt idx="2381">
                  <c:v>2.1981709999999999</c:v>
                </c:pt>
                <c:pt idx="2382">
                  <c:v>2.2012070000000001</c:v>
                </c:pt>
                <c:pt idx="2383">
                  <c:v>2.1951100000000001</c:v>
                </c:pt>
                <c:pt idx="2384">
                  <c:v>2.1937929999999999</c:v>
                </c:pt>
                <c:pt idx="2385">
                  <c:v>2.2077360000000006</c:v>
                </c:pt>
                <c:pt idx="2386">
                  <c:v>2.1606049999999999</c:v>
                </c:pt>
                <c:pt idx="2387">
                  <c:v>2.1808360000000002</c:v>
                </c:pt>
                <c:pt idx="2388">
                  <c:v>2.2071900000000007</c:v>
                </c:pt>
                <c:pt idx="2389">
                  <c:v>2.1966619999999994</c:v>
                </c:pt>
                <c:pt idx="2390">
                  <c:v>2.2139910000000005</c:v>
                </c:pt>
                <c:pt idx="2391">
                  <c:v>2.1875880000000003</c:v>
                </c:pt>
                <c:pt idx="2392">
                  <c:v>2.1864549999999996</c:v>
                </c:pt>
                <c:pt idx="2393">
                  <c:v>2.1904509999999995</c:v>
                </c:pt>
                <c:pt idx="2394">
                  <c:v>2.2213530000000001</c:v>
                </c:pt>
                <c:pt idx="2395">
                  <c:v>2.1856330000000002</c:v>
                </c:pt>
                <c:pt idx="2396">
                  <c:v>2.1908049999999997</c:v>
                </c:pt>
                <c:pt idx="2397">
                  <c:v>2.2109610000000002</c:v>
                </c:pt>
                <c:pt idx="2398">
                  <c:v>2.1843170000000005</c:v>
                </c:pt>
                <c:pt idx="2399">
                  <c:v>2.179306</c:v>
                </c:pt>
                <c:pt idx="2400">
                  <c:v>2.1999610000000001</c:v>
                </c:pt>
                <c:pt idx="2401">
                  <c:v>2.1888139999999998</c:v>
                </c:pt>
                <c:pt idx="2402">
                  <c:v>2.1695300000000004</c:v>
                </c:pt>
                <c:pt idx="2403">
                  <c:v>2.1891240000000005</c:v>
                </c:pt>
                <c:pt idx="2404">
                  <c:v>2.2014339999999999</c:v>
                </c:pt>
                <c:pt idx="2405">
                  <c:v>2.1973910000000005</c:v>
                </c:pt>
                <c:pt idx="2406">
                  <c:v>2.1964639999999997</c:v>
                </c:pt>
                <c:pt idx="2407">
                  <c:v>2.2071670000000005</c:v>
                </c:pt>
                <c:pt idx="2408">
                  <c:v>2.1795270000000002</c:v>
                </c:pt>
                <c:pt idx="2409">
                  <c:v>2.1904459999999997</c:v>
                </c:pt>
                <c:pt idx="2410">
                  <c:v>2.2207539999999999</c:v>
                </c:pt>
                <c:pt idx="2411">
                  <c:v>2.6830129999999999</c:v>
                </c:pt>
                <c:pt idx="2412">
                  <c:v>2.9961509999999993</c:v>
                </c:pt>
                <c:pt idx="2413">
                  <c:v>3.0079729999999998</c:v>
                </c:pt>
                <c:pt idx="2414">
                  <c:v>3.0017999999999998</c:v>
                </c:pt>
                <c:pt idx="2415">
                  <c:v>3.0233159999999999</c:v>
                </c:pt>
                <c:pt idx="2416">
                  <c:v>3.0040979999999999</c:v>
                </c:pt>
                <c:pt idx="2417">
                  <c:v>2.9922459999999993</c:v>
                </c:pt>
                <c:pt idx="2418">
                  <c:v>3.0173310000000004</c:v>
                </c:pt>
                <c:pt idx="2419">
                  <c:v>3.010513</c:v>
                </c:pt>
                <c:pt idx="2420">
                  <c:v>3.041674</c:v>
                </c:pt>
                <c:pt idx="2421">
                  <c:v>3.0093380000000001</c:v>
                </c:pt>
                <c:pt idx="2422">
                  <c:v>3.0185439999999994</c:v>
                </c:pt>
                <c:pt idx="2423">
                  <c:v>2.994437</c:v>
                </c:pt>
                <c:pt idx="2424">
                  <c:v>3.0054669999999994</c:v>
                </c:pt>
                <c:pt idx="2425">
                  <c:v>3.0069170000000001</c:v>
                </c:pt>
                <c:pt idx="2426">
                  <c:v>3.0267390000000001</c:v>
                </c:pt>
                <c:pt idx="2427">
                  <c:v>3.0147810000000002</c:v>
                </c:pt>
                <c:pt idx="2428">
                  <c:v>3.0391849999999998</c:v>
                </c:pt>
                <c:pt idx="2429">
                  <c:v>3.034789</c:v>
                </c:pt>
                <c:pt idx="2430">
                  <c:v>3.0439099999999999</c:v>
                </c:pt>
                <c:pt idx="2431">
                  <c:v>3.0089000000000001</c:v>
                </c:pt>
                <c:pt idx="2432">
                  <c:v>2.9776029999999998</c:v>
                </c:pt>
                <c:pt idx="2433">
                  <c:v>3.0116289999999997</c:v>
                </c:pt>
                <c:pt idx="2434">
                  <c:v>3.02583</c:v>
                </c:pt>
                <c:pt idx="2435">
                  <c:v>3.0465849999999999</c:v>
                </c:pt>
                <c:pt idx="2436">
                  <c:v>2.9929659999999996</c:v>
                </c:pt>
                <c:pt idx="2437">
                  <c:v>2.9986259999999993</c:v>
                </c:pt>
                <c:pt idx="2438">
                  <c:v>3.0311049999999997</c:v>
                </c:pt>
                <c:pt idx="2439">
                  <c:v>3.02135</c:v>
                </c:pt>
                <c:pt idx="2440">
                  <c:v>3.0091899999999998</c:v>
                </c:pt>
                <c:pt idx="2441">
                  <c:v>2.9986079999999995</c:v>
                </c:pt>
                <c:pt idx="2442">
                  <c:v>3.010154</c:v>
                </c:pt>
                <c:pt idx="2443">
                  <c:v>3.030729</c:v>
                </c:pt>
                <c:pt idx="2444">
                  <c:v>3.0008729999999995</c:v>
                </c:pt>
                <c:pt idx="2445">
                  <c:v>3.0163259999999994</c:v>
                </c:pt>
                <c:pt idx="2446">
                  <c:v>3.020683</c:v>
                </c:pt>
                <c:pt idx="2447">
                  <c:v>3.0029889999999995</c:v>
                </c:pt>
                <c:pt idx="2448">
                  <c:v>3.016843999999999</c:v>
                </c:pt>
                <c:pt idx="2449">
                  <c:v>3.0004209999999998</c:v>
                </c:pt>
                <c:pt idx="2450">
                  <c:v>3.0134519999999996</c:v>
                </c:pt>
                <c:pt idx="2451">
                  <c:v>3.0177429999999994</c:v>
                </c:pt>
                <c:pt idx="2452">
                  <c:v>2.9974749999999997</c:v>
                </c:pt>
                <c:pt idx="2453">
                  <c:v>3.0035180000000001</c:v>
                </c:pt>
                <c:pt idx="2454">
                  <c:v>3.0122759999999995</c:v>
                </c:pt>
                <c:pt idx="2455">
                  <c:v>3.0252579999999996</c:v>
                </c:pt>
                <c:pt idx="2456">
                  <c:v>3.0158549999999993</c:v>
                </c:pt>
                <c:pt idx="2457">
                  <c:v>2.9979070000000001</c:v>
                </c:pt>
                <c:pt idx="2458">
                  <c:v>2.9870739999999998</c:v>
                </c:pt>
                <c:pt idx="2459">
                  <c:v>2.9977459999999994</c:v>
                </c:pt>
                <c:pt idx="2460">
                  <c:v>3.0523019999999996</c:v>
                </c:pt>
                <c:pt idx="2461">
                  <c:v>3.0203449999999998</c:v>
                </c:pt>
                <c:pt idx="2462">
                  <c:v>3.0123999999999995</c:v>
                </c:pt>
                <c:pt idx="2463">
                  <c:v>3.02189</c:v>
                </c:pt>
                <c:pt idx="2464">
                  <c:v>2.987552</c:v>
                </c:pt>
                <c:pt idx="2465">
                  <c:v>3.020146</c:v>
                </c:pt>
                <c:pt idx="2466">
                  <c:v>3.0192699999999997</c:v>
                </c:pt>
                <c:pt idx="2467">
                  <c:v>3.008953</c:v>
                </c:pt>
                <c:pt idx="2468">
                  <c:v>2.9941059999999995</c:v>
                </c:pt>
                <c:pt idx="2469">
                  <c:v>2.9740389999999994</c:v>
                </c:pt>
                <c:pt idx="2470">
                  <c:v>3.0080659999999995</c:v>
                </c:pt>
                <c:pt idx="2471">
                  <c:v>3.004804</c:v>
                </c:pt>
                <c:pt idx="2472">
                  <c:v>3.002974</c:v>
                </c:pt>
                <c:pt idx="2473">
                  <c:v>2.9863719999999998</c:v>
                </c:pt>
                <c:pt idx="2474">
                  <c:v>2.9986219999999997</c:v>
                </c:pt>
                <c:pt idx="2475">
                  <c:v>3.0222539999999998</c:v>
                </c:pt>
                <c:pt idx="2476">
                  <c:v>2.984572</c:v>
                </c:pt>
                <c:pt idx="2477">
                  <c:v>3.0195319999999999</c:v>
                </c:pt>
                <c:pt idx="2478">
                  <c:v>3.0067360000000001</c:v>
                </c:pt>
                <c:pt idx="2479">
                  <c:v>3.0058429999999996</c:v>
                </c:pt>
                <c:pt idx="2480">
                  <c:v>3.0450079999999997</c:v>
                </c:pt>
                <c:pt idx="2481">
                  <c:v>3.0479340000000006</c:v>
                </c:pt>
                <c:pt idx="2482">
                  <c:v>3.028788</c:v>
                </c:pt>
                <c:pt idx="2483">
                  <c:v>3.0176029999999994</c:v>
                </c:pt>
                <c:pt idx="2484">
                  <c:v>3.0145270000000002</c:v>
                </c:pt>
                <c:pt idx="2485">
                  <c:v>3.0295049999999999</c:v>
                </c:pt>
                <c:pt idx="2486">
                  <c:v>3.0160829999999996</c:v>
                </c:pt>
                <c:pt idx="2487">
                  <c:v>3.0138599999999998</c:v>
                </c:pt>
                <c:pt idx="2488">
                  <c:v>3.0171839999999999</c:v>
                </c:pt>
                <c:pt idx="2489">
                  <c:v>3.013287</c:v>
                </c:pt>
                <c:pt idx="2490">
                  <c:v>3.020553</c:v>
                </c:pt>
                <c:pt idx="2491">
                  <c:v>3.0048029999999994</c:v>
                </c:pt>
                <c:pt idx="2492">
                  <c:v>3.0405630000000001</c:v>
                </c:pt>
                <c:pt idx="2493">
                  <c:v>3.0209670000000002</c:v>
                </c:pt>
                <c:pt idx="2494">
                  <c:v>3.0282309999999999</c:v>
                </c:pt>
                <c:pt idx="2495">
                  <c:v>3.025992</c:v>
                </c:pt>
                <c:pt idx="2496">
                  <c:v>3.0300679999999995</c:v>
                </c:pt>
                <c:pt idx="2497">
                  <c:v>2.9827300000000001</c:v>
                </c:pt>
                <c:pt idx="2498">
                  <c:v>3.023679</c:v>
                </c:pt>
                <c:pt idx="2499">
                  <c:v>2.9963689999999996</c:v>
                </c:pt>
                <c:pt idx="2500">
                  <c:v>3.021223</c:v>
                </c:pt>
                <c:pt idx="2501">
                  <c:v>3.0119579999999995</c:v>
                </c:pt>
                <c:pt idx="2502">
                  <c:v>2.9595179999999996</c:v>
                </c:pt>
                <c:pt idx="2503">
                  <c:v>2.995323</c:v>
                </c:pt>
                <c:pt idx="2504">
                  <c:v>3.019574</c:v>
                </c:pt>
                <c:pt idx="2505">
                  <c:v>3.0464489999999995</c:v>
                </c:pt>
                <c:pt idx="2506">
                  <c:v>3.000928</c:v>
                </c:pt>
                <c:pt idx="2507">
                  <c:v>2.9827179999999998</c:v>
                </c:pt>
                <c:pt idx="2508">
                  <c:v>2.9862759999999997</c:v>
                </c:pt>
                <c:pt idx="2509">
                  <c:v>3.0028659999999996</c:v>
                </c:pt>
                <c:pt idx="2510">
                  <c:v>3.0042659999999994</c:v>
                </c:pt>
                <c:pt idx="2511">
                  <c:v>3.0194119999999995</c:v>
                </c:pt>
                <c:pt idx="2512">
                  <c:v>3.0396599999999996</c:v>
                </c:pt>
                <c:pt idx="2513">
                  <c:v>2.967651</c:v>
                </c:pt>
                <c:pt idx="2514">
                  <c:v>2.9994519999999993</c:v>
                </c:pt>
                <c:pt idx="2515">
                  <c:v>3.0262469999999997</c:v>
                </c:pt>
                <c:pt idx="2516">
                  <c:v>2.9550849999999995</c:v>
                </c:pt>
                <c:pt idx="2517">
                  <c:v>3.0147049999999997</c:v>
                </c:pt>
                <c:pt idx="2518">
                  <c:v>3.0150229999999993</c:v>
                </c:pt>
                <c:pt idx="2519">
                  <c:v>2.9817679999999998</c:v>
                </c:pt>
                <c:pt idx="2520">
                  <c:v>3.0062689999999996</c:v>
                </c:pt>
                <c:pt idx="2521">
                  <c:v>3.0204300000000002</c:v>
                </c:pt>
                <c:pt idx="2522">
                  <c:v>2.9727219999999996</c:v>
                </c:pt>
                <c:pt idx="2523">
                  <c:v>2.9964329999999997</c:v>
                </c:pt>
                <c:pt idx="2524">
                  <c:v>2.9892029999999994</c:v>
                </c:pt>
                <c:pt idx="2525">
                  <c:v>3.0504589999999996</c:v>
                </c:pt>
                <c:pt idx="2526">
                  <c:v>3.0195129999999994</c:v>
                </c:pt>
                <c:pt idx="2527">
                  <c:v>3.0295429999999994</c:v>
                </c:pt>
                <c:pt idx="2528">
                  <c:v>3.0474770000000002</c:v>
                </c:pt>
                <c:pt idx="2529">
                  <c:v>3.0022739999999994</c:v>
                </c:pt>
                <c:pt idx="2530">
                  <c:v>3.0226129999999998</c:v>
                </c:pt>
                <c:pt idx="2531">
                  <c:v>3.0224629999999997</c:v>
                </c:pt>
                <c:pt idx="2532">
                  <c:v>2.9984589999999995</c:v>
                </c:pt>
                <c:pt idx="2533">
                  <c:v>3.0197529999999997</c:v>
                </c:pt>
                <c:pt idx="2534">
                  <c:v>3.0194039999999998</c:v>
                </c:pt>
                <c:pt idx="2535">
                  <c:v>3.0487410000000001</c:v>
                </c:pt>
                <c:pt idx="2536">
                  <c:v>3.019668999999999</c:v>
                </c:pt>
                <c:pt idx="2537">
                  <c:v>2.9935860000000001</c:v>
                </c:pt>
                <c:pt idx="2538">
                  <c:v>3.0162039999999997</c:v>
                </c:pt>
                <c:pt idx="2539">
                  <c:v>2.6060439999999994</c:v>
                </c:pt>
                <c:pt idx="2540">
                  <c:v>9.635076999999999</c:v>
                </c:pt>
              </c:numCache>
            </c:numRef>
          </c:yVal>
        </c:ser>
        <c:ser>
          <c:idx val="0"/>
          <c:order val="0"/>
          <c:tx>
            <c:strRef>
              <c:f>[3]EventPI_473_35_G1!$L$1</c:f>
              <c:strCache>
                <c:ptCount val="1"/>
                <c:pt idx="0">
                  <c:v>#REF!</c:v>
                </c:pt>
              </c:strCache>
            </c:strRef>
          </c:tx>
          <c:spPr>
            <a:ln w="0">
              <a:solidFill>
                <a:schemeClr val="accent5"/>
              </a:solidFill>
            </a:ln>
          </c:spPr>
          <c:marker>
            <c:symbol val="none"/>
          </c:marker>
          <c:xVal>
            <c:numRef>
              <c:f>[3]EventPI_473_35_G1!$C$2:$C$2542</c:f>
              <c:numCache>
                <c:formatCode>General</c:formatCode>
                <c:ptCount val="254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pt idx="151">
                  <c:v>0</c:v>
                </c:pt>
                <c:pt idx="152">
                  <c:v>0</c:v>
                </c:pt>
                <c:pt idx="153">
                  <c:v>0</c:v>
                </c:pt>
                <c:pt idx="154">
                  <c:v>0</c:v>
                </c:pt>
                <c:pt idx="155">
                  <c:v>0</c:v>
                </c:pt>
                <c:pt idx="156">
                  <c:v>0</c:v>
                </c:pt>
                <c:pt idx="157">
                  <c:v>0</c:v>
                </c:pt>
                <c:pt idx="158">
                  <c:v>0</c:v>
                </c:pt>
                <c:pt idx="159">
                  <c:v>0</c:v>
                </c:pt>
                <c:pt idx="160">
                  <c:v>0</c:v>
                </c:pt>
                <c:pt idx="161">
                  <c:v>0</c:v>
                </c:pt>
                <c:pt idx="162">
                  <c:v>0</c:v>
                </c:pt>
                <c:pt idx="163">
                  <c:v>0</c:v>
                </c:pt>
                <c:pt idx="164">
                  <c:v>0</c:v>
                </c:pt>
                <c:pt idx="165">
                  <c:v>0</c:v>
                </c:pt>
                <c:pt idx="166">
                  <c:v>0</c:v>
                </c:pt>
                <c:pt idx="167">
                  <c:v>0</c:v>
                </c:pt>
                <c:pt idx="168">
                  <c:v>0</c:v>
                </c:pt>
                <c:pt idx="169">
                  <c:v>0</c:v>
                </c:pt>
                <c:pt idx="170">
                  <c:v>0</c:v>
                </c:pt>
                <c:pt idx="171">
                  <c:v>0</c:v>
                </c:pt>
                <c:pt idx="172">
                  <c:v>0</c:v>
                </c:pt>
                <c:pt idx="173">
                  <c:v>0</c:v>
                </c:pt>
                <c:pt idx="174">
                  <c:v>0</c:v>
                </c:pt>
                <c:pt idx="175">
                  <c:v>0</c:v>
                </c:pt>
                <c:pt idx="176">
                  <c:v>0</c:v>
                </c:pt>
                <c:pt idx="177">
                  <c:v>0</c:v>
                </c:pt>
                <c:pt idx="178">
                  <c:v>0</c:v>
                </c:pt>
                <c:pt idx="179">
                  <c:v>0</c:v>
                </c:pt>
                <c:pt idx="180">
                  <c:v>0</c:v>
                </c:pt>
                <c:pt idx="181">
                  <c:v>0</c:v>
                </c:pt>
                <c:pt idx="182">
                  <c:v>0</c:v>
                </c:pt>
                <c:pt idx="183">
                  <c:v>0</c:v>
                </c:pt>
                <c:pt idx="184">
                  <c:v>0</c:v>
                </c:pt>
                <c:pt idx="185">
                  <c:v>0</c:v>
                </c:pt>
                <c:pt idx="186">
                  <c:v>0</c:v>
                </c:pt>
                <c:pt idx="187">
                  <c:v>0</c:v>
                </c:pt>
                <c:pt idx="188">
                  <c:v>0</c:v>
                </c:pt>
                <c:pt idx="189">
                  <c:v>0</c:v>
                </c:pt>
                <c:pt idx="190">
                  <c:v>0</c:v>
                </c:pt>
                <c:pt idx="191">
                  <c:v>0</c:v>
                </c:pt>
                <c:pt idx="192">
                  <c:v>0</c:v>
                </c:pt>
                <c:pt idx="193">
                  <c:v>0</c:v>
                </c:pt>
                <c:pt idx="194">
                  <c:v>0</c:v>
                </c:pt>
                <c:pt idx="195">
                  <c:v>0</c:v>
                </c:pt>
                <c:pt idx="196">
                  <c:v>0</c:v>
                </c:pt>
                <c:pt idx="197">
                  <c:v>0</c:v>
                </c:pt>
                <c:pt idx="198">
                  <c:v>0</c:v>
                </c:pt>
                <c:pt idx="199">
                  <c:v>0</c:v>
                </c:pt>
                <c:pt idx="200">
                  <c:v>0</c:v>
                </c:pt>
                <c:pt idx="201">
                  <c:v>0</c:v>
                </c:pt>
                <c:pt idx="202">
                  <c:v>0</c:v>
                </c:pt>
                <c:pt idx="203">
                  <c:v>0</c:v>
                </c:pt>
                <c:pt idx="204">
                  <c:v>0</c:v>
                </c:pt>
                <c:pt idx="205">
                  <c:v>0</c:v>
                </c:pt>
                <c:pt idx="206">
                  <c:v>0</c:v>
                </c:pt>
                <c:pt idx="207">
                  <c:v>0</c:v>
                </c:pt>
                <c:pt idx="208">
                  <c:v>0</c:v>
                </c:pt>
                <c:pt idx="209">
                  <c:v>0</c:v>
                </c:pt>
                <c:pt idx="210">
                  <c:v>0</c:v>
                </c:pt>
                <c:pt idx="211">
                  <c:v>0</c:v>
                </c:pt>
                <c:pt idx="212">
                  <c:v>0</c:v>
                </c:pt>
                <c:pt idx="213">
                  <c:v>0</c:v>
                </c:pt>
                <c:pt idx="214">
                  <c:v>0</c:v>
                </c:pt>
                <c:pt idx="215">
                  <c:v>0</c:v>
                </c:pt>
                <c:pt idx="216">
                  <c:v>0</c:v>
                </c:pt>
                <c:pt idx="217">
                  <c:v>0</c:v>
                </c:pt>
                <c:pt idx="218">
                  <c:v>0</c:v>
                </c:pt>
                <c:pt idx="219">
                  <c:v>0</c:v>
                </c:pt>
                <c:pt idx="220">
                  <c:v>0</c:v>
                </c:pt>
                <c:pt idx="221">
                  <c:v>0</c:v>
                </c:pt>
                <c:pt idx="222">
                  <c:v>0</c:v>
                </c:pt>
                <c:pt idx="223">
                  <c:v>0</c:v>
                </c:pt>
                <c:pt idx="224">
                  <c:v>0</c:v>
                </c:pt>
                <c:pt idx="225">
                  <c:v>0</c:v>
                </c:pt>
                <c:pt idx="226">
                  <c:v>0</c:v>
                </c:pt>
                <c:pt idx="227">
                  <c:v>0</c:v>
                </c:pt>
                <c:pt idx="228">
                  <c:v>0</c:v>
                </c:pt>
                <c:pt idx="229">
                  <c:v>0</c:v>
                </c:pt>
                <c:pt idx="230">
                  <c:v>0</c:v>
                </c:pt>
                <c:pt idx="231">
                  <c:v>0</c:v>
                </c:pt>
                <c:pt idx="232">
                  <c:v>0</c:v>
                </c:pt>
                <c:pt idx="233">
                  <c:v>0</c:v>
                </c:pt>
                <c:pt idx="234">
                  <c:v>0</c:v>
                </c:pt>
                <c:pt idx="235">
                  <c:v>0</c:v>
                </c:pt>
                <c:pt idx="236">
                  <c:v>0</c:v>
                </c:pt>
                <c:pt idx="237">
                  <c:v>0</c:v>
                </c:pt>
                <c:pt idx="238">
                  <c:v>0</c:v>
                </c:pt>
                <c:pt idx="239">
                  <c:v>0</c:v>
                </c:pt>
                <c:pt idx="240">
                  <c:v>0</c:v>
                </c:pt>
                <c:pt idx="241">
                  <c:v>0</c:v>
                </c:pt>
                <c:pt idx="242">
                  <c:v>0</c:v>
                </c:pt>
                <c:pt idx="243">
                  <c:v>0</c:v>
                </c:pt>
                <c:pt idx="244">
                  <c:v>0</c:v>
                </c:pt>
                <c:pt idx="245">
                  <c:v>0</c:v>
                </c:pt>
                <c:pt idx="246">
                  <c:v>0</c:v>
                </c:pt>
                <c:pt idx="247">
                  <c:v>0</c:v>
                </c:pt>
                <c:pt idx="248">
                  <c:v>0</c:v>
                </c:pt>
                <c:pt idx="249">
                  <c:v>0</c:v>
                </c:pt>
                <c:pt idx="250">
                  <c:v>0</c:v>
                </c:pt>
                <c:pt idx="251">
                  <c:v>0</c:v>
                </c:pt>
                <c:pt idx="252">
                  <c:v>0</c:v>
                </c:pt>
                <c:pt idx="253">
                  <c:v>0</c:v>
                </c:pt>
                <c:pt idx="254">
                  <c:v>0</c:v>
                </c:pt>
                <c:pt idx="255">
                  <c:v>0</c:v>
                </c:pt>
                <c:pt idx="256">
                  <c:v>0</c:v>
                </c:pt>
                <c:pt idx="257">
                  <c:v>0</c:v>
                </c:pt>
                <c:pt idx="258">
                  <c:v>0</c:v>
                </c:pt>
                <c:pt idx="259">
                  <c:v>0</c:v>
                </c:pt>
                <c:pt idx="260">
                  <c:v>0</c:v>
                </c:pt>
                <c:pt idx="261">
                  <c:v>0</c:v>
                </c:pt>
                <c:pt idx="262">
                  <c:v>0</c:v>
                </c:pt>
                <c:pt idx="263">
                  <c:v>0</c:v>
                </c:pt>
                <c:pt idx="264">
                  <c:v>0</c:v>
                </c:pt>
                <c:pt idx="265">
                  <c:v>0</c:v>
                </c:pt>
                <c:pt idx="266">
                  <c:v>0</c:v>
                </c:pt>
                <c:pt idx="267">
                  <c:v>0</c:v>
                </c:pt>
                <c:pt idx="268">
                  <c:v>0</c:v>
                </c:pt>
                <c:pt idx="269">
                  <c:v>0</c:v>
                </c:pt>
                <c:pt idx="270">
                  <c:v>0</c:v>
                </c:pt>
                <c:pt idx="271">
                  <c:v>0</c:v>
                </c:pt>
                <c:pt idx="272">
                  <c:v>0</c:v>
                </c:pt>
                <c:pt idx="273">
                  <c:v>0</c:v>
                </c:pt>
                <c:pt idx="274">
                  <c:v>0</c:v>
                </c:pt>
                <c:pt idx="275">
                  <c:v>0</c:v>
                </c:pt>
                <c:pt idx="276">
                  <c:v>0</c:v>
                </c:pt>
                <c:pt idx="277">
                  <c:v>0</c:v>
                </c:pt>
                <c:pt idx="278">
                  <c:v>0</c:v>
                </c:pt>
                <c:pt idx="279">
                  <c:v>0</c:v>
                </c:pt>
                <c:pt idx="280">
                  <c:v>0</c:v>
                </c:pt>
                <c:pt idx="281">
                  <c:v>0</c:v>
                </c:pt>
                <c:pt idx="282">
                  <c:v>0</c:v>
                </c:pt>
                <c:pt idx="283">
                  <c:v>0</c:v>
                </c:pt>
                <c:pt idx="284">
                  <c:v>0</c:v>
                </c:pt>
                <c:pt idx="285">
                  <c:v>0</c:v>
                </c:pt>
                <c:pt idx="286">
                  <c:v>0</c:v>
                </c:pt>
                <c:pt idx="287">
                  <c:v>0</c:v>
                </c:pt>
                <c:pt idx="288">
                  <c:v>0</c:v>
                </c:pt>
                <c:pt idx="289">
                  <c:v>0</c:v>
                </c:pt>
                <c:pt idx="290">
                  <c:v>0</c:v>
                </c:pt>
                <c:pt idx="291">
                  <c:v>0</c:v>
                </c:pt>
                <c:pt idx="292">
                  <c:v>0</c:v>
                </c:pt>
                <c:pt idx="293">
                  <c:v>0</c:v>
                </c:pt>
                <c:pt idx="294">
                  <c:v>0</c:v>
                </c:pt>
                <c:pt idx="295">
                  <c:v>0</c:v>
                </c:pt>
                <c:pt idx="296">
                  <c:v>0</c:v>
                </c:pt>
                <c:pt idx="297">
                  <c:v>0</c:v>
                </c:pt>
                <c:pt idx="298">
                  <c:v>0</c:v>
                </c:pt>
                <c:pt idx="299">
                  <c:v>0</c:v>
                </c:pt>
                <c:pt idx="300">
                  <c:v>0</c:v>
                </c:pt>
                <c:pt idx="301">
                  <c:v>0</c:v>
                </c:pt>
                <c:pt idx="302">
                  <c:v>0</c:v>
                </c:pt>
                <c:pt idx="303">
                  <c:v>0</c:v>
                </c:pt>
                <c:pt idx="304">
                  <c:v>0</c:v>
                </c:pt>
                <c:pt idx="305">
                  <c:v>0</c:v>
                </c:pt>
                <c:pt idx="306">
                  <c:v>0</c:v>
                </c:pt>
                <c:pt idx="307">
                  <c:v>0</c:v>
                </c:pt>
                <c:pt idx="308">
                  <c:v>0</c:v>
                </c:pt>
                <c:pt idx="309">
                  <c:v>0</c:v>
                </c:pt>
                <c:pt idx="310">
                  <c:v>0</c:v>
                </c:pt>
                <c:pt idx="311">
                  <c:v>0</c:v>
                </c:pt>
                <c:pt idx="312">
                  <c:v>0</c:v>
                </c:pt>
                <c:pt idx="313">
                  <c:v>0</c:v>
                </c:pt>
                <c:pt idx="314">
                  <c:v>0</c:v>
                </c:pt>
                <c:pt idx="315">
                  <c:v>0</c:v>
                </c:pt>
                <c:pt idx="316">
                  <c:v>0</c:v>
                </c:pt>
                <c:pt idx="317">
                  <c:v>0</c:v>
                </c:pt>
                <c:pt idx="318">
                  <c:v>0</c:v>
                </c:pt>
                <c:pt idx="319">
                  <c:v>0</c:v>
                </c:pt>
                <c:pt idx="320">
                  <c:v>0</c:v>
                </c:pt>
                <c:pt idx="321">
                  <c:v>0</c:v>
                </c:pt>
                <c:pt idx="322">
                  <c:v>0</c:v>
                </c:pt>
                <c:pt idx="323">
                  <c:v>0</c:v>
                </c:pt>
                <c:pt idx="324">
                  <c:v>0</c:v>
                </c:pt>
                <c:pt idx="325">
                  <c:v>0</c:v>
                </c:pt>
                <c:pt idx="326">
                  <c:v>0</c:v>
                </c:pt>
                <c:pt idx="327">
                  <c:v>0</c:v>
                </c:pt>
                <c:pt idx="328">
                  <c:v>0</c:v>
                </c:pt>
                <c:pt idx="329">
                  <c:v>0</c:v>
                </c:pt>
                <c:pt idx="330">
                  <c:v>0</c:v>
                </c:pt>
                <c:pt idx="331">
                  <c:v>0</c:v>
                </c:pt>
                <c:pt idx="332">
                  <c:v>0</c:v>
                </c:pt>
                <c:pt idx="333">
                  <c:v>0</c:v>
                </c:pt>
                <c:pt idx="334">
                  <c:v>0</c:v>
                </c:pt>
                <c:pt idx="335">
                  <c:v>0</c:v>
                </c:pt>
                <c:pt idx="336">
                  <c:v>0</c:v>
                </c:pt>
                <c:pt idx="337">
                  <c:v>0</c:v>
                </c:pt>
                <c:pt idx="338">
                  <c:v>0</c:v>
                </c:pt>
                <c:pt idx="339">
                  <c:v>0</c:v>
                </c:pt>
                <c:pt idx="340">
                  <c:v>0</c:v>
                </c:pt>
                <c:pt idx="341">
                  <c:v>0</c:v>
                </c:pt>
                <c:pt idx="342">
                  <c:v>0</c:v>
                </c:pt>
                <c:pt idx="343">
                  <c:v>0</c:v>
                </c:pt>
                <c:pt idx="344">
                  <c:v>0</c:v>
                </c:pt>
                <c:pt idx="345">
                  <c:v>0</c:v>
                </c:pt>
                <c:pt idx="346">
                  <c:v>0</c:v>
                </c:pt>
                <c:pt idx="347">
                  <c:v>0</c:v>
                </c:pt>
                <c:pt idx="348">
                  <c:v>0</c:v>
                </c:pt>
                <c:pt idx="349">
                  <c:v>0</c:v>
                </c:pt>
                <c:pt idx="350">
                  <c:v>0</c:v>
                </c:pt>
                <c:pt idx="351">
                  <c:v>0</c:v>
                </c:pt>
                <c:pt idx="352">
                  <c:v>0</c:v>
                </c:pt>
                <c:pt idx="353">
                  <c:v>0</c:v>
                </c:pt>
                <c:pt idx="354">
                  <c:v>0</c:v>
                </c:pt>
                <c:pt idx="355">
                  <c:v>0</c:v>
                </c:pt>
                <c:pt idx="356">
                  <c:v>0</c:v>
                </c:pt>
                <c:pt idx="357">
                  <c:v>0</c:v>
                </c:pt>
                <c:pt idx="358">
                  <c:v>0</c:v>
                </c:pt>
                <c:pt idx="359">
                  <c:v>0</c:v>
                </c:pt>
                <c:pt idx="360">
                  <c:v>0</c:v>
                </c:pt>
                <c:pt idx="361">
                  <c:v>0</c:v>
                </c:pt>
                <c:pt idx="362">
                  <c:v>0</c:v>
                </c:pt>
                <c:pt idx="363">
                  <c:v>0</c:v>
                </c:pt>
                <c:pt idx="364">
                  <c:v>0</c:v>
                </c:pt>
                <c:pt idx="365">
                  <c:v>0</c:v>
                </c:pt>
                <c:pt idx="366">
                  <c:v>0</c:v>
                </c:pt>
                <c:pt idx="367">
                  <c:v>0</c:v>
                </c:pt>
                <c:pt idx="368">
                  <c:v>0</c:v>
                </c:pt>
                <c:pt idx="369">
                  <c:v>0</c:v>
                </c:pt>
                <c:pt idx="370">
                  <c:v>0</c:v>
                </c:pt>
                <c:pt idx="371">
                  <c:v>0</c:v>
                </c:pt>
                <c:pt idx="372">
                  <c:v>0</c:v>
                </c:pt>
                <c:pt idx="373">
                  <c:v>0</c:v>
                </c:pt>
                <c:pt idx="374">
                  <c:v>0</c:v>
                </c:pt>
                <c:pt idx="375">
                  <c:v>0</c:v>
                </c:pt>
                <c:pt idx="376">
                  <c:v>0</c:v>
                </c:pt>
                <c:pt idx="377">
                  <c:v>0</c:v>
                </c:pt>
                <c:pt idx="378">
                  <c:v>0</c:v>
                </c:pt>
                <c:pt idx="379">
                  <c:v>0</c:v>
                </c:pt>
                <c:pt idx="380">
                  <c:v>0</c:v>
                </c:pt>
                <c:pt idx="381">
                  <c:v>0</c:v>
                </c:pt>
                <c:pt idx="382">
                  <c:v>0</c:v>
                </c:pt>
                <c:pt idx="383">
                  <c:v>0</c:v>
                </c:pt>
                <c:pt idx="384">
                  <c:v>0</c:v>
                </c:pt>
                <c:pt idx="385">
                  <c:v>0</c:v>
                </c:pt>
                <c:pt idx="386">
                  <c:v>0</c:v>
                </c:pt>
                <c:pt idx="387">
                  <c:v>0</c:v>
                </c:pt>
                <c:pt idx="388">
                  <c:v>0</c:v>
                </c:pt>
                <c:pt idx="389">
                  <c:v>0</c:v>
                </c:pt>
                <c:pt idx="390">
                  <c:v>0</c:v>
                </c:pt>
                <c:pt idx="391">
                  <c:v>0</c:v>
                </c:pt>
                <c:pt idx="392">
                  <c:v>0</c:v>
                </c:pt>
                <c:pt idx="393">
                  <c:v>0</c:v>
                </c:pt>
                <c:pt idx="394">
                  <c:v>0</c:v>
                </c:pt>
                <c:pt idx="395">
                  <c:v>0</c:v>
                </c:pt>
                <c:pt idx="396">
                  <c:v>0</c:v>
                </c:pt>
                <c:pt idx="397">
                  <c:v>0</c:v>
                </c:pt>
                <c:pt idx="398">
                  <c:v>0</c:v>
                </c:pt>
                <c:pt idx="399">
                  <c:v>0</c:v>
                </c:pt>
                <c:pt idx="400">
                  <c:v>0</c:v>
                </c:pt>
                <c:pt idx="401">
                  <c:v>0</c:v>
                </c:pt>
                <c:pt idx="402">
                  <c:v>0</c:v>
                </c:pt>
                <c:pt idx="403">
                  <c:v>0</c:v>
                </c:pt>
                <c:pt idx="404">
                  <c:v>0</c:v>
                </c:pt>
                <c:pt idx="405">
                  <c:v>0</c:v>
                </c:pt>
                <c:pt idx="406">
                  <c:v>0</c:v>
                </c:pt>
                <c:pt idx="407">
                  <c:v>0</c:v>
                </c:pt>
                <c:pt idx="408">
                  <c:v>0</c:v>
                </c:pt>
                <c:pt idx="409">
                  <c:v>0</c:v>
                </c:pt>
                <c:pt idx="410">
                  <c:v>0</c:v>
                </c:pt>
                <c:pt idx="411">
                  <c:v>0</c:v>
                </c:pt>
                <c:pt idx="412">
                  <c:v>0</c:v>
                </c:pt>
                <c:pt idx="413">
                  <c:v>0</c:v>
                </c:pt>
                <c:pt idx="414">
                  <c:v>0</c:v>
                </c:pt>
                <c:pt idx="415">
                  <c:v>0</c:v>
                </c:pt>
                <c:pt idx="416">
                  <c:v>0</c:v>
                </c:pt>
                <c:pt idx="417">
                  <c:v>0</c:v>
                </c:pt>
                <c:pt idx="418">
                  <c:v>0</c:v>
                </c:pt>
                <c:pt idx="419">
                  <c:v>0</c:v>
                </c:pt>
                <c:pt idx="420">
                  <c:v>0</c:v>
                </c:pt>
                <c:pt idx="421">
                  <c:v>0</c:v>
                </c:pt>
                <c:pt idx="422">
                  <c:v>0</c:v>
                </c:pt>
                <c:pt idx="423">
                  <c:v>0</c:v>
                </c:pt>
                <c:pt idx="424">
                  <c:v>0</c:v>
                </c:pt>
                <c:pt idx="425">
                  <c:v>0</c:v>
                </c:pt>
                <c:pt idx="426">
                  <c:v>0</c:v>
                </c:pt>
                <c:pt idx="427">
                  <c:v>0</c:v>
                </c:pt>
                <c:pt idx="428">
                  <c:v>0</c:v>
                </c:pt>
                <c:pt idx="429">
                  <c:v>0</c:v>
                </c:pt>
                <c:pt idx="430">
                  <c:v>0</c:v>
                </c:pt>
                <c:pt idx="431">
                  <c:v>0</c:v>
                </c:pt>
                <c:pt idx="432">
                  <c:v>0</c:v>
                </c:pt>
                <c:pt idx="433">
                  <c:v>0</c:v>
                </c:pt>
                <c:pt idx="434">
                  <c:v>0</c:v>
                </c:pt>
                <c:pt idx="435">
                  <c:v>0</c:v>
                </c:pt>
                <c:pt idx="436">
                  <c:v>0</c:v>
                </c:pt>
                <c:pt idx="437">
                  <c:v>0</c:v>
                </c:pt>
                <c:pt idx="438">
                  <c:v>0</c:v>
                </c:pt>
                <c:pt idx="439">
                  <c:v>0</c:v>
                </c:pt>
                <c:pt idx="440">
                  <c:v>0</c:v>
                </c:pt>
                <c:pt idx="441">
                  <c:v>0</c:v>
                </c:pt>
                <c:pt idx="442">
                  <c:v>0</c:v>
                </c:pt>
                <c:pt idx="443">
                  <c:v>0</c:v>
                </c:pt>
                <c:pt idx="444">
                  <c:v>0</c:v>
                </c:pt>
                <c:pt idx="445">
                  <c:v>0</c:v>
                </c:pt>
                <c:pt idx="446">
                  <c:v>0</c:v>
                </c:pt>
                <c:pt idx="447">
                  <c:v>0</c:v>
                </c:pt>
                <c:pt idx="448">
                  <c:v>0</c:v>
                </c:pt>
                <c:pt idx="449">
                  <c:v>0</c:v>
                </c:pt>
                <c:pt idx="450">
                  <c:v>0</c:v>
                </c:pt>
                <c:pt idx="451">
                  <c:v>0</c:v>
                </c:pt>
                <c:pt idx="452">
                  <c:v>0</c:v>
                </c:pt>
                <c:pt idx="453">
                  <c:v>0</c:v>
                </c:pt>
                <c:pt idx="454">
                  <c:v>0</c:v>
                </c:pt>
                <c:pt idx="455">
                  <c:v>0</c:v>
                </c:pt>
                <c:pt idx="456">
                  <c:v>0</c:v>
                </c:pt>
                <c:pt idx="457">
                  <c:v>0</c:v>
                </c:pt>
                <c:pt idx="458">
                  <c:v>0</c:v>
                </c:pt>
                <c:pt idx="459">
                  <c:v>0</c:v>
                </c:pt>
                <c:pt idx="460">
                  <c:v>0</c:v>
                </c:pt>
                <c:pt idx="461">
                  <c:v>0</c:v>
                </c:pt>
                <c:pt idx="462">
                  <c:v>0</c:v>
                </c:pt>
                <c:pt idx="463">
                  <c:v>0</c:v>
                </c:pt>
                <c:pt idx="464">
                  <c:v>0</c:v>
                </c:pt>
                <c:pt idx="465">
                  <c:v>0</c:v>
                </c:pt>
                <c:pt idx="466">
                  <c:v>0</c:v>
                </c:pt>
                <c:pt idx="467">
                  <c:v>0</c:v>
                </c:pt>
                <c:pt idx="468">
                  <c:v>0</c:v>
                </c:pt>
                <c:pt idx="469">
                  <c:v>0</c:v>
                </c:pt>
                <c:pt idx="470">
                  <c:v>0</c:v>
                </c:pt>
                <c:pt idx="471">
                  <c:v>0</c:v>
                </c:pt>
                <c:pt idx="472">
                  <c:v>0</c:v>
                </c:pt>
                <c:pt idx="473">
                  <c:v>0</c:v>
                </c:pt>
                <c:pt idx="474">
                  <c:v>0</c:v>
                </c:pt>
                <c:pt idx="475">
                  <c:v>0</c:v>
                </c:pt>
                <c:pt idx="476">
                  <c:v>0</c:v>
                </c:pt>
                <c:pt idx="477">
                  <c:v>0</c:v>
                </c:pt>
                <c:pt idx="478">
                  <c:v>0</c:v>
                </c:pt>
                <c:pt idx="479">
                  <c:v>0</c:v>
                </c:pt>
                <c:pt idx="480">
                  <c:v>0</c:v>
                </c:pt>
                <c:pt idx="481">
                  <c:v>0</c:v>
                </c:pt>
                <c:pt idx="482">
                  <c:v>0</c:v>
                </c:pt>
                <c:pt idx="483">
                  <c:v>0</c:v>
                </c:pt>
                <c:pt idx="484">
                  <c:v>0</c:v>
                </c:pt>
                <c:pt idx="485">
                  <c:v>0</c:v>
                </c:pt>
                <c:pt idx="486">
                  <c:v>0</c:v>
                </c:pt>
                <c:pt idx="487">
                  <c:v>0</c:v>
                </c:pt>
                <c:pt idx="488">
                  <c:v>0</c:v>
                </c:pt>
                <c:pt idx="489">
                  <c:v>0</c:v>
                </c:pt>
                <c:pt idx="490">
                  <c:v>0</c:v>
                </c:pt>
                <c:pt idx="491">
                  <c:v>0</c:v>
                </c:pt>
                <c:pt idx="492">
                  <c:v>0</c:v>
                </c:pt>
                <c:pt idx="493">
                  <c:v>0</c:v>
                </c:pt>
                <c:pt idx="494">
                  <c:v>0</c:v>
                </c:pt>
                <c:pt idx="495">
                  <c:v>0</c:v>
                </c:pt>
                <c:pt idx="496">
                  <c:v>0</c:v>
                </c:pt>
                <c:pt idx="497">
                  <c:v>0</c:v>
                </c:pt>
                <c:pt idx="498">
                  <c:v>0</c:v>
                </c:pt>
                <c:pt idx="499">
                  <c:v>0</c:v>
                </c:pt>
                <c:pt idx="500">
                  <c:v>0</c:v>
                </c:pt>
                <c:pt idx="501">
                  <c:v>0</c:v>
                </c:pt>
                <c:pt idx="502">
                  <c:v>0</c:v>
                </c:pt>
                <c:pt idx="503">
                  <c:v>0</c:v>
                </c:pt>
                <c:pt idx="504">
                  <c:v>0</c:v>
                </c:pt>
                <c:pt idx="505">
                  <c:v>0</c:v>
                </c:pt>
                <c:pt idx="506">
                  <c:v>0</c:v>
                </c:pt>
                <c:pt idx="507">
                  <c:v>0</c:v>
                </c:pt>
                <c:pt idx="508">
                  <c:v>0</c:v>
                </c:pt>
                <c:pt idx="509">
                  <c:v>0</c:v>
                </c:pt>
                <c:pt idx="510">
                  <c:v>0</c:v>
                </c:pt>
                <c:pt idx="511">
                  <c:v>0</c:v>
                </c:pt>
                <c:pt idx="512">
                  <c:v>0</c:v>
                </c:pt>
                <c:pt idx="513">
                  <c:v>0</c:v>
                </c:pt>
                <c:pt idx="514">
                  <c:v>0</c:v>
                </c:pt>
                <c:pt idx="515">
                  <c:v>0</c:v>
                </c:pt>
                <c:pt idx="516">
                  <c:v>0</c:v>
                </c:pt>
                <c:pt idx="517">
                  <c:v>0</c:v>
                </c:pt>
                <c:pt idx="518">
                  <c:v>0</c:v>
                </c:pt>
                <c:pt idx="519">
                  <c:v>0</c:v>
                </c:pt>
                <c:pt idx="520">
                  <c:v>0</c:v>
                </c:pt>
                <c:pt idx="521">
                  <c:v>0</c:v>
                </c:pt>
                <c:pt idx="522">
                  <c:v>0</c:v>
                </c:pt>
                <c:pt idx="523">
                  <c:v>0</c:v>
                </c:pt>
                <c:pt idx="524">
                  <c:v>0</c:v>
                </c:pt>
                <c:pt idx="525">
                  <c:v>0</c:v>
                </c:pt>
                <c:pt idx="526">
                  <c:v>0</c:v>
                </c:pt>
                <c:pt idx="527">
                  <c:v>0</c:v>
                </c:pt>
                <c:pt idx="528">
                  <c:v>0</c:v>
                </c:pt>
                <c:pt idx="529">
                  <c:v>0</c:v>
                </c:pt>
                <c:pt idx="530">
                  <c:v>0</c:v>
                </c:pt>
                <c:pt idx="531">
                  <c:v>0</c:v>
                </c:pt>
                <c:pt idx="532">
                  <c:v>0</c:v>
                </c:pt>
                <c:pt idx="533">
                  <c:v>0</c:v>
                </c:pt>
                <c:pt idx="534">
                  <c:v>0</c:v>
                </c:pt>
                <c:pt idx="535">
                  <c:v>0</c:v>
                </c:pt>
                <c:pt idx="536">
                  <c:v>0</c:v>
                </c:pt>
                <c:pt idx="537">
                  <c:v>0</c:v>
                </c:pt>
                <c:pt idx="538">
                  <c:v>0</c:v>
                </c:pt>
                <c:pt idx="539">
                  <c:v>0</c:v>
                </c:pt>
                <c:pt idx="540">
                  <c:v>0</c:v>
                </c:pt>
                <c:pt idx="541">
                  <c:v>0</c:v>
                </c:pt>
                <c:pt idx="542">
                  <c:v>0</c:v>
                </c:pt>
                <c:pt idx="543">
                  <c:v>0</c:v>
                </c:pt>
                <c:pt idx="544">
                  <c:v>0</c:v>
                </c:pt>
                <c:pt idx="545">
                  <c:v>0</c:v>
                </c:pt>
                <c:pt idx="546">
                  <c:v>0</c:v>
                </c:pt>
                <c:pt idx="547">
                  <c:v>0</c:v>
                </c:pt>
                <c:pt idx="548">
                  <c:v>0</c:v>
                </c:pt>
                <c:pt idx="549">
                  <c:v>0</c:v>
                </c:pt>
                <c:pt idx="550">
                  <c:v>0</c:v>
                </c:pt>
                <c:pt idx="551">
                  <c:v>0</c:v>
                </c:pt>
                <c:pt idx="552">
                  <c:v>0</c:v>
                </c:pt>
                <c:pt idx="553">
                  <c:v>0</c:v>
                </c:pt>
                <c:pt idx="554">
                  <c:v>0</c:v>
                </c:pt>
                <c:pt idx="555">
                  <c:v>0</c:v>
                </c:pt>
                <c:pt idx="556">
                  <c:v>0</c:v>
                </c:pt>
                <c:pt idx="557">
                  <c:v>0</c:v>
                </c:pt>
                <c:pt idx="558">
                  <c:v>0</c:v>
                </c:pt>
                <c:pt idx="559">
                  <c:v>0</c:v>
                </c:pt>
                <c:pt idx="560">
                  <c:v>0</c:v>
                </c:pt>
                <c:pt idx="561">
                  <c:v>0</c:v>
                </c:pt>
                <c:pt idx="562">
                  <c:v>0</c:v>
                </c:pt>
                <c:pt idx="563">
                  <c:v>0</c:v>
                </c:pt>
                <c:pt idx="564">
                  <c:v>0</c:v>
                </c:pt>
                <c:pt idx="565">
                  <c:v>0</c:v>
                </c:pt>
                <c:pt idx="566">
                  <c:v>0</c:v>
                </c:pt>
                <c:pt idx="567">
                  <c:v>0</c:v>
                </c:pt>
                <c:pt idx="568">
                  <c:v>0</c:v>
                </c:pt>
                <c:pt idx="569">
                  <c:v>0</c:v>
                </c:pt>
                <c:pt idx="570">
                  <c:v>0</c:v>
                </c:pt>
                <c:pt idx="571">
                  <c:v>0</c:v>
                </c:pt>
                <c:pt idx="572">
                  <c:v>0</c:v>
                </c:pt>
                <c:pt idx="573">
                  <c:v>0</c:v>
                </c:pt>
                <c:pt idx="574">
                  <c:v>0</c:v>
                </c:pt>
                <c:pt idx="575">
                  <c:v>0</c:v>
                </c:pt>
                <c:pt idx="576">
                  <c:v>0</c:v>
                </c:pt>
                <c:pt idx="577">
                  <c:v>0</c:v>
                </c:pt>
                <c:pt idx="578">
                  <c:v>0</c:v>
                </c:pt>
                <c:pt idx="579">
                  <c:v>0</c:v>
                </c:pt>
                <c:pt idx="580">
                  <c:v>0</c:v>
                </c:pt>
                <c:pt idx="581">
                  <c:v>0</c:v>
                </c:pt>
                <c:pt idx="582">
                  <c:v>0</c:v>
                </c:pt>
                <c:pt idx="583">
                  <c:v>0</c:v>
                </c:pt>
                <c:pt idx="584">
                  <c:v>0</c:v>
                </c:pt>
                <c:pt idx="585">
                  <c:v>0</c:v>
                </c:pt>
                <c:pt idx="586">
                  <c:v>0</c:v>
                </c:pt>
                <c:pt idx="587">
                  <c:v>0</c:v>
                </c:pt>
                <c:pt idx="588">
                  <c:v>0</c:v>
                </c:pt>
                <c:pt idx="589">
                  <c:v>0</c:v>
                </c:pt>
                <c:pt idx="590">
                  <c:v>0</c:v>
                </c:pt>
                <c:pt idx="591">
                  <c:v>0</c:v>
                </c:pt>
                <c:pt idx="592">
                  <c:v>0</c:v>
                </c:pt>
                <c:pt idx="593">
                  <c:v>0</c:v>
                </c:pt>
                <c:pt idx="594">
                  <c:v>0</c:v>
                </c:pt>
                <c:pt idx="595">
                  <c:v>0</c:v>
                </c:pt>
                <c:pt idx="596">
                  <c:v>0</c:v>
                </c:pt>
                <c:pt idx="597">
                  <c:v>0</c:v>
                </c:pt>
                <c:pt idx="598">
                  <c:v>0</c:v>
                </c:pt>
                <c:pt idx="599">
                  <c:v>0</c:v>
                </c:pt>
                <c:pt idx="600">
                  <c:v>0</c:v>
                </c:pt>
                <c:pt idx="601">
                  <c:v>0</c:v>
                </c:pt>
                <c:pt idx="602">
                  <c:v>0</c:v>
                </c:pt>
                <c:pt idx="603">
                  <c:v>0</c:v>
                </c:pt>
                <c:pt idx="604">
                  <c:v>0</c:v>
                </c:pt>
                <c:pt idx="605">
                  <c:v>0</c:v>
                </c:pt>
                <c:pt idx="606">
                  <c:v>0</c:v>
                </c:pt>
                <c:pt idx="607">
                  <c:v>0</c:v>
                </c:pt>
                <c:pt idx="608">
                  <c:v>0</c:v>
                </c:pt>
                <c:pt idx="609">
                  <c:v>0</c:v>
                </c:pt>
                <c:pt idx="610">
                  <c:v>0</c:v>
                </c:pt>
                <c:pt idx="611">
                  <c:v>0</c:v>
                </c:pt>
                <c:pt idx="612">
                  <c:v>0</c:v>
                </c:pt>
                <c:pt idx="613">
                  <c:v>0</c:v>
                </c:pt>
                <c:pt idx="614">
                  <c:v>0</c:v>
                </c:pt>
                <c:pt idx="615">
                  <c:v>0</c:v>
                </c:pt>
                <c:pt idx="616">
                  <c:v>0</c:v>
                </c:pt>
                <c:pt idx="617">
                  <c:v>0</c:v>
                </c:pt>
                <c:pt idx="618">
                  <c:v>0</c:v>
                </c:pt>
                <c:pt idx="619">
                  <c:v>0</c:v>
                </c:pt>
                <c:pt idx="620">
                  <c:v>0</c:v>
                </c:pt>
                <c:pt idx="621">
                  <c:v>0</c:v>
                </c:pt>
                <c:pt idx="622">
                  <c:v>0</c:v>
                </c:pt>
                <c:pt idx="623">
                  <c:v>0</c:v>
                </c:pt>
                <c:pt idx="624">
                  <c:v>0</c:v>
                </c:pt>
                <c:pt idx="625">
                  <c:v>0</c:v>
                </c:pt>
                <c:pt idx="626">
                  <c:v>0</c:v>
                </c:pt>
                <c:pt idx="627">
                  <c:v>0</c:v>
                </c:pt>
                <c:pt idx="628">
                  <c:v>0</c:v>
                </c:pt>
                <c:pt idx="629">
                  <c:v>0</c:v>
                </c:pt>
                <c:pt idx="630">
                  <c:v>0</c:v>
                </c:pt>
                <c:pt idx="631">
                  <c:v>0</c:v>
                </c:pt>
                <c:pt idx="632">
                  <c:v>0</c:v>
                </c:pt>
                <c:pt idx="633">
                  <c:v>0</c:v>
                </c:pt>
                <c:pt idx="634">
                  <c:v>0</c:v>
                </c:pt>
                <c:pt idx="635">
                  <c:v>0</c:v>
                </c:pt>
                <c:pt idx="636">
                  <c:v>0</c:v>
                </c:pt>
                <c:pt idx="637">
                  <c:v>0</c:v>
                </c:pt>
                <c:pt idx="638">
                  <c:v>0</c:v>
                </c:pt>
                <c:pt idx="639">
                  <c:v>0</c:v>
                </c:pt>
                <c:pt idx="640">
                  <c:v>0</c:v>
                </c:pt>
                <c:pt idx="641">
                  <c:v>0</c:v>
                </c:pt>
                <c:pt idx="642">
                  <c:v>0</c:v>
                </c:pt>
                <c:pt idx="643">
                  <c:v>0</c:v>
                </c:pt>
                <c:pt idx="644">
                  <c:v>0</c:v>
                </c:pt>
                <c:pt idx="645">
                  <c:v>0</c:v>
                </c:pt>
                <c:pt idx="646">
                  <c:v>0</c:v>
                </c:pt>
                <c:pt idx="647">
                  <c:v>0</c:v>
                </c:pt>
                <c:pt idx="648">
                  <c:v>0</c:v>
                </c:pt>
                <c:pt idx="649">
                  <c:v>0</c:v>
                </c:pt>
                <c:pt idx="650">
                  <c:v>0</c:v>
                </c:pt>
                <c:pt idx="651">
                  <c:v>0</c:v>
                </c:pt>
                <c:pt idx="652">
                  <c:v>0</c:v>
                </c:pt>
                <c:pt idx="653">
                  <c:v>0</c:v>
                </c:pt>
                <c:pt idx="654">
                  <c:v>0</c:v>
                </c:pt>
                <c:pt idx="655">
                  <c:v>0</c:v>
                </c:pt>
                <c:pt idx="656">
                  <c:v>0</c:v>
                </c:pt>
                <c:pt idx="657">
                  <c:v>0</c:v>
                </c:pt>
                <c:pt idx="658">
                  <c:v>0</c:v>
                </c:pt>
                <c:pt idx="659">
                  <c:v>0</c:v>
                </c:pt>
                <c:pt idx="660">
                  <c:v>0</c:v>
                </c:pt>
                <c:pt idx="661">
                  <c:v>0</c:v>
                </c:pt>
                <c:pt idx="662">
                  <c:v>0</c:v>
                </c:pt>
                <c:pt idx="663">
                  <c:v>0</c:v>
                </c:pt>
                <c:pt idx="664">
                  <c:v>0</c:v>
                </c:pt>
                <c:pt idx="665">
                  <c:v>0</c:v>
                </c:pt>
                <c:pt idx="666">
                  <c:v>0</c:v>
                </c:pt>
                <c:pt idx="667">
                  <c:v>0</c:v>
                </c:pt>
                <c:pt idx="668">
                  <c:v>0</c:v>
                </c:pt>
                <c:pt idx="669">
                  <c:v>0</c:v>
                </c:pt>
                <c:pt idx="670">
                  <c:v>0</c:v>
                </c:pt>
                <c:pt idx="671">
                  <c:v>0</c:v>
                </c:pt>
                <c:pt idx="672">
                  <c:v>0</c:v>
                </c:pt>
                <c:pt idx="673">
                  <c:v>0</c:v>
                </c:pt>
                <c:pt idx="674">
                  <c:v>0</c:v>
                </c:pt>
                <c:pt idx="675">
                  <c:v>0</c:v>
                </c:pt>
                <c:pt idx="676">
                  <c:v>0</c:v>
                </c:pt>
                <c:pt idx="677">
                  <c:v>0</c:v>
                </c:pt>
                <c:pt idx="678">
                  <c:v>0</c:v>
                </c:pt>
                <c:pt idx="679">
                  <c:v>0</c:v>
                </c:pt>
                <c:pt idx="680">
                  <c:v>0</c:v>
                </c:pt>
                <c:pt idx="681">
                  <c:v>0</c:v>
                </c:pt>
                <c:pt idx="682">
                  <c:v>0</c:v>
                </c:pt>
                <c:pt idx="683">
                  <c:v>0</c:v>
                </c:pt>
                <c:pt idx="684">
                  <c:v>0</c:v>
                </c:pt>
                <c:pt idx="685">
                  <c:v>0</c:v>
                </c:pt>
                <c:pt idx="686">
                  <c:v>0</c:v>
                </c:pt>
                <c:pt idx="687">
                  <c:v>0</c:v>
                </c:pt>
                <c:pt idx="688">
                  <c:v>0</c:v>
                </c:pt>
                <c:pt idx="689">
                  <c:v>0</c:v>
                </c:pt>
                <c:pt idx="690">
                  <c:v>0</c:v>
                </c:pt>
                <c:pt idx="691">
                  <c:v>0</c:v>
                </c:pt>
                <c:pt idx="692">
                  <c:v>0</c:v>
                </c:pt>
                <c:pt idx="693">
                  <c:v>0</c:v>
                </c:pt>
                <c:pt idx="694">
                  <c:v>0</c:v>
                </c:pt>
                <c:pt idx="695">
                  <c:v>0</c:v>
                </c:pt>
                <c:pt idx="696">
                  <c:v>0</c:v>
                </c:pt>
                <c:pt idx="697">
                  <c:v>0</c:v>
                </c:pt>
                <c:pt idx="698">
                  <c:v>0</c:v>
                </c:pt>
                <c:pt idx="699">
                  <c:v>0</c:v>
                </c:pt>
                <c:pt idx="700">
                  <c:v>0</c:v>
                </c:pt>
                <c:pt idx="701">
                  <c:v>0</c:v>
                </c:pt>
                <c:pt idx="702">
                  <c:v>0</c:v>
                </c:pt>
                <c:pt idx="703">
                  <c:v>0</c:v>
                </c:pt>
                <c:pt idx="704">
                  <c:v>0</c:v>
                </c:pt>
                <c:pt idx="705">
                  <c:v>0</c:v>
                </c:pt>
                <c:pt idx="706">
                  <c:v>0</c:v>
                </c:pt>
                <c:pt idx="707">
                  <c:v>0</c:v>
                </c:pt>
                <c:pt idx="708">
                  <c:v>0</c:v>
                </c:pt>
                <c:pt idx="709">
                  <c:v>0</c:v>
                </c:pt>
                <c:pt idx="710">
                  <c:v>0</c:v>
                </c:pt>
                <c:pt idx="711">
                  <c:v>0</c:v>
                </c:pt>
                <c:pt idx="712">
                  <c:v>0</c:v>
                </c:pt>
                <c:pt idx="713">
                  <c:v>0</c:v>
                </c:pt>
                <c:pt idx="714">
                  <c:v>0</c:v>
                </c:pt>
                <c:pt idx="715">
                  <c:v>0</c:v>
                </c:pt>
                <c:pt idx="716">
                  <c:v>0</c:v>
                </c:pt>
                <c:pt idx="717">
                  <c:v>0</c:v>
                </c:pt>
                <c:pt idx="718">
                  <c:v>0</c:v>
                </c:pt>
                <c:pt idx="719">
                  <c:v>0</c:v>
                </c:pt>
                <c:pt idx="720">
                  <c:v>0</c:v>
                </c:pt>
                <c:pt idx="721">
                  <c:v>0</c:v>
                </c:pt>
                <c:pt idx="722">
                  <c:v>0</c:v>
                </c:pt>
                <c:pt idx="723">
                  <c:v>0</c:v>
                </c:pt>
                <c:pt idx="724">
                  <c:v>0</c:v>
                </c:pt>
                <c:pt idx="725">
                  <c:v>0</c:v>
                </c:pt>
                <c:pt idx="726">
                  <c:v>0</c:v>
                </c:pt>
                <c:pt idx="727">
                  <c:v>0</c:v>
                </c:pt>
                <c:pt idx="728">
                  <c:v>0</c:v>
                </c:pt>
                <c:pt idx="729">
                  <c:v>0</c:v>
                </c:pt>
                <c:pt idx="730">
                  <c:v>0</c:v>
                </c:pt>
                <c:pt idx="731">
                  <c:v>0</c:v>
                </c:pt>
                <c:pt idx="732">
                  <c:v>0</c:v>
                </c:pt>
                <c:pt idx="733">
                  <c:v>0</c:v>
                </c:pt>
                <c:pt idx="734">
                  <c:v>0</c:v>
                </c:pt>
                <c:pt idx="735">
                  <c:v>0</c:v>
                </c:pt>
                <c:pt idx="736">
                  <c:v>0</c:v>
                </c:pt>
                <c:pt idx="737">
                  <c:v>0</c:v>
                </c:pt>
                <c:pt idx="738">
                  <c:v>0</c:v>
                </c:pt>
                <c:pt idx="739">
                  <c:v>0</c:v>
                </c:pt>
                <c:pt idx="740">
                  <c:v>0</c:v>
                </c:pt>
                <c:pt idx="741">
                  <c:v>0</c:v>
                </c:pt>
                <c:pt idx="742">
                  <c:v>0</c:v>
                </c:pt>
                <c:pt idx="743">
                  <c:v>0</c:v>
                </c:pt>
                <c:pt idx="744">
                  <c:v>0</c:v>
                </c:pt>
                <c:pt idx="745">
                  <c:v>0</c:v>
                </c:pt>
                <c:pt idx="746">
                  <c:v>0</c:v>
                </c:pt>
                <c:pt idx="747">
                  <c:v>0</c:v>
                </c:pt>
                <c:pt idx="748">
                  <c:v>0</c:v>
                </c:pt>
                <c:pt idx="749">
                  <c:v>0</c:v>
                </c:pt>
                <c:pt idx="750">
                  <c:v>0</c:v>
                </c:pt>
                <c:pt idx="751">
                  <c:v>0</c:v>
                </c:pt>
                <c:pt idx="752">
                  <c:v>0</c:v>
                </c:pt>
                <c:pt idx="753">
                  <c:v>0</c:v>
                </c:pt>
                <c:pt idx="754">
                  <c:v>0</c:v>
                </c:pt>
                <c:pt idx="755">
                  <c:v>0</c:v>
                </c:pt>
                <c:pt idx="756">
                  <c:v>0</c:v>
                </c:pt>
                <c:pt idx="757">
                  <c:v>0</c:v>
                </c:pt>
                <c:pt idx="758">
                  <c:v>0</c:v>
                </c:pt>
                <c:pt idx="759">
                  <c:v>0</c:v>
                </c:pt>
                <c:pt idx="760">
                  <c:v>0</c:v>
                </c:pt>
                <c:pt idx="761">
                  <c:v>0</c:v>
                </c:pt>
                <c:pt idx="762">
                  <c:v>0</c:v>
                </c:pt>
                <c:pt idx="763">
                  <c:v>0</c:v>
                </c:pt>
                <c:pt idx="764">
                  <c:v>0</c:v>
                </c:pt>
                <c:pt idx="765">
                  <c:v>0</c:v>
                </c:pt>
                <c:pt idx="766">
                  <c:v>0</c:v>
                </c:pt>
                <c:pt idx="767">
                  <c:v>0</c:v>
                </c:pt>
                <c:pt idx="768">
                  <c:v>0</c:v>
                </c:pt>
                <c:pt idx="769">
                  <c:v>0</c:v>
                </c:pt>
                <c:pt idx="770">
                  <c:v>0</c:v>
                </c:pt>
                <c:pt idx="771">
                  <c:v>0</c:v>
                </c:pt>
                <c:pt idx="772">
                  <c:v>0</c:v>
                </c:pt>
                <c:pt idx="773">
                  <c:v>0</c:v>
                </c:pt>
                <c:pt idx="774">
                  <c:v>0</c:v>
                </c:pt>
                <c:pt idx="775">
                  <c:v>0</c:v>
                </c:pt>
                <c:pt idx="776">
                  <c:v>0</c:v>
                </c:pt>
                <c:pt idx="777">
                  <c:v>0</c:v>
                </c:pt>
                <c:pt idx="778">
                  <c:v>0</c:v>
                </c:pt>
                <c:pt idx="779">
                  <c:v>0</c:v>
                </c:pt>
                <c:pt idx="780">
                  <c:v>0</c:v>
                </c:pt>
                <c:pt idx="781">
                  <c:v>0</c:v>
                </c:pt>
                <c:pt idx="782">
                  <c:v>0</c:v>
                </c:pt>
                <c:pt idx="783">
                  <c:v>0</c:v>
                </c:pt>
                <c:pt idx="784">
                  <c:v>0</c:v>
                </c:pt>
                <c:pt idx="785">
                  <c:v>0</c:v>
                </c:pt>
                <c:pt idx="786">
                  <c:v>0</c:v>
                </c:pt>
                <c:pt idx="787">
                  <c:v>0</c:v>
                </c:pt>
                <c:pt idx="788">
                  <c:v>0</c:v>
                </c:pt>
                <c:pt idx="789">
                  <c:v>0</c:v>
                </c:pt>
                <c:pt idx="790">
                  <c:v>0</c:v>
                </c:pt>
                <c:pt idx="791">
                  <c:v>0</c:v>
                </c:pt>
                <c:pt idx="792">
                  <c:v>0</c:v>
                </c:pt>
                <c:pt idx="793">
                  <c:v>0</c:v>
                </c:pt>
                <c:pt idx="794">
                  <c:v>0</c:v>
                </c:pt>
                <c:pt idx="795">
                  <c:v>0</c:v>
                </c:pt>
                <c:pt idx="796">
                  <c:v>0</c:v>
                </c:pt>
                <c:pt idx="797">
                  <c:v>0</c:v>
                </c:pt>
                <c:pt idx="798">
                  <c:v>0</c:v>
                </c:pt>
                <c:pt idx="799">
                  <c:v>0</c:v>
                </c:pt>
                <c:pt idx="800">
                  <c:v>0</c:v>
                </c:pt>
                <c:pt idx="801">
                  <c:v>0</c:v>
                </c:pt>
                <c:pt idx="802">
                  <c:v>0</c:v>
                </c:pt>
                <c:pt idx="803">
                  <c:v>0</c:v>
                </c:pt>
                <c:pt idx="804">
                  <c:v>0</c:v>
                </c:pt>
                <c:pt idx="805">
                  <c:v>0</c:v>
                </c:pt>
                <c:pt idx="806">
                  <c:v>0</c:v>
                </c:pt>
                <c:pt idx="807">
                  <c:v>0</c:v>
                </c:pt>
                <c:pt idx="808">
                  <c:v>0</c:v>
                </c:pt>
                <c:pt idx="809">
                  <c:v>0</c:v>
                </c:pt>
                <c:pt idx="810">
                  <c:v>0</c:v>
                </c:pt>
                <c:pt idx="811">
                  <c:v>0</c:v>
                </c:pt>
                <c:pt idx="812">
                  <c:v>0</c:v>
                </c:pt>
                <c:pt idx="813">
                  <c:v>0</c:v>
                </c:pt>
                <c:pt idx="814">
                  <c:v>0</c:v>
                </c:pt>
                <c:pt idx="815">
                  <c:v>0</c:v>
                </c:pt>
                <c:pt idx="816">
                  <c:v>0</c:v>
                </c:pt>
                <c:pt idx="817">
                  <c:v>0</c:v>
                </c:pt>
                <c:pt idx="818">
                  <c:v>0</c:v>
                </c:pt>
                <c:pt idx="819">
                  <c:v>0</c:v>
                </c:pt>
                <c:pt idx="820">
                  <c:v>0</c:v>
                </c:pt>
                <c:pt idx="821">
                  <c:v>0</c:v>
                </c:pt>
                <c:pt idx="822">
                  <c:v>0</c:v>
                </c:pt>
                <c:pt idx="823">
                  <c:v>0</c:v>
                </c:pt>
                <c:pt idx="824">
                  <c:v>0</c:v>
                </c:pt>
                <c:pt idx="825">
                  <c:v>0</c:v>
                </c:pt>
                <c:pt idx="826">
                  <c:v>0</c:v>
                </c:pt>
                <c:pt idx="827">
                  <c:v>0</c:v>
                </c:pt>
                <c:pt idx="828">
                  <c:v>0</c:v>
                </c:pt>
                <c:pt idx="829">
                  <c:v>0</c:v>
                </c:pt>
                <c:pt idx="830">
                  <c:v>0</c:v>
                </c:pt>
                <c:pt idx="831">
                  <c:v>0</c:v>
                </c:pt>
                <c:pt idx="832">
                  <c:v>0</c:v>
                </c:pt>
                <c:pt idx="833">
                  <c:v>0</c:v>
                </c:pt>
                <c:pt idx="834">
                  <c:v>0</c:v>
                </c:pt>
                <c:pt idx="835">
                  <c:v>0</c:v>
                </c:pt>
                <c:pt idx="836">
                  <c:v>0</c:v>
                </c:pt>
                <c:pt idx="837">
                  <c:v>0</c:v>
                </c:pt>
                <c:pt idx="838">
                  <c:v>0</c:v>
                </c:pt>
                <c:pt idx="839">
                  <c:v>0</c:v>
                </c:pt>
                <c:pt idx="840">
                  <c:v>0</c:v>
                </c:pt>
                <c:pt idx="841">
                  <c:v>0</c:v>
                </c:pt>
                <c:pt idx="842">
                  <c:v>0</c:v>
                </c:pt>
                <c:pt idx="843">
                  <c:v>0</c:v>
                </c:pt>
                <c:pt idx="844">
                  <c:v>0</c:v>
                </c:pt>
                <c:pt idx="845">
                  <c:v>0</c:v>
                </c:pt>
                <c:pt idx="846">
                  <c:v>0</c:v>
                </c:pt>
                <c:pt idx="847">
                  <c:v>0</c:v>
                </c:pt>
                <c:pt idx="848">
                  <c:v>0</c:v>
                </c:pt>
                <c:pt idx="849">
                  <c:v>0</c:v>
                </c:pt>
                <c:pt idx="850">
                  <c:v>0</c:v>
                </c:pt>
                <c:pt idx="851">
                  <c:v>0</c:v>
                </c:pt>
                <c:pt idx="852">
                  <c:v>0</c:v>
                </c:pt>
                <c:pt idx="853">
                  <c:v>0</c:v>
                </c:pt>
                <c:pt idx="854">
                  <c:v>0</c:v>
                </c:pt>
                <c:pt idx="855">
                  <c:v>0</c:v>
                </c:pt>
                <c:pt idx="856">
                  <c:v>0</c:v>
                </c:pt>
                <c:pt idx="857">
                  <c:v>0</c:v>
                </c:pt>
                <c:pt idx="858">
                  <c:v>0</c:v>
                </c:pt>
                <c:pt idx="859">
                  <c:v>0</c:v>
                </c:pt>
                <c:pt idx="860">
                  <c:v>0</c:v>
                </c:pt>
                <c:pt idx="861">
                  <c:v>0</c:v>
                </c:pt>
                <c:pt idx="862">
                  <c:v>0</c:v>
                </c:pt>
                <c:pt idx="863">
                  <c:v>0</c:v>
                </c:pt>
                <c:pt idx="864">
                  <c:v>0</c:v>
                </c:pt>
                <c:pt idx="865">
                  <c:v>0</c:v>
                </c:pt>
                <c:pt idx="866">
                  <c:v>0</c:v>
                </c:pt>
                <c:pt idx="867">
                  <c:v>0</c:v>
                </c:pt>
                <c:pt idx="868">
                  <c:v>0</c:v>
                </c:pt>
                <c:pt idx="869">
                  <c:v>0</c:v>
                </c:pt>
                <c:pt idx="870">
                  <c:v>0</c:v>
                </c:pt>
                <c:pt idx="871">
                  <c:v>0</c:v>
                </c:pt>
                <c:pt idx="872">
                  <c:v>0</c:v>
                </c:pt>
                <c:pt idx="873">
                  <c:v>0</c:v>
                </c:pt>
                <c:pt idx="874">
                  <c:v>0</c:v>
                </c:pt>
                <c:pt idx="875">
                  <c:v>0</c:v>
                </c:pt>
                <c:pt idx="876">
                  <c:v>0</c:v>
                </c:pt>
                <c:pt idx="877">
                  <c:v>0</c:v>
                </c:pt>
                <c:pt idx="878">
                  <c:v>0</c:v>
                </c:pt>
                <c:pt idx="879">
                  <c:v>0</c:v>
                </c:pt>
                <c:pt idx="880">
                  <c:v>0</c:v>
                </c:pt>
                <c:pt idx="881">
                  <c:v>0</c:v>
                </c:pt>
                <c:pt idx="882">
                  <c:v>0</c:v>
                </c:pt>
                <c:pt idx="883">
                  <c:v>0</c:v>
                </c:pt>
                <c:pt idx="884">
                  <c:v>0</c:v>
                </c:pt>
                <c:pt idx="885">
                  <c:v>0</c:v>
                </c:pt>
                <c:pt idx="886">
                  <c:v>0</c:v>
                </c:pt>
                <c:pt idx="887">
                  <c:v>0</c:v>
                </c:pt>
                <c:pt idx="888">
                  <c:v>0</c:v>
                </c:pt>
                <c:pt idx="889">
                  <c:v>0</c:v>
                </c:pt>
                <c:pt idx="890">
                  <c:v>0</c:v>
                </c:pt>
                <c:pt idx="891">
                  <c:v>0</c:v>
                </c:pt>
                <c:pt idx="892">
                  <c:v>0</c:v>
                </c:pt>
                <c:pt idx="893">
                  <c:v>0</c:v>
                </c:pt>
                <c:pt idx="894">
                  <c:v>0</c:v>
                </c:pt>
                <c:pt idx="895">
                  <c:v>0</c:v>
                </c:pt>
                <c:pt idx="896">
                  <c:v>0</c:v>
                </c:pt>
                <c:pt idx="897">
                  <c:v>0</c:v>
                </c:pt>
                <c:pt idx="898">
                  <c:v>0</c:v>
                </c:pt>
                <c:pt idx="899">
                  <c:v>0</c:v>
                </c:pt>
                <c:pt idx="900">
                  <c:v>0</c:v>
                </c:pt>
                <c:pt idx="901">
                  <c:v>0</c:v>
                </c:pt>
                <c:pt idx="902">
                  <c:v>0</c:v>
                </c:pt>
                <c:pt idx="903">
                  <c:v>0</c:v>
                </c:pt>
                <c:pt idx="904">
                  <c:v>0</c:v>
                </c:pt>
                <c:pt idx="905">
                  <c:v>0</c:v>
                </c:pt>
                <c:pt idx="906">
                  <c:v>0</c:v>
                </c:pt>
                <c:pt idx="907">
                  <c:v>0</c:v>
                </c:pt>
                <c:pt idx="908">
                  <c:v>0</c:v>
                </c:pt>
                <c:pt idx="909">
                  <c:v>0</c:v>
                </c:pt>
                <c:pt idx="910">
                  <c:v>0</c:v>
                </c:pt>
                <c:pt idx="911">
                  <c:v>0</c:v>
                </c:pt>
                <c:pt idx="912">
                  <c:v>0</c:v>
                </c:pt>
                <c:pt idx="913">
                  <c:v>0</c:v>
                </c:pt>
                <c:pt idx="914">
                  <c:v>0</c:v>
                </c:pt>
                <c:pt idx="915">
                  <c:v>0</c:v>
                </c:pt>
                <c:pt idx="916">
                  <c:v>0</c:v>
                </c:pt>
                <c:pt idx="917">
                  <c:v>0</c:v>
                </c:pt>
                <c:pt idx="918">
                  <c:v>0</c:v>
                </c:pt>
                <c:pt idx="919">
                  <c:v>0</c:v>
                </c:pt>
                <c:pt idx="920">
                  <c:v>0</c:v>
                </c:pt>
                <c:pt idx="921">
                  <c:v>0</c:v>
                </c:pt>
                <c:pt idx="922">
                  <c:v>0</c:v>
                </c:pt>
                <c:pt idx="923">
                  <c:v>0</c:v>
                </c:pt>
                <c:pt idx="924">
                  <c:v>0</c:v>
                </c:pt>
                <c:pt idx="925">
                  <c:v>0</c:v>
                </c:pt>
                <c:pt idx="926">
                  <c:v>0</c:v>
                </c:pt>
                <c:pt idx="927">
                  <c:v>0</c:v>
                </c:pt>
                <c:pt idx="928">
                  <c:v>0</c:v>
                </c:pt>
                <c:pt idx="929">
                  <c:v>0</c:v>
                </c:pt>
                <c:pt idx="930">
                  <c:v>0</c:v>
                </c:pt>
                <c:pt idx="931">
                  <c:v>0</c:v>
                </c:pt>
                <c:pt idx="932">
                  <c:v>0</c:v>
                </c:pt>
                <c:pt idx="933">
                  <c:v>0</c:v>
                </c:pt>
                <c:pt idx="934">
                  <c:v>0</c:v>
                </c:pt>
                <c:pt idx="935">
                  <c:v>0</c:v>
                </c:pt>
                <c:pt idx="936">
                  <c:v>0</c:v>
                </c:pt>
                <c:pt idx="937">
                  <c:v>0</c:v>
                </c:pt>
                <c:pt idx="938">
                  <c:v>0</c:v>
                </c:pt>
                <c:pt idx="939">
                  <c:v>0</c:v>
                </c:pt>
                <c:pt idx="940">
                  <c:v>0</c:v>
                </c:pt>
                <c:pt idx="941">
                  <c:v>0</c:v>
                </c:pt>
                <c:pt idx="942">
                  <c:v>0</c:v>
                </c:pt>
                <c:pt idx="943">
                  <c:v>0</c:v>
                </c:pt>
                <c:pt idx="944">
                  <c:v>0</c:v>
                </c:pt>
                <c:pt idx="945">
                  <c:v>0</c:v>
                </c:pt>
                <c:pt idx="946">
                  <c:v>0</c:v>
                </c:pt>
                <c:pt idx="947">
                  <c:v>0</c:v>
                </c:pt>
                <c:pt idx="948">
                  <c:v>0</c:v>
                </c:pt>
                <c:pt idx="949">
                  <c:v>0</c:v>
                </c:pt>
                <c:pt idx="950">
                  <c:v>0</c:v>
                </c:pt>
                <c:pt idx="951">
                  <c:v>0</c:v>
                </c:pt>
                <c:pt idx="952">
                  <c:v>0</c:v>
                </c:pt>
                <c:pt idx="953">
                  <c:v>0</c:v>
                </c:pt>
                <c:pt idx="954">
                  <c:v>0</c:v>
                </c:pt>
                <c:pt idx="955">
                  <c:v>0</c:v>
                </c:pt>
                <c:pt idx="956">
                  <c:v>0</c:v>
                </c:pt>
                <c:pt idx="957">
                  <c:v>0</c:v>
                </c:pt>
                <c:pt idx="958">
                  <c:v>0</c:v>
                </c:pt>
                <c:pt idx="959">
                  <c:v>0</c:v>
                </c:pt>
                <c:pt idx="960">
                  <c:v>0</c:v>
                </c:pt>
                <c:pt idx="961">
                  <c:v>0</c:v>
                </c:pt>
                <c:pt idx="962">
                  <c:v>0</c:v>
                </c:pt>
                <c:pt idx="963">
                  <c:v>0</c:v>
                </c:pt>
                <c:pt idx="964">
                  <c:v>0</c:v>
                </c:pt>
                <c:pt idx="965">
                  <c:v>0</c:v>
                </c:pt>
                <c:pt idx="966">
                  <c:v>0</c:v>
                </c:pt>
                <c:pt idx="967">
                  <c:v>0</c:v>
                </c:pt>
                <c:pt idx="968">
                  <c:v>0</c:v>
                </c:pt>
                <c:pt idx="969">
                  <c:v>0</c:v>
                </c:pt>
                <c:pt idx="970">
                  <c:v>0</c:v>
                </c:pt>
                <c:pt idx="971">
                  <c:v>0</c:v>
                </c:pt>
                <c:pt idx="972">
                  <c:v>0</c:v>
                </c:pt>
                <c:pt idx="973">
                  <c:v>0</c:v>
                </c:pt>
                <c:pt idx="974">
                  <c:v>0</c:v>
                </c:pt>
                <c:pt idx="975">
                  <c:v>0</c:v>
                </c:pt>
                <c:pt idx="976">
                  <c:v>0</c:v>
                </c:pt>
                <c:pt idx="977">
                  <c:v>0</c:v>
                </c:pt>
                <c:pt idx="978">
                  <c:v>0</c:v>
                </c:pt>
                <c:pt idx="979">
                  <c:v>0</c:v>
                </c:pt>
                <c:pt idx="980">
                  <c:v>0</c:v>
                </c:pt>
                <c:pt idx="981">
                  <c:v>0</c:v>
                </c:pt>
                <c:pt idx="982">
                  <c:v>0</c:v>
                </c:pt>
                <c:pt idx="983">
                  <c:v>0</c:v>
                </c:pt>
                <c:pt idx="984">
                  <c:v>0</c:v>
                </c:pt>
                <c:pt idx="985">
                  <c:v>0</c:v>
                </c:pt>
                <c:pt idx="986">
                  <c:v>0</c:v>
                </c:pt>
                <c:pt idx="987">
                  <c:v>0</c:v>
                </c:pt>
                <c:pt idx="988">
                  <c:v>0</c:v>
                </c:pt>
                <c:pt idx="989">
                  <c:v>0</c:v>
                </c:pt>
                <c:pt idx="990">
                  <c:v>0</c:v>
                </c:pt>
                <c:pt idx="991">
                  <c:v>0</c:v>
                </c:pt>
                <c:pt idx="992">
                  <c:v>0</c:v>
                </c:pt>
                <c:pt idx="993">
                  <c:v>0</c:v>
                </c:pt>
                <c:pt idx="994">
                  <c:v>0</c:v>
                </c:pt>
                <c:pt idx="995">
                  <c:v>0</c:v>
                </c:pt>
                <c:pt idx="996">
                  <c:v>0</c:v>
                </c:pt>
                <c:pt idx="997">
                  <c:v>0</c:v>
                </c:pt>
                <c:pt idx="998">
                  <c:v>0</c:v>
                </c:pt>
                <c:pt idx="999">
                  <c:v>0</c:v>
                </c:pt>
                <c:pt idx="1000">
                  <c:v>0</c:v>
                </c:pt>
                <c:pt idx="1001">
                  <c:v>0</c:v>
                </c:pt>
                <c:pt idx="1002">
                  <c:v>0</c:v>
                </c:pt>
                <c:pt idx="1003">
                  <c:v>0</c:v>
                </c:pt>
                <c:pt idx="1004">
                  <c:v>0</c:v>
                </c:pt>
                <c:pt idx="1005">
                  <c:v>0</c:v>
                </c:pt>
                <c:pt idx="1006">
                  <c:v>0</c:v>
                </c:pt>
                <c:pt idx="1007">
                  <c:v>0</c:v>
                </c:pt>
                <c:pt idx="1008">
                  <c:v>0</c:v>
                </c:pt>
                <c:pt idx="1009">
                  <c:v>0</c:v>
                </c:pt>
                <c:pt idx="1010">
                  <c:v>0</c:v>
                </c:pt>
                <c:pt idx="1011">
                  <c:v>0</c:v>
                </c:pt>
                <c:pt idx="1012">
                  <c:v>0</c:v>
                </c:pt>
                <c:pt idx="1013">
                  <c:v>0</c:v>
                </c:pt>
                <c:pt idx="1014">
                  <c:v>0</c:v>
                </c:pt>
                <c:pt idx="1015">
                  <c:v>0</c:v>
                </c:pt>
                <c:pt idx="1016">
                  <c:v>0</c:v>
                </c:pt>
                <c:pt idx="1017">
                  <c:v>0</c:v>
                </c:pt>
                <c:pt idx="1018">
                  <c:v>0</c:v>
                </c:pt>
                <c:pt idx="1019">
                  <c:v>0</c:v>
                </c:pt>
                <c:pt idx="1020">
                  <c:v>0</c:v>
                </c:pt>
                <c:pt idx="1021">
                  <c:v>0</c:v>
                </c:pt>
                <c:pt idx="1022">
                  <c:v>0</c:v>
                </c:pt>
                <c:pt idx="1023">
                  <c:v>0</c:v>
                </c:pt>
                <c:pt idx="1024">
                  <c:v>0</c:v>
                </c:pt>
                <c:pt idx="1025">
                  <c:v>0</c:v>
                </c:pt>
                <c:pt idx="1026">
                  <c:v>0</c:v>
                </c:pt>
                <c:pt idx="1027">
                  <c:v>0</c:v>
                </c:pt>
                <c:pt idx="1028">
                  <c:v>0</c:v>
                </c:pt>
                <c:pt idx="1029">
                  <c:v>0</c:v>
                </c:pt>
                <c:pt idx="1030">
                  <c:v>0</c:v>
                </c:pt>
                <c:pt idx="1031">
                  <c:v>0</c:v>
                </c:pt>
                <c:pt idx="1032">
                  <c:v>0</c:v>
                </c:pt>
                <c:pt idx="1033">
                  <c:v>0</c:v>
                </c:pt>
                <c:pt idx="1034">
                  <c:v>0</c:v>
                </c:pt>
                <c:pt idx="1035">
                  <c:v>0</c:v>
                </c:pt>
                <c:pt idx="1036">
                  <c:v>0</c:v>
                </c:pt>
                <c:pt idx="1037">
                  <c:v>0</c:v>
                </c:pt>
                <c:pt idx="1038">
                  <c:v>0</c:v>
                </c:pt>
                <c:pt idx="1039">
                  <c:v>0</c:v>
                </c:pt>
                <c:pt idx="1040">
                  <c:v>0</c:v>
                </c:pt>
                <c:pt idx="1041">
                  <c:v>0</c:v>
                </c:pt>
                <c:pt idx="1042">
                  <c:v>0</c:v>
                </c:pt>
                <c:pt idx="1043">
                  <c:v>0</c:v>
                </c:pt>
                <c:pt idx="1044">
                  <c:v>0</c:v>
                </c:pt>
                <c:pt idx="1045">
                  <c:v>0</c:v>
                </c:pt>
                <c:pt idx="1046">
                  <c:v>0</c:v>
                </c:pt>
                <c:pt idx="1047">
                  <c:v>0</c:v>
                </c:pt>
                <c:pt idx="1048">
                  <c:v>0</c:v>
                </c:pt>
                <c:pt idx="1049">
                  <c:v>0</c:v>
                </c:pt>
                <c:pt idx="1050">
                  <c:v>0</c:v>
                </c:pt>
                <c:pt idx="1051">
                  <c:v>0</c:v>
                </c:pt>
                <c:pt idx="1052">
                  <c:v>0</c:v>
                </c:pt>
                <c:pt idx="1053">
                  <c:v>0</c:v>
                </c:pt>
                <c:pt idx="1054">
                  <c:v>0</c:v>
                </c:pt>
                <c:pt idx="1055">
                  <c:v>0</c:v>
                </c:pt>
                <c:pt idx="1056">
                  <c:v>0</c:v>
                </c:pt>
                <c:pt idx="1057">
                  <c:v>0</c:v>
                </c:pt>
                <c:pt idx="1058">
                  <c:v>0</c:v>
                </c:pt>
                <c:pt idx="1059">
                  <c:v>0</c:v>
                </c:pt>
                <c:pt idx="1060">
                  <c:v>0</c:v>
                </c:pt>
                <c:pt idx="1061">
                  <c:v>0</c:v>
                </c:pt>
                <c:pt idx="1062">
                  <c:v>0</c:v>
                </c:pt>
                <c:pt idx="1063">
                  <c:v>0</c:v>
                </c:pt>
                <c:pt idx="1064">
                  <c:v>0</c:v>
                </c:pt>
                <c:pt idx="1065">
                  <c:v>0</c:v>
                </c:pt>
                <c:pt idx="1066">
                  <c:v>0</c:v>
                </c:pt>
                <c:pt idx="1067">
                  <c:v>0</c:v>
                </c:pt>
                <c:pt idx="1068">
                  <c:v>0</c:v>
                </c:pt>
                <c:pt idx="1069">
                  <c:v>0</c:v>
                </c:pt>
                <c:pt idx="1070">
                  <c:v>0</c:v>
                </c:pt>
                <c:pt idx="1071">
                  <c:v>0</c:v>
                </c:pt>
                <c:pt idx="1072">
                  <c:v>0</c:v>
                </c:pt>
                <c:pt idx="1073">
                  <c:v>0</c:v>
                </c:pt>
                <c:pt idx="1074">
                  <c:v>0</c:v>
                </c:pt>
                <c:pt idx="1075">
                  <c:v>0</c:v>
                </c:pt>
                <c:pt idx="1076">
                  <c:v>0</c:v>
                </c:pt>
                <c:pt idx="1077">
                  <c:v>0</c:v>
                </c:pt>
                <c:pt idx="1078">
                  <c:v>0</c:v>
                </c:pt>
                <c:pt idx="1079">
                  <c:v>0</c:v>
                </c:pt>
                <c:pt idx="1080">
                  <c:v>0</c:v>
                </c:pt>
                <c:pt idx="1081">
                  <c:v>0</c:v>
                </c:pt>
                <c:pt idx="1082">
                  <c:v>0</c:v>
                </c:pt>
                <c:pt idx="1083">
                  <c:v>0</c:v>
                </c:pt>
                <c:pt idx="1084">
                  <c:v>0</c:v>
                </c:pt>
                <c:pt idx="1085">
                  <c:v>0</c:v>
                </c:pt>
                <c:pt idx="1086">
                  <c:v>0</c:v>
                </c:pt>
                <c:pt idx="1087">
                  <c:v>0</c:v>
                </c:pt>
                <c:pt idx="1088">
                  <c:v>0</c:v>
                </c:pt>
                <c:pt idx="1089">
                  <c:v>0</c:v>
                </c:pt>
                <c:pt idx="1090">
                  <c:v>0</c:v>
                </c:pt>
                <c:pt idx="1091">
                  <c:v>0</c:v>
                </c:pt>
                <c:pt idx="1092">
                  <c:v>0</c:v>
                </c:pt>
                <c:pt idx="1093">
                  <c:v>0</c:v>
                </c:pt>
                <c:pt idx="1094">
                  <c:v>0</c:v>
                </c:pt>
                <c:pt idx="1095">
                  <c:v>0</c:v>
                </c:pt>
                <c:pt idx="1096">
                  <c:v>0</c:v>
                </c:pt>
                <c:pt idx="1097">
                  <c:v>0</c:v>
                </c:pt>
                <c:pt idx="1098">
                  <c:v>0</c:v>
                </c:pt>
                <c:pt idx="1099">
                  <c:v>0</c:v>
                </c:pt>
                <c:pt idx="1100">
                  <c:v>0</c:v>
                </c:pt>
                <c:pt idx="1101">
                  <c:v>0</c:v>
                </c:pt>
                <c:pt idx="1102">
                  <c:v>0</c:v>
                </c:pt>
                <c:pt idx="1103">
                  <c:v>0</c:v>
                </c:pt>
                <c:pt idx="1104">
                  <c:v>0</c:v>
                </c:pt>
                <c:pt idx="1105">
                  <c:v>0</c:v>
                </c:pt>
                <c:pt idx="1106">
                  <c:v>0</c:v>
                </c:pt>
                <c:pt idx="1107">
                  <c:v>0</c:v>
                </c:pt>
                <c:pt idx="1108">
                  <c:v>0</c:v>
                </c:pt>
                <c:pt idx="1109">
                  <c:v>0</c:v>
                </c:pt>
                <c:pt idx="1110">
                  <c:v>0</c:v>
                </c:pt>
                <c:pt idx="1111">
                  <c:v>0</c:v>
                </c:pt>
                <c:pt idx="1112">
                  <c:v>0</c:v>
                </c:pt>
                <c:pt idx="1113">
                  <c:v>0</c:v>
                </c:pt>
                <c:pt idx="1114">
                  <c:v>0</c:v>
                </c:pt>
                <c:pt idx="1115">
                  <c:v>0</c:v>
                </c:pt>
                <c:pt idx="1116">
                  <c:v>0</c:v>
                </c:pt>
                <c:pt idx="1117">
                  <c:v>0</c:v>
                </c:pt>
                <c:pt idx="1118">
                  <c:v>0</c:v>
                </c:pt>
                <c:pt idx="1119">
                  <c:v>0</c:v>
                </c:pt>
                <c:pt idx="1120">
                  <c:v>0</c:v>
                </c:pt>
                <c:pt idx="1121">
                  <c:v>0</c:v>
                </c:pt>
                <c:pt idx="1122">
                  <c:v>0</c:v>
                </c:pt>
                <c:pt idx="1123">
                  <c:v>0</c:v>
                </c:pt>
                <c:pt idx="1124">
                  <c:v>0</c:v>
                </c:pt>
                <c:pt idx="1125">
                  <c:v>0</c:v>
                </c:pt>
                <c:pt idx="1126">
                  <c:v>0</c:v>
                </c:pt>
                <c:pt idx="1127">
                  <c:v>0</c:v>
                </c:pt>
                <c:pt idx="1128">
                  <c:v>0</c:v>
                </c:pt>
                <c:pt idx="1129">
                  <c:v>0</c:v>
                </c:pt>
                <c:pt idx="1130">
                  <c:v>0</c:v>
                </c:pt>
                <c:pt idx="1131">
                  <c:v>0</c:v>
                </c:pt>
                <c:pt idx="1132">
                  <c:v>0</c:v>
                </c:pt>
                <c:pt idx="1133">
                  <c:v>0</c:v>
                </c:pt>
                <c:pt idx="1134">
                  <c:v>0</c:v>
                </c:pt>
                <c:pt idx="1135">
                  <c:v>0</c:v>
                </c:pt>
                <c:pt idx="1136">
                  <c:v>0</c:v>
                </c:pt>
                <c:pt idx="1137">
                  <c:v>0</c:v>
                </c:pt>
                <c:pt idx="1138">
                  <c:v>0</c:v>
                </c:pt>
                <c:pt idx="1139">
                  <c:v>0</c:v>
                </c:pt>
                <c:pt idx="1140">
                  <c:v>0</c:v>
                </c:pt>
                <c:pt idx="1141">
                  <c:v>0</c:v>
                </c:pt>
                <c:pt idx="1142">
                  <c:v>0</c:v>
                </c:pt>
                <c:pt idx="1143">
                  <c:v>0</c:v>
                </c:pt>
                <c:pt idx="1144">
                  <c:v>0</c:v>
                </c:pt>
                <c:pt idx="1145">
                  <c:v>0</c:v>
                </c:pt>
                <c:pt idx="1146">
                  <c:v>0</c:v>
                </c:pt>
                <c:pt idx="1147">
                  <c:v>0</c:v>
                </c:pt>
                <c:pt idx="1148">
                  <c:v>0</c:v>
                </c:pt>
                <c:pt idx="1149">
                  <c:v>0</c:v>
                </c:pt>
                <c:pt idx="1150">
                  <c:v>0</c:v>
                </c:pt>
                <c:pt idx="1151">
                  <c:v>0</c:v>
                </c:pt>
                <c:pt idx="1152">
                  <c:v>0</c:v>
                </c:pt>
                <c:pt idx="1153">
                  <c:v>0</c:v>
                </c:pt>
                <c:pt idx="1154">
                  <c:v>0</c:v>
                </c:pt>
                <c:pt idx="1155">
                  <c:v>0</c:v>
                </c:pt>
                <c:pt idx="1156">
                  <c:v>0</c:v>
                </c:pt>
                <c:pt idx="1157">
                  <c:v>0</c:v>
                </c:pt>
                <c:pt idx="1158">
                  <c:v>0</c:v>
                </c:pt>
                <c:pt idx="1159">
                  <c:v>0</c:v>
                </c:pt>
                <c:pt idx="1160">
                  <c:v>0</c:v>
                </c:pt>
                <c:pt idx="1161">
                  <c:v>0</c:v>
                </c:pt>
                <c:pt idx="1162">
                  <c:v>0</c:v>
                </c:pt>
                <c:pt idx="1163">
                  <c:v>0</c:v>
                </c:pt>
                <c:pt idx="1164">
                  <c:v>0</c:v>
                </c:pt>
                <c:pt idx="1165">
                  <c:v>0</c:v>
                </c:pt>
                <c:pt idx="1166">
                  <c:v>0</c:v>
                </c:pt>
                <c:pt idx="1167">
                  <c:v>0</c:v>
                </c:pt>
                <c:pt idx="1168">
                  <c:v>0</c:v>
                </c:pt>
                <c:pt idx="1169">
                  <c:v>0</c:v>
                </c:pt>
                <c:pt idx="1170">
                  <c:v>0</c:v>
                </c:pt>
                <c:pt idx="1171">
                  <c:v>0</c:v>
                </c:pt>
                <c:pt idx="1172">
                  <c:v>0</c:v>
                </c:pt>
                <c:pt idx="1173">
                  <c:v>0</c:v>
                </c:pt>
                <c:pt idx="1174">
                  <c:v>0</c:v>
                </c:pt>
                <c:pt idx="1175">
                  <c:v>0</c:v>
                </c:pt>
                <c:pt idx="1176">
                  <c:v>0</c:v>
                </c:pt>
                <c:pt idx="1177">
                  <c:v>0</c:v>
                </c:pt>
                <c:pt idx="1178">
                  <c:v>0</c:v>
                </c:pt>
                <c:pt idx="1179">
                  <c:v>0</c:v>
                </c:pt>
                <c:pt idx="1180">
                  <c:v>0</c:v>
                </c:pt>
                <c:pt idx="1181">
                  <c:v>0</c:v>
                </c:pt>
                <c:pt idx="1182">
                  <c:v>0</c:v>
                </c:pt>
                <c:pt idx="1183">
                  <c:v>0</c:v>
                </c:pt>
                <c:pt idx="1184">
                  <c:v>0</c:v>
                </c:pt>
                <c:pt idx="1185">
                  <c:v>0</c:v>
                </c:pt>
                <c:pt idx="1186">
                  <c:v>0</c:v>
                </c:pt>
                <c:pt idx="1187">
                  <c:v>0</c:v>
                </c:pt>
                <c:pt idx="1188">
                  <c:v>0</c:v>
                </c:pt>
                <c:pt idx="1189">
                  <c:v>0</c:v>
                </c:pt>
                <c:pt idx="1190">
                  <c:v>0</c:v>
                </c:pt>
                <c:pt idx="1191">
                  <c:v>0</c:v>
                </c:pt>
                <c:pt idx="1192">
                  <c:v>0</c:v>
                </c:pt>
                <c:pt idx="1193">
                  <c:v>0</c:v>
                </c:pt>
                <c:pt idx="1194">
                  <c:v>0</c:v>
                </c:pt>
                <c:pt idx="1195">
                  <c:v>0</c:v>
                </c:pt>
                <c:pt idx="1196">
                  <c:v>0</c:v>
                </c:pt>
                <c:pt idx="1197">
                  <c:v>0</c:v>
                </c:pt>
                <c:pt idx="1198">
                  <c:v>0</c:v>
                </c:pt>
                <c:pt idx="1199">
                  <c:v>0</c:v>
                </c:pt>
                <c:pt idx="1200">
                  <c:v>0</c:v>
                </c:pt>
                <c:pt idx="1201">
                  <c:v>0</c:v>
                </c:pt>
                <c:pt idx="1202">
                  <c:v>0</c:v>
                </c:pt>
                <c:pt idx="1203">
                  <c:v>0</c:v>
                </c:pt>
                <c:pt idx="1204">
                  <c:v>0</c:v>
                </c:pt>
                <c:pt idx="1205">
                  <c:v>0</c:v>
                </c:pt>
                <c:pt idx="1206">
                  <c:v>0</c:v>
                </c:pt>
                <c:pt idx="1207">
                  <c:v>0</c:v>
                </c:pt>
                <c:pt idx="1208">
                  <c:v>0</c:v>
                </c:pt>
                <c:pt idx="1209">
                  <c:v>0</c:v>
                </c:pt>
                <c:pt idx="1210">
                  <c:v>0</c:v>
                </c:pt>
                <c:pt idx="1211">
                  <c:v>0</c:v>
                </c:pt>
                <c:pt idx="1212">
                  <c:v>0</c:v>
                </c:pt>
                <c:pt idx="1213">
                  <c:v>0</c:v>
                </c:pt>
                <c:pt idx="1214">
                  <c:v>0</c:v>
                </c:pt>
                <c:pt idx="1215">
                  <c:v>0</c:v>
                </c:pt>
                <c:pt idx="1216">
                  <c:v>0</c:v>
                </c:pt>
                <c:pt idx="1217">
                  <c:v>0</c:v>
                </c:pt>
                <c:pt idx="1218">
                  <c:v>0</c:v>
                </c:pt>
                <c:pt idx="1219">
                  <c:v>0</c:v>
                </c:pt>
                <c:pt idx="1220">
                  <c:v>0</c:v>
                </c:pt>
                <c:pt idx="1221">
                  <c:v>0</c:v>
                </c:pt>
                <c:pt idx="1222">
                  <c:v>0</c:v>
                </c:pt>
                <c:pt idx="1223">
                  <c:v>0</c:v>
                </c:pt>
                <c:pt idx="1224">
                  <c:v>0</c:v>
                </c:pt>
                <c:pt idx="1225">
                  <c:v>0</c:v>
                </c:pt>
                <c:pt idx="1226">
                  <c:v>0</c:v>
                </c:pt>
                <c:pt idx="1227">
                  <c:v>0</c:v>
                </c:pt>
                <c:pt idx="1228">
                  <c:v>0</c:v>
                </c:pt>
                <c:pt idx="1229">
                  <c:v>0</c:v>
                </c:pt>
                <c:pt idx="1230">
                  <c:v>0</c:v>
                </c:pt>
                <c:pt idx="1231">
                  <c:v>0</c:v>
                </c:pt>
                <c:pt idx="1232">
                  <c:v>0</c:v>
                </c:pt>
                <c:pt idx="1233">
                  <c:v>0</c:v>
                </c:pt>
                <c:pt idx="1234">
                  <c:v>0</c:v>
                </c:pt>
                <c:pt idx="1235">
                  <c:v>0</c:v>
                </c:pt>
                <c:pt idx="1236">
                  <c:v>0</c:v>
                </c:pt>
                <c:pt idx="1237">
                  <c:v>0</c:v>
                </c:pt>
                <c:pt idx="1238">
                  <c:v>0</c:v>
                </c:pt>
                <c:pt idx="1239">
                  <c:v>0</c:v>
                </c:pt>
                <c:pt idx="1240">
                  <c:v>0</c:v>
                </c:pt>
                <c:pt idx="1241">
                  <c:v>0</c:v>
                </c:pt>
                <c:pt idx="1242">
                  <c:v>0</c:v>
                </c:pt>
                <c:pt idx="1243">
                  <c:v>0</c:v>
                </c:pt>
                <c:pt idx="1244">
                  <c:v>0</c:v>
                </c:pt>
                <c:pt idx="1245">
                  <c:v>0</c:v>
                </c:pt>
                <c:pt idx="1246">
                  <c:v>0</c:v>
                </c:pt>
                <c:pt idx="1247">
                  <c:v>0</c:v>
                </c:pt>
                <c:pt idx="1248">
                  <c:v>0</c:v>
                </c:pt>
                <c:pt idx="1249">
                  <c:v>0</c:v>
                </c:pt>
                <c:pt idx="1250">
                  <c:v>0</c:v>
                </c:pt>
                <c:pt idx="1251">
                  <c:v>0</c:v>
                </c:pt>
                <c:pt idx="1252">
                  <c:v>0</c:v>
                </c:pt>
                <c:pt idx="1253">
                  <c:v>0</c:v>
                </c:pt>
                <c:pt idx="1254">
                  <c:v>0</c:v>
                </c:pt>
                <c:pt idx="1255">
                  <c:v>0</c:v>
                </c:pt>
                <c:pt idx="1256">
                  <c:v>0</c:v>
                </c:pt>
                <c:pt idx="1257">
                  <c:v>0</c:v>
                </c:pt>
                <c:pt idx="1258">
                  <c:v>0</c:v>
                </c:pt>
                <c:pt idx="1259">
                  <c:v>0</c:v>
                </c:pt>
                <c:pt idx="1260">
                  <c:v>0</c:v>
                </c:pt>
                <c:pt idx="1261">
                  <c:v>0</c:v>
                </c:pt>
                <c:pt idx="1262">
                  <c:v>0</c:v>
                </c:pt>
                <c:pt idx="1263">
                  <c:v>0</c:v>
                </c:pt>
                <c:pt idx="1264">
                  <c:v>0</c:v>
                </c:pt>
                <c:pt idx="1265">
                  <c:v>0</c:v>
                </c:pt>
                <c:pt idx="1266">
                  <c:v>0</c:v>
                </c:pt>
                <c:pt idx="1267">
                  <c:v>0</c:v>
                </c:pt>
                <c:pt idx="1268">
                  <c:v>0</c:v>
                </c:pt>
                <c:pt idx="1269">
                  <c:v>0</c:v>
                </c:pt>
                <c:pt idx="1270">
                  <c:v>0</c:v>
                </c:pt>
                <c:pt idx="1271">
                  <c:v>0</c:v>
                </c:pt>
                <c:pt idx="1272">
                  <c:v>0</c:v>
                </c:pt>
                <c:pt idx="1273">
                  <c:v>0</c:v>
                </c:pt>
                <c:pt idx="1274">
                  <c:v>0</c:v>
                </c:pt>
                <c:pt idx="1275">
                  <c:v>0</c:v>
                </c:pt>
                <c:pt idx="1276">
                  <c:v>0</c:v>
                </c:pt>
                <c:pt idx="1277">
                  <c:v>0</c:v>
                </c:pt>
                <c:pt idx="1278">
                  <c:v>0</c:v>
                </c:pt>
                <c:pt idx="1279">
                  <c:v>0</c:v>
                </c:pt>
                <c:pt idx="1280">
                  <c:v>0</c:v>
                </c:pt>
                <c:pt idx="1281">
                  <c:v>0</c:v>
                </c:pt>
                <c:pt idx="1282">
                  <c:v>0</c:v>
                </c:pt>
                <c:pt idx="1283">
                  <c:v>0</c:v>
                </c:pt>
                <c:pt idx="1284">
                  <c:v>0</c:v>
                </c:pt>
                <c:pt idx="1285">
                  <c:v>0</c:v>
                </c:pt>
                <c:pt idx="1286">
                  <c:v>0</c:v>
                </c:pt>
                <c:pt idx="1287">
                  <c:v>0</c:v>
                </c:pt>
                <c:pt idx="1288">
                  <c:v>0</c:v>
                </c:pt>
                <c:pt idx="1289">
                  <c:v>0</c:v>
                </c:pt>
                <c:pt idx="1290">
                  <c:v>0</c:v>
                </c:pt>
                <c:pt idx="1291">
                  <c:v>0</c:v>
                </c:pt>
                <c:pt idx="1292">
                  <c:v>0</c:v>
                </c:pt>
                <c:pt idx="1293">
                  <c:v>0</c:v>
                </c:pt>
                <c:pt idx="1294">
                  <c:v>0</c:v>
                </c:pt>
                <c:pt idx="1295">
                  <c:v>0</c:v>
                </c:pt>
                <c:pt idx="1296">
                  <c:v>0</c:v>
                </c:pt>
                <c:pt idx="1297">
                  <c:v>0</c:v>
                </c:pt>
                <c:pt idx="1298">
                  <c:v>0</c:v>
                </c:pt>
                <c:pt idx="1299">
                  <c:v>0</c:v>
                </c:pt>
                <c:pt idx="1300">
                  <c:v>0</c:v>
                </c:pt>
                <c:pt idx="1301">
                  <c:v>0</c:v>
                </c:pt>
                <c:pt idx="1302">
                  <c:v>0</c:v>
                </c:pt>
                <c:pt idx="1303">
                  <c:v>0</c:v>
                </c:pt>
                <c:pt idx="1304">
                  <c:v>0</c:v>
                </c:pt>
                <c:pt idx="1305">
                  <c:v>0</c:v>
                </c:pt>
                <c:pt idx="1306">
                  <c:v>0</c:v>
                </c:pt>
                <c:pt idx="1307">
                  <c:v>0</c:v>
                </c:pt>
                <c:pt idx="1308">
                  <c:v>0</c:v>
                </c:pt>
                <c:pt idx="1309">
                  <c:v>0</c:v>
                </c:pt>
                <c:pt idx="1310">
                  <c:v>0</c:v>
                </c:pt>
                <c:pt idx="1311">
                  <c:v>0</c:v>
                </c:pt>
                <c:pt idx="1312">
                  <c:v>0</c:v>
                </c:pt>
                <c:pt idx="1313">
                  <c:v>0</c:v>
                </c:pt>
                <c:pt idx="1314">
                  <c:v>0</c:v>
                </c:pt>
                <c:pt idx="1315">
                  <c:v>0</c:v>
                </c:pt>
                <c:pt idx="1316">
                  <c:v>0</c:v>
                </c:pt>
                <c:pt idx="1317">
                  <c:v>0</c:v>
                </c:pt>
                <c:pt idx="1318">
                  <c:v>0</c:v>
                </c:pt>
                <c:pt idx="1319">
                  <c:v>0</c:v>
                </c:pt>
                <c:pt idx="1320">
                  <c:v>0</c:v>
                </c:pt>
                <c:pt idx="1321">
                  <c:v>0</c:v>
                </c:pt>
                <c:pt idx="1322">
                  <c:v>0</c:v>
                </c:pt>
                <c:pt idx="1323">
                  <c:v>0</c:v>
                </c:pt>
                <c:pt idx="1324">
                  <c:v>0</c:v>
                </c:pt>
                <c:pt idx="1325">
                  <c:v>0</c:v>
                </c:pt>
                <c:pt idx="1326">
                  <c:v>0</c:v>
                </c:pt>
                <c:pt idx="1327">
                  <c:v>0</c:v>
                </c:pt>
                <c:pt idx="1328">
                  <c:v>0</c:v>
                </c:pt>
                <c:pt idx="1329">
                  <c:v>0</c:v>
                </c:pt>
                <c:pt idx="1330">
                  <c:v>0</c:v>
                </c:pt>
                <c:pt idx="1331">
                  <c:v>0</c:v>
                </c:pt>
                <c:pt idx="1332">
                  <c:v>0</c:v>
                </c:pt>
                <c:pt idx="1333">
                  <c:v>0</c:v>
                </c:pt>
                <c:pt idx="1334">
                  <c:v>0</c:v>
                </c:pt>
                <c:pt idx="1335">
                  <c:v>0</c:v>
                </c:pt>
                <c:pt idx="1336">
                  <c:v>0</c:v>
                </c:pt>
                <c:pt idx="1337">
                  <c:v>0</c:v>
                </c:pt>
                <c:pt idx="1338">
                  <c:v>0</c:v>
                </c:pt>
                <c:pt idx="1339">
                  <c:v>0</c:v>
                </c:pt>
                <c:pt idx="1340">
                  <c:v>0</c:v>
                </c:pt>
                <c:pt idx="1341">
                  <c:v>0</c:v>
                </c:pt>
                <c:pt idx="1342">
                  <c:v>0</c:v>
                </c:pt>
                <c:pt idx="1343">
                  <c:v>0</c:v>
                </c:pt>
                <c:pt idx="1344">
                  <c:v>0</c:v>
                </c:pt>
                <c:pt idx="1345">
                  <c:v>0</c:v>
                </c:pt>
                <c:pt idx="1346">
                  <c:v>0</c:v>
                </c:pt>
                <c:pt idx="1347">
                  <c:v>0</c:v>
                </c:pt>
                <c:pt idx="1348">
                  <c:v>0</c:v>
                </c:pt>
                <c:pt idx="1349">
                  <c:v>0</c:v>
                </c:pt>
                <c:pt idx="1350">
                  <c:v>0</c:v>
                </c:pt>
                <c:pt idx="1351">
                  <c:v>0</c:v>
                </c:pt>
                <c:pt idx="1352">
                  <c:v>0</c:v>
                </c:pt>
                <c:pt idx="1353">
                  <c:v>0</c:v>
                </c:pt>
                <c:pt idx="1354">
                  <c:v>0</c:v>
                </c:pt>
                <c:pt idx="1355">
                  <c:v>0</c:v>
                </c:pt>
                <c:pt idx="1356">
                  <c:v>0</c:v>
                </c:pt>
                <c:pt idx="1357">
                  <c:v>0</c:v>
                </c:pt>
                <c:pt idx="1358">
                  <c:v>0</c:v>
                </c:pt>
                <c:pt idx="1359">
                  <c:v>0</c:v>
                </c:pt>
                <c:pt idx="1360">
                  <c:v>0</c:v>
                </c:pt>
                <c:pt idx="1361">
                  <c:v>0</c:v>
                </c:pt>
                <c:pt idx="1362">
                  <c:v>0</c:v>
                </c:pt>
                <c:pt idx="1363">
                  <c:v>0</c:v>
                </c:pt>
                <c:pt idx="1364">
                  <c:v>0</c:v>
                </c:pt>
                <c:pt idx="1365">
                  <c:v>0</c:v>
                </c:pt>
                <c:pt idx="1366">
                  <c:v>0</c:v>
                </c:pt>
                <c:pt idx="1367">
                  <c:v>0</c:v>
                </c:pt>
                <c:pt idx="1368">
                  <c:v>0</c:v>
                </c:pt>
                <c:pt idx="1369">
                  <c:v>0</c:v>
                </c:pt>
                <c:pt idx="1370">
                  <c:v>0</c:v>
                </c:pt>
                <c:pt idx="1371">
                  <c:v>0</c:v>
                </c:pt>
                <c:pt idx="1372">
                  <c:v>0</c:v>
                </c:pt>
                <c:pt idx="1373">
                  <c:v>0</c:v>
                </c:pt>
                <c:pt idx="1374">
                  <c:v>0</c:v>
                </c:pt>
                <c:pt idx="1375">
                  <c:v>0</c:v>
                </c:pt>
                <c:pt idx="1376">
                  <c:v>0</c:v>
                </c:pt>
                <c:pt idx="1377">
                  <c:v>0</c:v>
                </c:pt>
                <c:pt idx="1378">
                  <c:v>0</c:v>
                </c:pt>
                <c:pt idx="1379">
                  <c:v>0</c:v>
                </c:pt>
                <c:pt idx="1380">
                  <c:v>0</c:v>
                </c:pt>
                <c:pt idx="1381">
                  <c:v>0</c:v>
                </c:pt>
                <c:pt idx="1382">
                  <c:v>0</c:v>
                </c:pt>
                <c:pt idx="1383">
                  <c:v>0</c:v>
                </c:pt>
                <c:pt idx="1384">
                  <c:v>0</c:v>
                </c:pt>
                <c:pt idx="1385">
                  <c:v>0</c:v>
                </c:pt>
                <c:pt idx="1386">
                  <c:v>0</c:v>
                </c:pt>
                <c:pt idx="1387">
                  <c:v>0</c:v>
                </c:pt>
                <c:pt idx="1388">
                  <c:v>0</c:v>
                </c:pt>
                <c:pt idx="1389">
                  <c:v>0</c:v>
                </c:pt>
                <c:pt idx="1390">
                  <c:v>0</c:v>
                </c:pt>
                <c:pt idx="1391">
                  <c:v>0</c:v>
                </c:pt>
                <c:pt idx="1392">
                  <c:v>0</c:v>
                </c:pt>
                <c:pt idx="1393">
                  <c:v>0</c:v>
                </c:pt>
                <c:pt idx="1394">
                  <c:v>0</c:v>
                </c:pt>
                <c:pt idx="1395">
                  <c:v>0</c:v>
                </c:pt>
                <c:pt idx="1396">
                  <c:v>0</c:v>
                </c:pt>
                <c:pt idx="1397">
                  <c:v>0</c:v>
                </c:pt>
                <c:pt idx="1398">
                  <c:v>0</c:v>
                </c:pt>
                <c:pt idx="1399">
                  <c:v>0</c:v>
                </c:pt>
                <c:pt idx="1400">
                  <c:v>0</c:v>
                </c:pt>
                <c:pt idx="1401">
                  <c:v>0</c:v>
                </c:pt>
                <c:pt idx="1402">
                  <c:v>0</c:v>
                </c:pt>
                <c:pt idx="1403">
                  <c:v>0</c:v>
                </c:pt>
                <c:pt idx="1404">
                  <c:v>0</c:v>
                </c:pt>
                <c:pt idx="1405">
                  <c:v>0</c:v>
                </c:pt>
                <c:pt idx="1406">
                  <c:v>0</c:v>
                </c:pt>
                <c:pt idx="1407">
                  <c:v>0</c:v>
                </c:pt>
                <c:pt idx="1408">
                  <c:v>0</c:v>
                </c:pt>
                <c:pt idx="1409">
                  <c:v>0</c:v>
                </c:pt>
                <c:pt idx="1410">
                  <c:v>0</c:v>
                </c:pt>
                <c:pt idx="1411">
                  <c:v>0</c:v>
                </c:pt>
                <c:pt idx="1412">
                  <c:v>0</c:v>
                </c:pt>
                <c:pt idx="1413">
                  <c:v>0</c:v>
                </c:pt>
                <c:pt idx="1414">
                  <c:v>0</c:v>
                </c:pt>
                <c:pt idx="1415">
                  <c:v>0</c:v>
                </c:pt>
                <c:pt idx="1416">
                  <c:v>0</c:v>
                </c:pt>
                <c:pt idx="1417">
                  <c:v>0</c:v>
                </c:pt>
                <c:pt idx="1418">
                  <c:v>0</c:v>
                </c:pt>
                <c:pt idx="1419">
                  <c:v>0</c:v>
                </c:pt>
                <c:pt idx="1420">
                  <c:v>0</c:v>
                </c:pt>
                <c:pt idx="1421">
                  <c:v>0</c:v>
                </c:pt>
                <c:pt idx="1422">
                  <c:v>0</c:v>
                </c:pt>
                <c:pt idx="1423">
                  <c:v>0</c:v>
                </c:pt>
                <c:pt idx="1424">
                  <c:v>0</c:v>
                </c:pt>
                <c:pt idx="1425">
                  <c:v>0</c:v>
                </c:pt>
                <c:pt idx="1426">
                  <c:v>0</c:v>
                </c:pt>
                <c:pt idx="1427">
                  <c:v>0</c:v>
                </c:pt>
                <c:pt idx="1428">
                  <c:v>0</c:v>
                </c:pt>
                <c:pt idx="1429">
                  <c:v>0</c:v>
                </c:pt>
                <c:pt idx="1430">
                  <c:v>0</c:v>
                </c:pt>
                <c:pt idx="1431">
                  <c:v>0</c:v>
                </c:pt>
                <c:pt idx="1432">
                  <c:v>0</c:v>
                </c:pt>
                <c:pt idx="1433">
                  <c:v>0</c:v>
                </c:pt>
                <c:pt idx="1434">
                  <c:v>0</c:v>
                </c:pt>
                <c:pt idx="1435">
                  <c:v>0</c:v>
                </c:pt>
                <c:pt idx="1436">
                  <c:v>0</c:v>
                </c:pt>
                <c:pt idx="1437">
                  <c:v>0</c:v>
                </c:pt>
                <c:pt idx="1438">
                  <c:v>0</c:v>
                </c:pt>
                <c:pt idx="1439">
                  <c:v>0</c:v>
                </c:pt>
                <c:pt idx="1440">
                  <c:v>0</c:v>
                </c:pt>
                <c:pt idx="1441">
                  <c:v>0</c:v>
                </c:pt>
                <c:pt idx="1442">
                  <c:v>0</c:v>
                </c:pt>
                <c:pt idx="1443">
                  <c:v>0</c:v>
                </c:pt>
                <c:pt idx="1444">
                  <c:v>0</c:v>
                </c:pt>
                <c:pt idx="1445">
                  <c:v>0</c:v>
                </c:pt>
                <c:pt idx="1446">
                  <c:v>0</c:v>
                </c:pt>
                <c:pt idx="1447">
                  <c:v>0</c:v>
                </c:pt>
                <c:pt idx="1448">
                  <c:v>0</c:v>
                </c:pt>
                <c:pt idx="1449">
                  <c:v>0</c:v>
                </c:pt>
                <c:pt idx="1450">
                  <c:v>0</c:v>
                </c:pt>
                <c:pt idx="1451">
                  <c:v>0</c:v>
                </c:pt>
                <c:pt idx="1452">
                  <c:v>0</c:v>
                </c:pt>
                <c:pt idx="1453">
                  <c:v>0</c:v>
                </c:pt>
                <c:pt idx="1454">
                  <c:v>0</c:v>
                </c:pt>
                <c:pt idx="1455">
                  <c:v>0</c:v>
                </c:pt>
                <c:pt idx="1456">
                  <c:v>0</c:v>
                </c:pt>
                <c:pt idx="1457">
                  <c:v>0</c:v>
                </c:pt>
                <c:pt idx="1458">
                  <c:v>0</c:v>
                </c:pt>
                <c:pt idx="1459">
                  <c:v>0</c:v>
                </c:pt>
                <c:pt idx="1460">
                  <c:v>0</c:v>
                </c:pt>
                <c:pt idx="1461">
                  <c:v>0</c:v>
                </c:pt>
                <c:pt idx="1462">
                  <c:v>0</c:v>
                </c:pt>
                <c:pt idx="1463">
                  <c:v>0</c:v>
                </c:pt>
                <c:pt idx="1464">
                  <c:v>0</c:v>
                </c:pt>
                <c:pt idx="1465">
                  <c:v>0</c:v>
                </c:pt>
                <c:pt idx="1466">
                  <c:v>0</c:v>
                </c:pt>
                <c:pt idx="1467">
                  <c:v>0</c:v>
                </c:pt>
                <c:pt idx="1468">
                  <c:v>0</c:v>
                </c:pt>
                <c:pt idx="1469">
                  <c:v>0</c:v>
                </c:pt>
                <c:pt idx="1470">
                  <c:v>0</c:v>
                </c:pt>
                <c:pt idx="1471">
                  <c:v>0</c:v>
                </c:pt>
                <c:pt idx="1472">
                  <c:v>0</c:v>
                </c:pt>
                <c:pt idx="1473">
                  <c:v>0</c:v>
                </c:pt>
                <c:pt idx="1474">
                  <c:v>0</c:v>
                </c:pt>
                <c:pt idx="1475">
                  <c:v>0</c:v>
                </c:pt>
                <c:pt idx="1476">
                  <c:v>0</c:v>
                </c:pt>
                <c:pt idx="1477">
                  <c:v>0</c:v>
                </c:pt>
                <c:pt idx="1478">
                  <c:v>0</c:v>
                </c:pt>
                <c:pt idx="1479">
                  <c:v>0</c:v>
                </c:pt>
                <c:pt idx="1480">
                  <c:v>0</c:v>
                </c:pt>
                <c:pt idx="1481">
                  <c:v>0</c:v>
                </c:pt>
                <c:pt idx="1482">
                  <c:v>0</c:v>
                </c:pt>
                <c:pt idx="1483">
                  <c:v>0</c:v>
                </c:pt>
                <c:pt idx="1484">
                  <c:v>0</c:v>
                </c:pt>
                <c:pt idx="1485">
                  <c:v>0</c:v>
                </c:pt>
                <c:pt idx="1486">
                  <c:v>0</c:v>
                </c:pt>
                <c:pt idx="1487">
                  <c:v>0</c:v>
                </c:pt>
                <c:pt idx="1488">
                  <c:v>0</c:v>
                </c:pt>
                <c:pt idx="1489">
                  <c:v>0</c:v>
                </c:pt>
                <c:pt idx="1490">
                  <c:v>0</c:v>
                </c:pt>
                <c:pt idx="1491">
                  <c:v>0</c:v>
                </c:pt>
                <c:pt idx="1492">
                  <c:v>0</c:v>
                </c:pt>
                <c:pt idx="1493">
                  <c:v>0</c:v>
                </c:pt>
                <c:pt idx="1494">
                  <c:v>0</c:v>
                </c:pt>
                <c:pt idx="1495">
                  <c:v>0</c:v>
                </c:pt>
                <c:pt idx="1496">
                  <c:v>0</c:v>
                </c:pt>
                <c:pt idx="1497">
                  <c:v>0</c:v>
                </c:pt>
                <c:pt idx="1498">
                  <c:v>0</c:v>
                </c:pt>
                <c:pt idx="1499">
                  <c:v>0</c:v>
                </c:pt>
                <c:pt idx="1500">
                  <c:v>0</c:v>
                </c:pt>
                <c:pt idx="1501">
                  <c:v>0</c:v>
                </c:pt>
                <c:pt idx="1502">
                  <c:v>0</c:v>
                </c:pt>
                <c:pt idx="1503">
                  <c:v>0</c:v>
                </c:pt>
                <c:pt idx="1504">
                  <c:v>0</c:v>
                </c:pt>
                <c:pt idx="1505">
                  <c:v>0</c:v>
                </c:pt>
                <c:pt idx="1506">
                  <c:v>0</c:v>
                </c:pt>
                <c:pt idx="1507">
                  <c:v>0</c:v>
                </c:pt>
                <c:pt idx="1508">
                  <c:v>0</c:v>
                </c:pt>
                <c:pt idx="1509">
                  <c:v>0</c:v>
                </c:pt>
                <c:pt idx="1510">
                  <c:v>0</c:v>
                </c:pt>
                <c:pt idx="1511">
                  <c:v>0</c:v>
                </c:pt>
                <c:pt idx="1512">
                  <c:v>0</c:v>
                </c:pt>
                <c:pt idx="1513">
                  <c:v>0</c:v>
                </c:pt>
                <c:pt idx="1514">
                  <c:v>0</c:v>
                </c:pt>
                <c:pt idx="1515">
                  <c:v>0</c:v>
                </c:pt>
                <c:pt idx="1516">
                  <c:v>0</c:v>
                </c:pt>
                <c:pt idx="1517">
                  <c:v>0</c:v>
                </c:pt>
                <c:pt idx="1518">
                  <c:v>0</c:v>
                </c:pt>
                <c:pt idx="1519">
                  <c:v>0</c:v>
                </c:pt>
                <c:pt idx="1520">
                  <c:v>0</c:v>
                </c:pt>
                <c:pt idx="1521">
                  <c:v>0</c:v>
                </c:pt>
                <c:pt idx="1522">
                  <c:v>0</c:v>
                </c:pt>
                <c:pt idx="1523">
                  <c:v>0</c:v>
                </c:pt>
                <c:pt idx="1524">
                  <c:v>0</c:v>
                </c:pt>
                <c:pt idx="1525">
                  <c:v>0</c:v>
                </c:pt>
                <c:pt idx="1526">
                  <c:v>0</c:v>
                </c:pt>
                <c:pt idx="1527">
                  <c:v>0</c:v>
                </c:pt>
                <c:pt idx="1528">
                  <c:v>0</c:v>
                </c:pt>
                <c:pt idx="1529">
                  <c:v>0</c:v>
                </c:pt>
                <c:pt idx="1530">
                  <c:v>0</c:v>
                </c:pt>
                <c:pt idx="1531">
                  <c:v>0</c:v>
                </c:pt>
                <c:pt idx="1532">
                  <c:v>0</c:v>
                </c:pt>
                <c:pt idx="1533">
                  <c:v>0</c:v>
                </c:pt>
                <c:pt idx="1534">
                  <c:v>0</c:v>
                </c:pt>
                <c:pt idx="1535">
                  <c:v>0</c:v>
                </c:pt>
                <c:pt idx="1536">
                  <c:v>0</c:v>
                </c:pt>
                <c:pt idx="1537">
                  <c:v>0</c:v>
                </c:pt>
                <c:pt idx="1538">
                  <c:v>0</c:v>
                </c:pt>
                <c:pt idx="1539">
                  <c:v>0</c:v>
                </c:pt>
                <c:pt idx="1540">
                  <c:v>0</c:v>
                </c:pt>
                <c:pt idx="1541">
                  <c:v>0</c:v>
                </c:pt>
                <c:pt idx="1542">
                  <c:v>0</c:v>
                </c:pt>
                <c:pt idx="1543">
                  <c:v>0</c:v>
                </c:pt>
                <c:pt idx="1544">
                  <c:v>0</c:v>
                </c:pt>
                <c:pt idx="1545">
                  <c:v>0</c:v>
                </c:pt>
                <c:pt idx="1546">
                  <c:v>0</c:v>
                </c:pt>
                <c:pt idx="1547">
                  <c:v>0</c:v>
                </c:pt>
                <c:pt idx="1548">
                  <c:v>0</c:v>
                </c:pt>
                <c:pt idx="1549">
                  <c:v>0</c:v>
                </c:pt>
                <c:pt idx="1550">
                  <c:v>0</c:v>
                </c:pt>
                <c:pt idx="1551">
                  <c:v>0</c:v>
                </c:pt>
                <c:pt idx="1552">
                  <c:v>0</c:v>
                </c:pt>
                <c:pt idx="1553">
                  <c:v>0</c:v>
                </c:pt>
                <c:pt idx="1554">
                  <c:v>0</c:v>
                </c:pt>
                <c:pt idx="1555">
                  <c:v>0</c:v>
                </c:pt>
                <c:pt idx="1556">
                  <c:v>0</c:v>
                </c:pt>
                <c:pt idx="1557">
                  <c:v>0</c:v>
                </c:pt>
                <c:pt idx="1558">
                  <c:v>0</c:v>
                </c:pt>
                <c:pt idx="1559">
                  <c:v>0</c:v>
                </c:pt>
                <c:pt idx="1560">
                  <c:v>0</c:v>
                </c:pt>
                <c:pt idx="1561">
                  <c:v>0</c:v>
                </c:pt>
                <c:pt idx="1562">
                  <c:v>0</c:v>
                </c:pt>
                <c:pt idx="1563">
                  <c:v>0</c:v>
                </c:pt>
                <c:pt idx="1564">
                  <c:v>0</c:v>
                </c:pt>
                <c:pt idx="1565">
                  <c:v>0</c:v>
                </c:pt>
                <c:pt idx="1566">
                  <c:v>0</c:v>
                </c:pt>
                <c:pt idx="1567">
                  <c:v>0</c:v>
                </c:pt>
                <c:pt idx="1568">
                  <c:v>0</c:v>
                </c:pt>
                <c:pt idx="1569">
                  <c:v>0</c:v>
                </c:pt>
                <c:pt idx="1570">
                  <c:v>0</c:v>
                </c:pt>
                <c:pt idx="1571">
                  <c:v>0</c:v>
                </c:pt>
                <c:pt idx="1572">
                  <c:v>0</c:v>
                </c:pt>
                <c:pt idx="1573">
                  <c:v>0</c:v>
                </c:pt>
                <c:pt idx="1574">
                  <c:v>0</c:v>
                </c:pt>
                <c:pt idx="1575">
                  <c:v>0</c:v>
                </c:pt>
                <c:pt idx="1576">
                  <c:v>0</c:v>
                </c:pt>
                <c:pt idx="1577">
                  <c:v>0</c:v>
                </c:pt>
                <c:pt idx="1578">
                  <c:v>0</c:v>
                </c:pt>
                <c:pt idx="1579">
                  <c:v>0</c:v>
                </c:pt>
                <c:pt idx="1580">
                  <c:v>0</c:v>
                </c:pt>
                <c:pt idx="1581">
                  <c:v>0</c:v>
                </c:pt>
                <c:pt idx="1582">
                  <c:v>0</c:v>
                </c:pt>
                <c:pt idx="1583">
                  <c:v>0</c:v>
                </c:pt>
                <c:pt idx="1584">
                  <c:v>0</c:v>
                </c:pt>
                <c:pt idx="1585">
                  <c:v>0</c:v>
                </c:pt>
                <c:pt idx="1586">
                  <c:v>0</c:v>
                </c:pt>
                <c:pt idx="1587">
                  <c:v>0</c:v>
                </c:pt>
                <c:pt idx="1588">
                  <c:v>0</c:v>
                </c:pt>
                <c:pt idx="1589">
                  <c:v>0</c:v>
                </c:pt>
                <c:pt idx="1590">
                  <c:v>0</c:v>
                </c:pt>
                <c:pt idx="1591">
                  <c:v>0</c:v>
                </c:pt>
                <c:pt idx="1592">
                  <c:v>0</c:v>
                </c:pt>
                <c:pt idx="1593">
                  <c:v>0</c:v>
                </c:pt>
                <c:pt idx="1594">
                  <c:v>0</c:v>
                </c:pt>
                <c:pt idx="1595">
                  <c:v>0</c:v>
                </c:pt>
                <c:pt idx="1596">
                  <c:v>0</c:v>
                </c:pt>
                <c:pt idx="1597">
                  <c:v>0</c:v>
                </c:pt>
                <c:pt idx="1598">
                  <c:v>0</c:v>
                </c:pt>
                <c:pt idx="1599">
                  <c:v>0</c:v>
                </c:pt>
                <c:pt idx="1600">
                  <c:v>0</c:v>
                </c:pt>
                <c:pt idx="1601">
                  <c:v>0</c:v>
                </c:pt>
                <c:pt idx="1602">
                  <c:v>0</c:v>
                </c:pt>
                <c:pt idx="1603">
                  <c:v>0</c:v>
                </c:pt>
                <c:pt idx="1604">
                  <c:v>0</c:v>
                </c:pt>
                <c:pt idx="1605">
                  <c:v>0</c:v>
                </c:pt>
                <c:pt idx="1606">
                  <c:v>0</c:v>
                </c:pt>
                <c:pt idx="1607">
                  <c:v>0</c:v>
                </c:pt>
                <c:pt idx="1608">
                  <c:v>0</c:v>
                </c:pt>
                <c:pt idx="1609">
                  <c:v>0</c:v>
                </c:pt>
                <c:pt idx="1610">
                  <c:v>0</c:v>
                </c:pt>
                <c:pt idx="1611">
                  <c:v>0</c:v>
                </c:pt>
                <c:pt idx="1612">
                  <c:v>0</c:v>
                </c:pt>
                <c:pt idx="1613">
                  <c:v>0</c:v>
                </c:pt>
                <c:pt idx="1614">
                  <c:v>0</c:v>
                </c:pt>
                <c:pt idx="1615">
                  <c:v>0</c:v>
                </c:pt>
                <c:pt idx="1616">
                  <c:v>0</c:v>
                </c:pt>
                <c:pt idx="1617">
                  <c:v>0</c:v>
                </c:pt>
                <c:pt idx="1618">
                  <c:v>0</c:v>
                </c:pt>
                <c:pt idx="1619">
                  <c:v>0</c:v>
                </c:pt>
                <c:pt idx="1620">
                  <c:v>0</c:v>
                </c:pt>
                <c:pt idx="1621">
                  <c:v>0</c:v>
                </c:pt>
                <c:pt idx="1622">
                  <c:v>0</c:v>
                </c:pt>
                <c:pt idx="1623">
                  <c:v>0</c:v>
                </c:pt>
                <c:pt idx="1624">
                  <c:v>0</c:v>
                </c:pt>
                <c:pt idx="1625">
                  <c:v>0</c:v>
                </c:pt>
                <c:pt idx="1626">
                  <c:v>0</c:v>
                </c:pt>
                <c:pt idx="1627">
                  <c:v>0</c:v>
                </c:pt>
                <c:pt idx="1628">
                  <c:v>0</c:v>
                </c:pt>
                <c:pt idx="1629">
                  <c:v>0</c:v>
                </c:pt>
                <c:pt idx="1630">
                  <c:v>0</c:v>
                </c:pt>
                <c:pt idx="1631">
                  <c:v>0</c:v>
                </c:pt>
                <c:pt idx="1632">
                  <c:v>0</c:v>
                </c:pt>
                <c:pt idx="1633">
                  <c:v>0</c:v>
                </c:pt>
                <c:pt idx="1634">
                  <c:v>0</c:v>
                </c:pt>
                <c:pt idx="1635">
                  <c:v>0</c:v>
                </c:pt>
                <c:pt idx="1636">
                  <c:v>0</c:v>
                </c:pt>
                <c:pt idx="1637">
                  <c:v>0</c:v>
                </c:pt>
                <c:pt idx="1638">
                  <c:v>0</c:v>
                </c:pt>
                <c:pt idx="1639">
                  <c:v>0</c:v>
                </c:pt>
                <c:pt idx="1640">
                  <c:v>0</c:v>
                </c:pt>
                <c:pt idx="1641">
                  <c:v>0</c:v>
                </c:pt>
                <c:pt idx="1642">
                  <c:v>0</c:v>
                </c:pt>
                <c:pt idx="1643">
                  <c:v>0</c:v>
                </c:pt>
                <c:pt idx="1644">
                  <c:v>0</c:v>
                </c:pt>
                <c:pt idx="1645">
                  <c:v>0</c:v>
                </c:pt>
                <c:pt idx="1646">
                  <c:v>0</c:v>
                </c:pt>
                <c:pt idx="1647">
                  <c:v>0</c:v>
                </c:pt>
                <c:pt idx="1648">
                  <c:v>0</c:v>
                </c:pt>
                <c:pt idx="1649">
                  <c:v>0</c:v>
                </c:pt>
                <c:pt idx="1650">
                  <c:v>0</c:v>
                </c:pt>
                <c:pt idx="1651">
                  <c:v>0</c:v>
                </c:pt>
                <c:pt idx="1652">
                  <c:v>0</c:v>
                </c:pt>
                <c:pt idx="1653">
                  <c:v>0</c:v>
                </c:pt>
                <c:pt idx="1654">
                  <c:v>0</c:v>
                </c:pt>
                <c:pt idx="1655">
                  <c:v>0</c:v>
                </c:pt>
                <c:pt idx="1656">
                  <c:v>0</c:v>
                </c:pt>
                <c:pt idx="1657">
                  <c:v>0</c:v>
                </c:pt>
                <c:pt idx="1658">
                  <c:v>0</c:v>
                </c:pt>
                <c:pt idx="1659">
                  <c:v>0</c:v>
                </c:pt>
                <c:pt idx="1660">
                  <c:v>0</c:v>
                </c:pt>
                <c:pt idx="1661">
                  <c:v>0</c:v>
                </c:pt>
                <c:pt idx="1662">
                  <c:v>0</c:v>
                </c:pt>
                <c:pt idx="1663">
                  <c:v>0</c:v>
                </c:pt>
                <c:pt idx="1664">
                  <c:v>0</c:v>
                </c:pt>
                <c:pt idx="1665">
                  <c:v>0</c:v>
                </c:pt>
                <c:pt idx="1666">
                  <c:v>0</c:v>
                </c:pt>
                <c:pt idx="1667">
                  <c:v>0</c:v>
                </c:pt>
                <c:pt idx="1668">
                  <c:v>0</c:v>
                </c:pt>
                <c:pt idx="1669">
                  <c:v>0</c:v>
                </c:pt>
                <c:pt idx="1670">
                  <c:v>0</c:v>
                </c:pt>
                <c:pt idx="1671">
                  <c:v>0</c:v>
                </c:pt>
                <c:pt idx="1672">
                  <c:v>0</c:v>
                </c:pt>
                <c:pt idx="1673">
                  <c:v>0</c:v>
                </c:pt>
                <c:pt idx="1674">
                  <c:v>0</c:v>
                </c:pt>
                <c:pt idx="1675">
                  <c:v>0</c:v>
                </c:pt>
                <c:pt idx="1676">
                  <c:v>0</c:v>
                </c:pt>
                <c:pt idx="1677">
                  <c:v>0</c:v>
                </c:pt>
                <c:pt idx="1678">
                  <c:v>0</c:v>
                </c:pt>
                <c:pt idx="1679">
                  <c:v>0</c:v>
                </c:pt>
                <c:pt idx="1680">
                  <c:v>0</c:v>
                </c:pt>
                <c:pt idx="1681">
                  <c:v>0</c:v>
                </c:pt>
                <c:pt idx="1682">
                  <c:v>0</c:v>
                </c:pt>
                <c:pt idx="1683">
                  <c:v>0</c:v>
                </c:pt>
                <c:pt idx="1684">
                  <c:v>0</c:v>
                </c:pt>
                <c:pt idx="1685">
                  <c:v>0</c:v>
                </c:pt>
                <c:pt idx="1686">
                  <c:v>0</c:v>
                </c:pt>
                <c:pt idx="1687">
                  <c:v>0</c:v>
                </c:pt>
                <c:pt idx="1688">
                  <c:v>0</c:v>
                </c:pt>
                <c:pt idx="1689">
                  <c:v>0</c:v>
                </c:pt>
                <c:pt idx="1690">
                  <c:v>0</c:v>
                </c:pt>
                <c:pt idx="1691">
                  <c:v>0</c:v>
                </c:pt>
                <c:pt idx="1692">
                  <c:v>0</c:v>
                </c:pt>
                <c:pt idx="1693">
                  <c:v>0</c:v>
                </c:pt>
                <c:pt idx="1694">
                  <c:v>0</c:v>
                </c:pt>
                <c:pt idx="1695">
                  <c:v>0</c:v>
                </c:pt>
                <c:pt idx="1696">
                  <c:v>0</c:v>
                </c:pt>
                <c:pt idx="1697">
                  <c:v>0</c:v>
                </c:pt>
                <c:pt idx="1698">
                  <c:v>0</c:v>
                </c:pt>
                <c:pt idx="1699">
                  <c:v>0</c:v>
                </c:pt>
                <c:pt idx="1700">
                  <c:v>0</c:v>
                </c:pt>
                <c:pt idx="1701">
                  <c:v>0</c:v>
                </c:pt>
                <c:pt idx="1702">
                  <c:v>0</c:v>
                </c:pt>
                <c:pt idx="1703">
                  <c:v>0</c:v>
                </c:pt>
                <c:pt idx="1704">
                  <c:v>0</c:v>
                </c:pt>
                <c:pt idx="1705">
                  <c:v>0</c:v>
                </c:pt>
                <c:pt idx="1706">
                  <c:v>0</c:v>
                </c:pt>
                <c:pt idx="1707">
                  <c:v>0</c:v>
                </c:pt>
                <c:pt idx="1708">
                  <c:v>0</c:v>
                </c:pt>
                <c:pt idx="1709">
                  <c:v>0</c:v>
                </c:pt>
                <c:pt idx="1710">
                  <c:v>0</c:v>
                </c:pt>
                <c:pt idx="1711">
                  <c:v>0</c:v>
                </c:pt>
                <c:pt idx="1712">
                  <c:v>0</c:v>
                </c:pt>
                <c:pt idx="1713">
                  <c:v>0</c:v>
                </c:pt>
                <c:pt idx="1714">
                  <c:v>0</c:v>
                </c:pt>
                <c:pt idx="1715">
                  <c:v>0</c:v>
                </c:pt>
                <c:pt idx="1716">
                  <c:v>0</c:v>
                </c:pt>
                <c:pt idx="1717">
                  <c:v>0</c:v>
                </c:pt>
                <c:pt idx="1718">
                  <c:v>0</c:v>
                </c:pt>
                <c:pt idx="1719">
                  <c:v>0</c:v>
                </c:pt>
                <c:pt idx="1720">
                  <c:v>0</c:v>
                </c:pt>
                <c:pt idx="1721">
                  <c:v>0</c:v>
                </c:pt>
                <c:pt idx="1722">
                  <c:v>0</c:v>
                </c:pt>
                <c:pt idx="1723">
                  <c:v>0</c:v>
                </c:pt>
                <c:pt idx="1724">
                  <c:v>0</c:v>
                </c:pt>
                <c:pt idx="1725">
                  <c:v>0</c:v>
                </c:pt>
                <c:pt idx="1726">
                  <c:v>0</c:v>
                </c:pt>
                <c:pt idx="1727">
                  <c:v>0</c:v>
                </c:pt>
                <c:pt idx="1728">
                  <c:v>0</c:v>
                </c:pt>
                <c:pt idx="1729">
                  <c:v>0</c:v>
                </c:pt>
                <c:pt idx="1730">
                  <c:v>0</c:v>
                </c:pt>
                <c:pt idx="1731">
                  <c:v>0</c:v>
                </c:pt>
                <c:pt idx="1732">
                  <c:v>0</c:v>
                </c:pt>
                <c:pt idx="1733">
                  <c:v>0</c:v>
                </c:pt>
                <c:pt idx="1734">
                  <c:v>0</c:v>
                </c:pt>
                <c:pt idx="1735">
                  <c:v>0</c:v>
                </c:pt>
                <c:pt idx="1736">
                  <c:v>0</c:v>
                </c:pt>
                <c:pt idx="1737">
                  <c:v>0</c:v>
                </c:pt>
                <c:pt idx="1738">
                  <c:v>0</c:v>
                </c:pt>
                <c:pt idx="1739">
                  <c:v>0</c:v>
                </c:pt>
                <c:pt idx="1740">
                  <c:v>0</c:v>
                </c:pt>
                <c:pt idx="1741">
                  <c:v>0</c:v>
                </c:pt>
                <c:pt idx="1742">
                  <c:v>0</c:v>
                </c:pt>
                <c:pt idx="1743">
                  <c:v>0</c:v>
                </c:pt>
                <c:pt idx="1744">
                  <c:v>0</c:v>
                </c:pt>
                <c:pt idx="1745">
                  <c:v>0</c:v>
                </c:pt>
                <c:pt idx="1746">
                  <c:v>0</c:v>
                </c:pt>
                <c:pt idx="1747">
                  <c:v>0</c:v>
                </c:pt>
                <c:pt idx="1748">
                  <c:v>0</c:v>
                </c:pt>
                <c:pt idx="1749">
                  <c:v>0</c:v>
                </c:pt>
                <c:pt idx="1750">
                  <c:v>0</c:v>
                </c:pt>
                <c:pt idx="1751">
                  <c:v>0</c:v>
                </c:pt>
                <c:pt idx="1752">
                  <c:v>0</c:v>
                </c:pt>
                <c:pt idx="1753">
                  <c:v>0</c:v>
                </c:pt>
                <c:pt idx="1754">
                  <c:v>0</c:v>
                </c:pt>
                <c:pt idx="1755">
                  <c:v>0</c:v>
                </c:pt>
                <c:pt idx="1756">
                  <c:v>0</c:v>
                </c:pt>
                <c:pt idx="1757">
                  <c:v>0</c:v>
                </c:pt>
                <c:pt idx="1758">
                  <c:v>0</c:v>
                </c:pt>
                <c:pt idx="1759">
                  <c:v>0</c:v>
                </c:pt>
                <c:pt idx="1760">
                  <c:v>0</c:v>
                </c:pt>
                <c:pt idx="1761">
                  <c:v>0</c:v>
                </c:pt>
                <c:pt idx="1762">
                  <c:v>0</c:v>
                </c:pt>
                <c:pt idx="1763">
                  <c:v>0</c:v>
                </c:pt>
                <c:pt idx="1764">
                  <c:v>0</c:v>
                </c:pt>
                <c:pt idx="1765">
                  <c:v>0</c:v>
                </c:pt>
                <c:pt idx="1766">
                  <c:v>0</c:v>
                </c:pt>
                <c:pt idx="1767">
                  <c:v>0</c:v>
                </c:pt>
                <c:pt idx="1768">
                  <c:v>0</c:v>
                </c:pt>
                <c:pt idx="1769">
                  <c:v>0</c:v>
                </c:pt>
                <c:pt idx="1770">
                  <c:v>0</c:v>
                </c:pt>
                <c:pt idx="1771">
                  <c:v>0</c:v>
                </c:pt>
                <c:pt idx="1772">
                  <c:v>0</c:v>
                </c:pt>
                <c:pt idx="1773">
                  <c:v>0</c:v>
                </c:pt>
                <c:pt idx="1774">
                  <c:v>0</c:v>
                </c:pt>
                <c:pt idx="1775">
                  <c:v>0</c:v>
                </c:pt>
                <c:pt idx="1776">
                  <c:v>0</c:v>
                </c:pt>
                <c:pt idx="1777">
                  <c:v>0</c:v>
                </c:pt>
                <c:pt idx="1778">
                  <c:v>0</c:v>
                </c:pt>
                <c:pt idx="1779">
                  <c:v>0</c:v>
                </c:pt>
                <c:pt idx="1780">
                  <c:v>0</c:v>
                </c:pt>
                <c:pt idx="1781">
                  <c:v>0</c:v>
                </c:pt>
                <c:pt idx="1782">
                  <c:v>0</c:v>
                </c:pt>
                <c:pt idx="1783">
                  <c:v>0</c:v>
                </c:pt>
                <c:pt idx="1784">
                  <c:v>0</c:v>
                </c:pt>
                <c:pt idx="1785">
                  <c:v>0</c:v>
                </c:pt>
                <c:pt idx="1786">
                  <c:v>0</c:v>
                </c:pt>
                <c:pt idx="1787">
                  <c:v>0</c:v>
                </c:pt>
                <c:pt idx="1788">
                  <c:v>0</c:v>
                </c:pt>
                <c:pt idx="1789">
                  <c:v>0</c:v>
                </c:pt>
                <c:pt idx="1790">
                  <c:v>0</c:v>
                </c:pt>
                <c:pt idx="1791">
                  <c:v>0</c:v>
                </c:pt>
                <c:pt idx="1792">
                  <c:v>0</c:v>
                </c:pt>
                <c:pt idx="1793">
                  <c:v>0</c:v>
                </c:pt>
                <c:pt idx="1794">
                  <c:v>0</c:v>
                </c:pt>
                <c:pt idx="1795">
                  <c:v>0</c:v>
                </c:pt>
                <c:pt idx="1796">
                  <c:v>0</c:v>
                </c:pt>
                <c:pt idx="1797">
                  <c:v>0</c:v>
                </c:pt>
                <c:pt idx="1798">
                  <c:v>0</c:v>
                </c:pt>
                <c:pt idx="1799">
                  <c:v>0</c:v>
                </c:pt>
                <c:pt idx="1800">
                  <c:v>0</c:v>
                </c:pt>
                <c:pt idx="1801">
                  <c:v>0</c:v>
                </c:pt>
                <c:pt idx="1802">
                  <c:v>0</c:v>
                </c:pt>
                <c:pt idx="1803">
                  <c:v>0</c:v>
                </c:pt>
                <c:pt idx="1804">
                  <c:v>0</c:v>
                </c:pt>
                <c:pt idx="1805">
                  <c:v>0</c:v>
                </c:pt>
                <c:pt idx="1806">
                  <c:v>0</c:v>
                </c:pt>
                <c:pt idx="1807">
                  <c:v>0</c:v>
                </c:pt>
                <c:pt idx="1808">
                  <c:v>0</c:v>
                </c:pt>
                <c:pt idx="1809">
                  <c:v>0</c:v>
                </c:pt>
                <c:pt idx="1810">
                  <c:v>0</c:v>
                </c:pt>
                <c:pt idx="1811">
                  <c:v>0</c:v>
                </c:pt>
                <c:pt idx="1812">
                  <c:v>0</c:v>
                </c:pt>
                <c:pt idx="1813">
                  <c:v>0</c:v>
                </c:pt>
                <c:pt idx="1814">
                  <c:v>0</c:v>
                </c:pt>
                <c:pt idx="1815">
                  <c:v>0</c:v>
                </c:pt>
                <c:pt idx="1816">
                  <c:v>0</c:v>
                </c:pt>
                <c:pt idx="1817">
                  <c:v>0</c:v>
                </c:pt>
                <c:pt idx="1818">
                  <c:v>0</c:v>
                </c:pt>
                <c:pt idx="1819">
                  <c:v>0</c:v>
                </c:pt>
                <c:pt idx="1820">
                  <c:v>0</c:v>
                </c:pt>
                <c:pt idx="1821">
                  <c:v>0</c:v>
                </c:pt>
                <c:pt idx="1822">
                  <c:v>0</c:v>
                </c:pt>
                <c:pt idx="1823">
                  <c:v>0</c:v>
                </c:pt>
                <c:pt idx="1824">
                  <c:v>0</c:v>
                </c:pt>
                <c:pt idx="1825">
                  <c:v>0</c:v>
                </c:pt>
                <c:pt idx="1826">
                  <c:v>0</c:v>
                </c:pt>
                <c:pt idx="1827">
                  <c:v>0</c:v>
                </c:pt>
                <c:pt idx="1828">
                  <c:v>0</c:v>
                </c:pt>
                <c:pt idx="1829">
                  <c:v>0</c:v>
                </c:pt>
                <c:pt idx="1830">
                  <c:v>0</c:v>
                </c:pt>
                <c:pt idx="1831">
                  <c:v>0</c:v>
                </c:pt>
                <c:pt idx="1832">
                  <c:v>0</c:v>
                </c:pt>
                <c:pt idx="1833">
                  <c:v>0</c:v>
                </c:pt>
                <c:pt idx="1834">
                  <c:v>0</c:v>
                </c:pt>
                <c:pt idx="1835">
                  <c:v>0</c:v>
                </c:pt>
                <c:pt idx="1836">
                  <c:v>0</c:v>
                </c:pt>
                <c:pt idx="1837">
                  <c:v>0</c:v>
                </c:pt>
                <c:pt idx="1838">
                  <c:v>0</c:v>
                </c:pt>
                <c:pt idx="1839">
                  <c:v>0</c:v>
                </c:pt>
                <c:pt idx="1840">
                  <c:v>0</c:v>
                </c:pt>
                <c:pt idx="1841">
                  <c:v>0</c:v>
                </c:pt>
                <c:pt idx="1842">
                  <c:v>0</c:v>
                </c:pt>
                <c:pt idx="1843">
                  <c:v>0</c:v>
                </c:pt>
                <c:pt idx="1844">
                  <c:v>0</c:v>
                </c:pt>
                <c:pt idx="1845">
                  <c:v>0</c:v>
                </c:pt>
                <c:pt idx="1846">
                  <c:v>0</c:v>
                </c:pt>
                <c:pt idx="1847">
                  <c:v>0</c:v>
                </c:pt>
                <c:pt idx="1848">
                  <c:v>0</c:v>
                </c:pt>
                <c:pt idx="1849">
                  <c:v>0</c:v>
                </c:pt>
                <c:pt idx="1850">
                  <c:v>0</c:v>
                </c:pt>
                <c:pt idx="1851">
                  <c:v>0</c:v>
                </c:pt>
                <c:pt idx="1852">
                  <c:v>0</c:v>
                </c:pt>
                <c:pt idx="1853">
                  <c:v>0</c:v>
                </c:pt>
                <c:pt idx="1854">
                  <c:v>0</c:v>
                </c:pt>
                <c:pt idx="1855">
                  <c:v>0</c:v>
                </c:pt>
                <c:pt idx="1856">
                  <c:v>0</c:v>
                </c:pt>
                <c:pt idx="1857">
                  <c:v>0</c:v>
                </c:pt>
                <c:pt idx="1858">
                  <c:v>0</c:v>
                </c:pt>
                <c:pt idx="1859">
                  <c:v>0</c:v>
                </c:pt>
                <c:pt idx="1860">
                  <c:v>0</c:v>
                </c:pt>
                <c:pt idx="1861">
                  <c:v>0</c:v>
                </c:pt>
                <c:pt idx="1862">
                  <c:v>0</c:v>
                </c:pt>
                <c:pt idx="1863">
                  <c:v>0</c:v>
                </c:pt>
                <c:pt idx="1864">
                  <c:v>0</c:v>
                </c:pt>
                <c:pt idx="1865">
                  <c:v>0</c:v>
                </c:pt>
                <c:pt idx="1866">
                  <c:v>0</c:v>
                </c:pt>
                <c:pt idx="1867">
                  <c:v>0</c:v>
                </c:pt>
                <c:pt idx="1868">
                  <c:v>0</c:v>
                </c:pt>
                <c:pt idx="1869">
                  <c:v>0</c:v>
                </c:pt>
                <c:pt idx="1870">
                  <c:v>0</c:v>
                </c:pt>
                <c:pt idx="1871">
                  <c:v>0</c:v>
                </c:pt>
                <c:pt idx="1872">
                  <c:v>0</c:v>
                </c:pt>
                <c:pt idx="1873">
                  <c:v>0</c:v>
                </c:pt>
                <c:pt idx="1874">
                  <c:v>0</c:v>
                </c:pt>
                <c:pt idx="1875">
                  <c:v>0</c:v>
                </c:pt>
                <c:pt idx="1876">
                  <c:v>0</c:v>
                </c:pt>
                <c:pt idx="1877">
                  <c:v>0</c:v>
                </c:pt>
                <c:pt idx="1878">
                  <c:v>0</c:v>
                </c:pt>
                <c:pt idx="1879">
                  <c:v>0</c:v>
                </c:pt>
                <c:pt idx="1880">
                  <c:v>0</c:v>
                </c:pt>
                <c:pt idx="1881">
                  <c:v>0</c:v>
                </c:pt>
                <c:pt idx="1882">
                  <c:v>0</c:v>
                </c:pt>
                <c:pt idx="1883">
                  <c:v>0</c:v>
                </c:pt>
                <c:pt idx="1884">
                  <c:v>0</c:v>
                </c:pt>
                <c:pt idx="1885">
                  <c:v>0</c:v>
                </c:pt>
                <c:pt idx="1886">
                  <c:v>0</c:v>
                </c:pt>
                <c:pt idx="1887">
                  <c:v>0</c:v>
                </c:pt>
                <c:pt idx="1888">
                  <c:v>0</c:v>
                </c:pt>
                <c:pt idx="1889">
                  <c:v>0</c:v>
                </c:pt>
                <c:pt idx="1890">
                  <c:v>0</c:v>
                </c:pt>
                <c:pt idx="1891">
                  <c:v>0</c:v>
                </c:pt>
                <c:pt idx="1892">
                  <c:v>0</c:v>
                </c:pt>
                <c:pt idx="1893">
                  <c:v>0</c:v>
                </c:pt>
                <c:pt idx="1894">
                  <c:v>0</c:v>
                </c:pt>
                <c:pt idx="1895">
                  <c:v>0</c:v>
                </c:pt>
                <c:pt idx="1896">
                  <c:v>0</c:v>
                </c:pt>
                <c:pt idx="1897">
                  <c:v>0</c:v>
                </c:pt>
                <c:pt idx="1898">
                  <c:v>0</c:v>
                </c:pt>
                <c:pt idx="1899">
                  <c:v>0</c:v>
                </c:pt>
                <c:pt idx="1900">
                  <c:v>0</c:v>
                </c:pt>
                <c:pt idx="1901">
                  <c:v>0</c:v>
                </c:pt>
                <c:pt idx="1902">
                  <c:v>0</c:v>
                </c:pt>
                <c:pt idx="1903">
                  <c:v>0</c:v>
                </c:pt>
                <c:pt idx="1904">
                  <c:v>0</c:v>
                </c:pt>
                <c:pt idx="1905">
                  <c:v>0</c:v>
                </c:pt>
                <c:pt idx="1906">
                  <c:v>0</c:v>
                </c:pt>
                <c:pt idx="1907">
                  <c:v>0</c:v>
                </c:pt>
                <c:pt idx="1908">
                  <c:v>0</c:v>
                </c:pt>
                <c:pt idx="1909">
                  <c:v>0</c:v>
                </c:pt>
                <c:pt idx="1910">
                  <c:v>0</c:v>
                </c:pt>
                <c:pt idx="1911">
                  <c:v>0</c:v>
                </c:pt>
                <c:pt idx="1912">
                  <c:v>0</c:v>
                </c:pt>
                <c:pt idx="1913">
                  <c:v>0</c:v>
                </c:pt>
                <c:pt idx="1914">
                  <c:v>0</c:v>
                </c:pt>
                <c:pt idx="1915">
                  <c:v>0</c:v>
                </c:pt>
                <c:pt idx="1916">
                  <c:v>0</c:v>
                </c:pt>
                <c:pt idx="1917">
                  <c:v>0</c:v>
                </c:pt>
                <c:pt idx="1918">
                  <c:v>0</c:v>
                </c:pt>
                <c:pt idx="1919">
                  <c:v>0</c:v>
                </c:pt>
                <c:pt idx="1920">
                  <c:v>0</c:v>
                </c:pt>
                <c:pt idx="1921">
                  <c:v>0</c:v>
                </c:pt>
                <c:pt idx="1922">
                  <c:v>0</c:v>
                </c:pt>
                <c:pt idx="1923">
                  <c:v>0</c:v>
                </c:pt>
                <c:pt idx="1924">
                  <c:v>0</c:v>
                </c:pt>
                <c:pt idx="1925">
                  <c:v>0</c:v>
                </c:pt>
                <c:pt idx="1926">
                  <c:v>0</c:v>
                </c:pt>
                <c:pt idx="1927">
                  <c:v>0</c:v>
                </c:pt>
                <c:pt idx="1928">
                  <c:v>0</c:v>
                </c:pt>
                <c:pt idx="1929">
                  <c:v>0</c:v>
                </c:pt>
                <c:pt idx="1930">
                  <c:v>0</c:v>
                </c:pt>
                <c:pt idx="1931">
                  <c:v>0</c:v>
                </c:pt>
                <c:pt idx="1932">
                  <c:v>0</c:v>
                </c:pt>
                <c:pt idx="1933">
                  <c:v>0</c:v>
                </c:pt>
                <c:pt idx="1934">
                  <c:v>0</c:v>
                </c:pt>
                <c:pt idx="1935">
                  <c:v>0</c:v>
                </c:pt>
                <c:pt idx="1936">
                  <c:v>0</c:v>
                </c:pt>
                <c:pt idx="1937">
                  <c:v>0</c:v>
                </c:pt>
                <c:pt idx="1938">
                  <c:v>0</c:v>
                </c:pt>
                <c:pt idx="1939">
                  <c:v>0</c:v>
                </c:pt>
                <c:pt idx="1940">
                  <c:v>0</c:v>
                </c:pt>
                <c:pt idx="1941">
                  <c:v>0</c:v>
                </c:pt>
                <c:pt idx="1942">
                  <c:v>0</c:v>
                </c:pt>
                <c:pt idx="1943">
                  <c:v>0</c:v>
                </c:pt>
                <c:pt idx="1944">
                  <c:v>0</c:v>
                </c:pt>
                <c:pt idx="1945">
                  <c:v>0</c:v>
                </c:pt>
                <c:pt idx="1946">
                  <c:v>0</c:v>
                </c:pt>
                <c:pt idx="1947">
                  <c:v>0</c:v>
                </c:pt>
                <c:pt idx="1948">
                  <c:v>0</c:v>
                </c:pt>
                <c:pt idx="1949">
                  <c:v>0</c:v>
                </c:pt>
                <c:pt idx="1950">
                  <c:v>0</c:v>
                </c:pt>
                <c:pt idx="1951">
                  <c:v>0</c:v>
                </c:pt>
                <c:pt idx="1952">
                  <c:v>0</c:v>
                </c:pt>
                <c:pt idx="1953">
                  <c:v>0</c:v>
                </c:pt>
                <c:pt idx="1954">
                  <c:v>0</c:v>
                </c:pt>
                <c:pt idx="1955">
                  <c:v>0</c:v>
                </c:pt>
                <c:pt idx="1956">
                  <c:v>0</c:v>
                </c:pt>
                <c:pt idx="1957">
                  <c:v>0</c:v>
                </c:pt>
                <c:pt idx="1958">
                  <c:v>0</c:v>
                </c:pt>
                <c:pt idx="1959">
                  <c:v>0</c:v>
                </c:pt>
                <c:pt idx="1960">
                  <c:v>0</c:v>
                </c:pt>
                <c:pt idx="1961">
                  <c:v>0</c:v>
                </c:pt>
                <c:pt idx="1962">
                  <c:v>0</c:v>
                </c:pt>
                <c:pt idx="1963">
                  <c:v>0</c:v>
                </c:pt>
                <c:pt idx="1964">
                  <c:v>0</c:v>
                </c:pt>
                <c:pt idx="1965">
                  <c:v>0</c:v>
                </c:pt>
                <c:pt idx="1966">
                  <c:v>0</c:v>
                </c:pt>
                <c:pt idx="1967">
                  <c:v>0</c:v>
                </c:pt>
                <c:pt idx="1968">
                  <c:v>0</c:v>
                </c:pt>
                <c:pt idx="1969">
                  <c:v>0</c:v>
                </c:pt>
                <c:pt idx="1970">
                  <c:v>0</c:v>
                </c:pt>
                <c:pt idx="1971">
                  <c:v>0</c:v>
                </c:pt>
                <c:pt idx="1972">
                  <c:v>0</c:v>
                </c:pt>
                <c:pt idx="1973">
                  <c:v>0</c:v>
                </c:pt>
                <c:pt idx="1974">
                  <c:v>0</c:v>
                </c:pt>
                <c:pt idx="1975">
                  <c:v>0</c:v>
                </c:pt>
                <c:pt idx="1976">
                  <c:v>0</c:v>
                </c:pt>
                <c:pt idx="1977">
                  <c:v>0</c:v>
                </c:pt>
                <c:pt idx="1978">
                  <c:v>0</c:v>
                </c:pt>
                <c:pt idx="1979">
                  <c:v>0</c:v>
                </c:pt>
                <c:pt idx="1980">
                  <c:v>0</c:v>
                </c:pt>
                <c:pt idx="1981">
                  <c:v>0</c:v>
                </c:pt>
                <c:pt idx="1982">
                  <c:v>0</c:v>
                </c:pt>
                <c:pt idx="1983">
                  <c:v>0</c:v>
                </c:pt>
                <c:pt idx="1984">
                  <c:v>0</c:v>
                </c:pt>
                <c:pt idx="1985">
                  <c:v>0</c:v>
                </c:pt>
                <c:pt idx="1986">
                  <c:v>0</c:v>
                </c:pt>
                <c:pt idx="1987">
                  <c:v>0</c:v>
                </c:pt>
                <c:pt idx="1988">
                  <c:v>0</c:v>
                </c:pt>
                <c:pt idx="1989">
                  <c:v>0</c:v>
                </c:pt>
                <c:pt idx="1990">
                  <c:v>0</c:v>
                </c:pt>
                <c:pt idx="1991">
                  <c:v>0</c:v>
                </c:pt>
                <c:pt idx="1992">
                  <c:v>0</c:v>
                </c:pt>
                <c:pt idx="1993">
                  <c:v>0</c:v>
                </c:pt>
                <c:pt idx="1994">
                  <c:v>0</c:v>
                </c:pt>
                <c:pt idx="1995">
                  <c:v>0</c:v>
                </c:pt>
                <c:pt idx="1996">
                  <c:v>0</c:v>
                </c:pt>
                <c:pt idx="1997">
                  <c:v>0</c:v>
                </c:pt>
                <c:pt idx="1998">
                  <c:v>0</c:v>
                </c:pt>
                <c:pt idx="1999">
                  <c:v>0</c:v>
                </c:pt>
                <c:pt idx="2000">
                  <c:v>0</c:v>
                </c:pt>
                <c:pt idx="2001">
                  <c:v>0</c:v>
                </c:pt>
                <c:pt idx="2002">
                  <c:v>0</c:v>
                </c:pt>
                <c:pt idx="2003">
                  <c:v>0</c:v>
                </c:pt>
                <c:pt idx="2004">
                  <c:v>0</c:v>
                </c:pt>
                <c:pt idx="2005">
                  <c:v>0</c:v>
                </c:pt>
                <c:pt idx="2006">
                  <c:v>0</c:v>
                </c:pt>
                <c:pt idx="2007">
                  <c:v>0</c:v>
                </c:pt>
                <c:pt idx="2008">
                  <c:v>0</c:v>
                </c:pt>
                <c:pt idx="2009">
                  <c:v>0</c:v>
                </c:pt>
                <c:pt idx="2010">
                  <c:v>0</c:v>
                </c:pt>
                <c:pt idx="2011">
                  <c:v>0</c:v>
                </c:pt>
                <c:pt idx="2012">
                  <c:v>0</c:v>
                </c:pt>
                <c:pt idx="2013">
                  <c:v>0</c:v>
                </c:pt>
                <c:pt idx="2014">
                  <c:v>0</c:v>
                </c:pt>
                <c:pt idx="2015">
                  <c:v>0</c:v>
                </c:pt>
                <c:pt idx="2016">
                  <c:v>0</c:v>
                </c:pt>
                <c:pt idx="2017">
                  <c:v>0</c:v>
                </c:pt>
                <c:pt idx="2018">
                  <c:v>0</c:v>
                </c:pt>
                <c:pt idx="2019">
                  <c:v>0</c:v>
                </c:pt>
                <c:pt idx="2020">
                  <c:v>0</c:v>
                </c:pt>
                <c:pt idx="2021">
                  <c:v>0</c:v>
                </c:pt>
                <c:pt idx="2022">
                  <c:v>0</c:v>
                </c:pt>
                <c:pt idx="2023">
                  <c:v>0</c:v>
                </c:pt>
                <c:pt idx="2024">
                  <c:v>0</c:v>
                </c:pt>
                <c:pt idx="2025">
                  <c:v>0</c:v>
                </c:pt>
                <c:pt idx="2026">
                  <c:v>0</c:v>
                </c:pt>
                <c:pt idx="2027">
                  <c:v>0</c:v>
                </c:pt>
                <c:pt idx="2028">
                  <c:v>0</c:v>
                </c:pt>
                <c:pt idx="2029">
                  <c:v>0</c:v>
                </c:pt>
                <c:pt idx="2030">
                  <c:v>0</c:v>
                </c:pt>
                <c:pt idx="2031">
                  <c:v>0</c:v>
                </c:pt>
                <c:pt idx="2032">
                  <c:v>0</c:v>
                </c:pt>
                <c:pt idx="2033">
                  <c:v>0</c:v>
                </c:pt>
                <c:pt idx="2034">
                  <c:v>0</c:v>
                </c:pt>
                <c:pt idx="2035">
                  <c:v>0</c:v>
                </c:pt>
                <c:pt idx="2036">
                  <c:v>0</c:v>
                </c:pt>
                <c:pt idx="2037">
                  <c:v>0</c:v>
                </c:pt>
                <c:pt idx="2038">
                  <c:v>0</c:v>
                </c:pt>
                <c:pt idx="2039">
                  <c:v>0</c:v>
                </c:pt>
                <c:pt idx="2040">
                  <c:v>0</c:v>
                </c:pt>
                <c:pt idx="2041">
                  <c:v>0</c:v>
                </c:pt>
                <c:pt idx="2042">
                  <c:v>0</c:v>
                </c:pt>
                <c:pt idx="2043">
                  <c:v>0</c:v>
                </c:pt>
                <c:pt idx="2044">
                  <c:v>0</c:v>
                </c:pt>
                <c:pt idx="2045">
                  <c:v>0</c:v>
                </c:pt>
                <c:pt idx="2046">
                  <c:v>0</c:v>
                </c:pt>
                <c:pt idx="2047">
                  <c:v>0</c:v>
                </c:pt>
                <c:pt idx="2048">
                  <c:v>0</c:v>
                </c:pt>
                <c:pt idx="2049">
                  <c:v>0</c:v>
                </c:pt>
                <c:pt idx="2050">
                  <c:v>0</c:v>
                </c:pt>
                <c:pt idx="2051">
                  <c:v>0</c:v>
                </c:pt>
                <c:pt idx="2052">
                  <c:v>0</c:v>
                </c:pt>
                <c:pt idx="2053">
                  <c:v>0</c:v>
                </c:pt>
                <c:pt idx="2054">
                  <c:v>0</c:v>
                </c:pt>
                <c:pt idx="2055">
                  <c:v>0</c:v>
                </c:pt>
                <c:pt idx="2056">
                  <c:v>0</c:v>
                </c:pt>
                <c:pt idx="2057">
                  <c:v>0</c:v>
                </c:pt>
                <c:pt idx="2058">
                  <c:v>0</c:v>
                </c:pt>
                <c:pt idx="2059">
                  <c:v>0</c:v>
                </c:pt>
                <c:pt idx="2060">
                  <c:v>0</c:v>
                </c:pt>
                <c:pt idx="2061">
                  <c:v>0</c:v>
                </c:pt>
                <c:pt idx="2062">
                  <c:v>0</c:v>
                </c:pt>
                <c:pt idx="2063">
                  <c:v>0</c:v>
                </c:pt>
                <c:pt idx="2064">
                  <c:v>0</c:v>
                </c:pt>
                <c:pt idx="2065">
                  <c:v>0</c:v>
                </c:pt>
                <c:pt idx="2066">
                  <c:v>0</c:v>
                </c:pt>
                <c:pt idx="2067">
                  <c:v>0</c:v>
                </c:pt>
                <c:pt idx="2068">
                  <c:v>0</c:v>
                </c:pt>
                <c:pt idx="2069">
                  <c:v>0</c:v>
                </c:pt>
                <c:pt idx="2070">
                  <c:v>0</c:v>
                </c:pt>
                <c:pt idx="2071">
                  <c:v>0</c:v>
                </c:pt>
                <c:pt idx="2072">
                  <c:v>0</c:v>
                </c:pt>
                <c:pt idx="2073">
                  <c:v>0</c:v>
                </c:pt>
                <c:pt idx="2074">
                  <c:v>0</c:v>
                </c:pt>
                <c:pt idx="2075">
                  <c:v>0</c:v>
                </c:pt>
                <c:pt idx="2076">
                  <c:v>0</c:v>
                </c:pt>
                <c:pt idx="2077">
                  <c:v>0</c:v>
                </c:pt>
                <c:pt idx="2078">
                  <c:v>0</c:v>
                </c:pt>
                <c:pt idx="2079">
                  <c:v>0</c:v>
                </c:pt>
                <c:pt idx="2080">
                  <c:v>0</c:v>
                </c:pt>
                <c:pt idx="2081">
                  <c:v>0</c:v>
                </c:pt>
                <c:pt idx="2082">
                  <c:v>0</c:v>
                </c:pt>
                <c:pt idx="2083">
                  <c:v>0</c:v>
                </c:pt>
                <c:pt idx="2084">
                  <c:v>0</c:v>
                </c:pt>
                <c:pt idx="2085">
                  <c:v>0</c:v>
                </c:pt>
                <c:pt idx="2086">
                  <c:v>0</c:v>
                </c:pt>
                <c:pt idx="2087">
                  <c:v>0</c:v>
                </c:pt>
                <c:pt idx="2088">
                  <c:v>0</c:v>
                </c:pt>
                <c:pt idx="2089">
                  <c:v>0</c:v>
                </c:pt>
                <c:pt idx="2090">
                  <c:v>0</c:v>
                </c:pt>
                <c:pt idx="2091">
                  <c:v>0</c:v>
                </c:pt>
                <c:pt idx="2092">
                  <c:v>0</c:v>
                </c:pt>
                <c:pt idx="2093">
                  <c:v>0</c:v>
                </c:pt>
                <c:pt idx="2094">
                  <c:v>0</c:v>
                </c:pt>
                <c:pt idx="2095">
                  <c:v>0</c:v>
                </c:pt>
                <c:pt idx="2096">
                  <c:v>0</c:v>
                </c:pt>
                <c:pt idx="2097">
                  <c:v>0</c:v>
                </c:pt>
                <c:pt idx="2098">
                  <c:v>0</c:v>
                </c:pt>
                <c:pt idx="2099">
                  <c:v>0</c:v>
                </c:pt>
                <c:pt idx="2100">
                  <c:v>0</c:v>
                </c:pt>
                <c:pt idx="2101">
                  <c:v>0</c:v>
                </c:pt>
                <c:pt idx="2102">
                  <c:v>0</c:v>
                </c:pt>
                <c:pt idx="2103">
                  <c:v>0</c:v>
                </c:pt>
                <c:pt idx="2104">
                  <c:v>0</c:v>
                </c:pt>
                <c:pt idx="2105">
                  <c:v>0</c:v>
                </c:pt>
                <c:pt idx="2106">
                  <c:v>0</c:v>
                </c:pt>
                <c:pt idx="2107">
                  <c:v>0</c:v>
                </c:pt>
                <c:pt idx="2108">
                  <c:v>0</c:v>
                </c:pt>
                <c:pt idx="2109">
                  <c:v>0</c:v>
                </c:pt>
                <c:pt idx="2110">
                  <c:v>0</c:v>
                </c:pt>
                <c:pt idx="2111">
                  <c:v>0</c:v>
                </c:pt>
                <c:pt idx="2112">
                  <c:v>0</c:v>
                </c:pt>
                <c:pt idx="2113">
                  <c:v>0</c:v>
                </c:pt>
                <c:pt idx="2114">
                  <c:v>0</c:v>
                </c:pt>
                <c:pt idx="2115">
                  <c:v>0</c:v>
                </c:pt>
                <c:pt idx="2116">
                  <c:v>0</c:v>
                </c:pt>
                <c:pt idx="2117">
                  <c:v>0</c:v>
                </c:pt>
                <c:pt idx="2118">
                  <c:v>0</c:v>
                </c:pt>
                <c:pt idx="2119">
                  <c:v>0</c:v>
                </c:pt>
                <c:pt idx="2120">
                  <c:v>0</c:v>
                </c:pt>
                <c:pt idx="2121">
                  <c:v>0</c:v>
                </c:pt>
                <c:pt idx="2122">
                  <c:v>0</c:v>
                </c:pt>
                <c:pt idx="2123">
                  <c:v>0</c:v>
                </c:pt>
                <c:pt idx="2124">
                  <c:v>0</c:v>
                </c:pt>
                <c:pt idx="2125">
                  <c:v>0</c:v>
                </c:pt>
                <c:pt idx="2126">
                  <c:v>0</c:v>
                </c:pt>
                <c:pt idx="2127">
                  <c:v>0</c:v>
                </c:pt>
                <c:pt idx="2128">
                  <c:v>0</c:v>
                </c:pt>
                <c:pt idx="2129">
                  <c:v>0</c:v>
                </c:pt>
                <c:pt idx="2130">
                  <c:v>0</c:v>
                </c:pt>
                <c:pt idx="2131">
                  <c:v>0</c:v>
                </c:pt>
                <c:pt idx="2132">
                  <c:v>0</c:v>
                </c:pt>
                <c:pt idx="2133">
                  <c:v>0</c:v>
                </c:pt>
                <c:pt idx="2134">
                  <c:v>0</c:v>
                </c:pt>
                <c:pt idx="2135">
                  <c:v>0</c:v>
                </c:pt>
                <c:pt idx="2136">
                  <c:v>0</c:v>
                </c:pt>
                <c:pt idx="2137">
                  <c:v>0</c:v>
                </c:pt>
                <c:pt idx="2138">
                  <c:v>0</c:v>
                </c:pt>
                <c:pt idx="2139">
                  <c:v>0</c:v>
                </c:pt>
                <c:pt idx="2140">
                  <c:v>0</c:v>
                </c:pt>
                <c:pt idx="2141">
                  <c:v>0</c:v>
                </c:pt>
                <c:pt idx="2142">
                  <c:v>0</c:v>
                </c:pt>
                <c:pt idx="2143">
                  <c:v>0</c:v>
                </c:pt>
                <c:pt idx="2144">
                  <c:v>0</c:v>
                </c:pt>
                <c:pt idx="2145">
                  <c:v>0</c:v>
                </c:pt>
                <c:pt idx="2146">
                  <c:v>0</c:v>
                </c:pt>
                <c:pt idx="2147">
                  <c:v>0</c:v>
                </c:pt>
                <c:pt idx="2148">
                  <c:v>0</c:v>
                </c:pt>
                <c:pt idx="2149">
                  <c:v>0</c:v>
                </c:pt>
                <c:pt idx="2150">
                  <c:v>0</c:v>
                </c:pt>
                <c:pt idx="2151">
                  <c:v>0</c:v>
                </c:pt>
                <c:pt idx="2152">
                  <c:v>0</c:v>
                </c:pt>
                <c:pt idx="2153">
                  <c:v>0</c:v>
                </c:pt>
                <c:pt idx="2154">
                  <c:v>0</c:v>
                </c:pt>
                <c:pt idx="2155">
                  <c:v>0</c:v>
                </c:pt>
                <c:pt idx="2156">
                  <c:v>0</c:v>
                </c:pt>
                <c:pt idx="2157">
                  <c:v>0</c:v>
                </c:pt>
                <c:pt idx="2158">
                  <c:v>0</c:v>
                </c:pt>
                <c:pt idx="2159">
                  <c:v>0</c:v>
                </c:pt>
                <c:pt idx="2160">
                  <c:v>0</c:v>
                </c:pt>
                <c:pt idx="2161">
                  <c:v>0</c:v>
                </c:pt>
                <c:pt idx="2162">
                  <c:v>0</c:v>
                </c:pt>
                <c:pt idx="2163">
                  <c:v>0</c:v>
                </c:pt>
                <c:pt idx="2164">
                  <c:v>0</c:v>
                </c:pt>
                <c:pt idx="2165">
                  <c:v>0</c:v>
                </c:pt>
                <c:pt idx="2166">
                  <c:v>0</c:v>
                </c:pt>
                <c:pt idx="2167">
                  <c:v>0</c:v>
                </c:pt>
                <c:pt idx="2168">
                  <c:v>0</c:v>
                </c:pt>
                <c:pt idx="2169">
                  <c:v>0</c:v>
                </c:pt>
                <c:pt idx="2170">
                  <c:v>0</c:v>
                </c:pt>
                <c:pt idx="2171">
                  <c:v>0</c:v>
                </c:pt>
                <c:pt idx="2172">
                  <c:v>0</c:v>
                </c:pt>
                <c:pt idx="2173">
                  <c:v>0</c:v>
                </c:pt>
                <c:pt idx="2174">
                  <c:v>0</c:v>
                </c:pt>
                <c:pt idx="2175">
                  <c:v>0</c:v>
                </c:pt>
                <c:pt idx="2176">
                  <c:v>0</c:v>
                </c:pt>
                <c:pt idx="2177">
                  <c:v>0</c:v>
                </c:pt>
                <c:pt idx="2178">
                  <c:v>0</c:v>
                </c:pt>
                <c:pt idx="2179">
                  <c:v>0</c:v>
                </c:pt>
                <c:pt idx="2180">
                  <c:v>0</c:v>
                </c:pt>
                <c:pt idx="2181">
                  <c:v>0</c:v>
                </c:pt>
                <c:pt idx="2182">
                  <c:v>0</c:v>
                </c:pt>
                <c:pt idx="2183">
                  <c:v>0</c:v>
                </c:pt>
                <c:pt idx="2184">
                  <c:v>0</c:v>
                </c:pt>
                <c:pt idx="2185">
                  <c:v>0</c:v>
                </c:pt>
                <c:pt idx="2186">
                  <c:v>0</c:v>
                </c:pt>
                <c:pt idx="2187">
                  <c:v>0</c:v>
                </c:pt>
                <c:pt idx="2188">
                  <c:v>0</c:v>
                </c:pt>
                <c:pt idx="2189">
                  <c:v>0</c:v>
                </c:pt>
                <c:pt idx="2190">
                  <c:v>0</c:v>
                </c:pt>
                <c:pt idx="2191">
                  <c:v>0</c:v>
                </c:pt>
                <c:pt idx="2192">
                  <c:v>0</c:v>
                </c:pt>
                <c:pt idx="2193">
                  <c:v>0</c:v>
                </c:pt>
                <c:pt idx="2194">
                  <c:v>0</c:v>
                </c:pt>
                <c:pt idx="2195">
                  <c:v>0</c:v>
                </c:pt>
                <c:pt idx="2196">
                  <c:v>0</c:v>
                </c:pt>
                <c:pt idx="2197">
                  <c:v>0</c:v>
                </c:pt>
                <c:pt idx="2198">
                  <c:v>0</c:v>
                </c:pt>
                <c:pt idx="2199">
                  <c:v>0</c:v>
                </c:pt>
                <c:pt idx="2200">
                  <c:v>0</c:v>
                </c:pt>
                <c:pt idx="2201">
                  <c:v>0</c:v>
                </c:pt>
                <c:pt idx="2202">
                  <c:v>0</c:v>
                </c:pt>
                <c:pt idx="2203">
                  <c:v>0</c:v>
                </c:pt>
                <c:pt idx="2204">
                  <c:v>0</c:v>
                </c:pt>
                <c:pt idx="2205">
                  <c:v>0</c:v>
                </c:pt>
                <c:pt idx="2206">
                  <c:v>0</c:v>
                </c:pt>
                <c:pt idx="2207">
                  <c:v>0</c:v>
                </c:pt>
                <c:pt idx="2208">
                  <c:v>0</c:v>
                </c:pt>
                <c:pt idx="2209">
                  <c:v>0</c:v>
                </c:pt>
                <c:pt idx="2210">
                  <c:v>0</c:v>
                </c:pt>
                <c:pt idx="2211">
                  <c:v>0</c:v>
                </c:pt>
                <c:pt idx="2212">
                  <c:v>0</c:v>
                </c:pt>
                <c:pt idx="2213">
                  <c:v>0</c:v>
                </c:pt>
                <c:pt idx="2214">
                  <c:v>0</c:v>
                </c:pt>
                <c:pt idx="2215">
                  <c:v>0</c:v>
                </c:pt>
                <c:pt idx="2216">
                  <c:v>0</c:v>
                </c:pt>
                <c:pt idx="2217">
                  <c:v>0</c:v>
                </c:pt>
                <c:pt idx="2218">
                  <c:v>0</c:v>
                </c:pt>
                <c:pt idx="2219">
                  <c:v>0</c:v>
                </c:pt>
                <c:pt idx="2220">
                  <c:v>0</c:v>
                </c:pt>
                <c:pt idx="2221">
                  <c:v>0</c:v>
                </c:pt>
                <c:pt idx="2222">
                  <c:v>0</c:v>
                </c:pt>
                <c:pt idx="2223">
                  <c:v>0</c:v>
                </c:pt>
                <c:pt idx="2224">
                  <c:v>0</c:v>
                </c:pt>
                <c:pt idx="2225">
                  <c:v>0</c:v>
                </c:pt>
                <c:pt idx="2226">
                  <c:v>0</c:v>
                </c:pt>
                <c:pt idx="2227">
                  <c:v>0</c:v>
                </c:pt>
                <c:pt idx="2228">
                  <c:v>0</c:v>
                </c:pt>
                <c:pt idx="2229">
                  <c:v>0</c:v>
                </c:pt>
                <c:pt idx="2230">
                  <c:v>0</c:v>
                </c:pt>
                <c:pt idx="2231">
                  <c:v>0</c:v>
                </c:pt>
                <c:pt idx="2232">
                  <c:v>0</c:v>
                </c:pt>
                <c:pt idx="2233">
                  <c:v>0</c:v>
                </c:pt>
                <c:pt idx="2234">
                  <c:v>0</c:v>
                </c:pt>
                <c:pt idx="2235">
                  <c:v>0</c:v>
                </c:pt>
                <c:pt idx="2236">
                  <c:v>0</c:v>
                </c:pt>
                <c:pt idx="2237">
                  <c:v>0</c:v>
                </c:pt>
                <c:pt idx="2238">
                  <c:v>0</c:v>
                </c:pt>
                <c:pt idx="2239">
                  <c:v>0</c:v>
                </c:pt>
                <c:pt idx="2240">
                  <c:v>0</c:v>
                </c:pt>
                <c:pt idx="2241">
                  <c:v>0</c:v>
                </c:pt>
                <c:pt idx="2242">
                  <c:v>0</c:v>
                </c:pt>
                <c:pt idx="2243">
                  <c:v>0</c:v>
                </c:pt>
                <c:pt idx="2244">
                  <c:v>0</c:v>
                </c:pt>
                <c:pt idx="2245">
                  <c:v>0</c:v>
                </c:pt>
                <c:pt idx="2246">
                  <c:v>0</c:v>
                </c:pt>
                <c:pt idx="2247">
                  <c:v>0</c:v>
                </c:pt>
                <c:pt idx="2248">
                  <c:v>0</c:v>
                </c:pt>
                <c:pt idx="2249">
                  <c:v>0</c:v>
                </c:pt>
                <c:pt idx="2250">
                  <c:v>0</c:v>
                </c:pt>
                <c:pt idx="2251">
                  <c:v>0</c:v>
                </c:pt>
                <c:pt idx="2252">
                  <c:v>0</c:v>
                </c:pt>
                <c:pt idx="2253">
                  <c:v>0</c:v>
                </c:pt>
                <c:pt idx="2254">
                  <c:v>0</c:v>
                </c:pt>
                <c:pt idx="2255">
                  <c:v>0</c:v>
                </c:pt>
                <c:pt idx="2256">
                  <c:v>0</c:v>
                </c:pt>
                <c:pt idx="2257">
                  <c:v>0</c:v>
                </c:pt>
                <c:pt idx="2258">
                  <c:v>0</c:v>
                </c:pt>
                <c:pt idx="2259">
                  <c:v>0</c:v>
                </c:pt>
                <c:pt idx="2260">
                  <c:v>0</c:v>
                </c:pt>
                <c:pt idx="2261">
                  <c:v>0</c:v>
                </c:pt>
                <c:pt idx="2262">
                  <c:v>0</c:v>
                </c:pt>
                <c:pt idx="2263">
                  <c:v>0</c:v>
                </c:pt>
                <c:pt idx="2264">
                  <c:v>0</c:v>
                </c:pt>
                <c:pt idx="2265">
                  <c:v>0</c:v>
                </c:pt>
                <c:pt idx="2266">
                  <c:v>0</c:v>
                </c:pt>
                <c:pt idx="2267">
                  <c:v>0</c:v>
                </c:pt>
                <c:pt idx="2268">
                  <c:v>0</c:v>
                </c:pt>
                <c:pt idx="2269">
                  <c:v>0</c:v>
                </c:pt>
                <c:pt idx="2270">
                  <c:v>0</c:v>
                </c:pt>
                <c:pt idx="2271">
                  <c:v>0</c:v>
                </c:pt>
                <c:pt idx="2272">
                  <c:v>0</c:v>
                </c:pt>
                <c:pt idx="2273">
                  <c:v>0</c:v>
                </c:pt>
                <c:pt idx="2274">
                  <c:v>0</c:v>
                </c:pt>
                <c:pt idx="2275">
                  <c:v>0</c:v>
                </c:pt>
                <c:pt idx="2276">
                  <c:v>0</c:v>
                </c:pt>
                <c:pt idx="2277">
                  <c:v>0</c:v>
                </c:pt>
                <c:pt idx="2278">
                  <c:v>0</c:v>
                </c:pt>
                <c:pt idx="2279">
                  <c:v>0</c:v>
                </c:pt>
                <c:pt idx="2280">
                  <c:v>0</c:v>
                </c:pt>
                <c:pt idx="2281">
                  <c:v>0</c:v>
                </c:pt>
                <c:pt idx="2282">
                  <c:v>0</c:v>
                </c:pt>
                <c:pt idx="2283">
                  <c:v>0</c:v>
                </c:pt>
                <c:pt idx="2284">
                  <c:v>0</c:v>
                </c:pt>
                <c:pt idx="2285">
                  <c:v>0</c:v>
                </c:pt>
                <c:pt idx="2286">
                  <c:v>0</c:v>
                </c:pt>
                <c:pt idx="2287">
                  <c:v>0</c:v>
                </c:pt>
                <c:pt idx="2288">
                  <c:v>0</c:v>
                </c:pt>
                <c:pt idx="2289">
                  <c:v>0</c:v>
                </c:pt>
                <c:pt idx="2290">
                  <c:v>0</c:v>
                </c:pt>
                <c:pt idx="2291">
                  <c:v>0</c:v>
                </c:pt>
                <c:pt idx="2292">
                  <c:v>0</c:v>
                </c:pt>
                <c:pt idx="2293">
                  <c:v>0</c:v>
                </c:pt>
                <c:pt idx="2294">
                  <c:v>0</c:v>
                </c:pt>
                <c:pt idx="2295">
                  <c:v>0</c:v>
                </c:pt>
                <c:pt idx="2296">
                  <c:v>0</c:v>
                </c:pt>
                <c:pt idx="2297">
                  <c:v>0</c:v>
                </c:pt>
                <c:pt idx="2298">
                  <c:v>0</c:v>
                </c:pt>
                <c:pt idx="2299">
                  <c:v>0</c:v>
                </c:pt>
                <c:pt idx="2300">
                  <c:v>0</c:v>
                </c:pt>
                <c:pt idx="2301">
                  <c:v>0</c:v>
                </c:pt>
                <c:pt idx="2302">
                  <c:v>0</c:v>
                </c:pt>
                <c:pt idx="2303">
                  <c:v>0</c:v>
                </c:pt>
                <c:pt idx="2304">
                  <c:v>0</c:v>
                </c:pt>
                <c:pt idx="2305">
                  <c:v>0</c:v>
                </c:pt>
                <c:pt idx="2306">
                  <c:v>0</c:v>
                </c:pt>
                <c:pt idx="2307">
                  <c:v>0</c:v>
                </c:pt>
                <c:pt idx="2308">
                  <c:v>0</c:v>
                </c:pt>
                <c:pt idx="2309">
                  <c:v>0</c:v>
                </c:pt>
                <c:pt idx="2310">
                  <c:v>0</c:v>
                </c:pt>
                <c:pt idx="2311">
                  <c:v>0</c:v>
                </c:pt>
                <c:pt idx="2312">
                  <c:v>0</c:v>
                </c:pt>
                <c:pt idx="2313">
                  <c:v>0</c:v>
                </c:pt>
                <c:pt idx="2314">
                  <c:v>0</c:v>
                </c:pt>
                <c:pt idx="2315">
                  <c:v>0</c:v>
                </c:pt>
                <c:pt idx="2316">
                  <c:v>0</c:v>
                </c:pt>
                <c:pt idx="2317">
                  <c:v>0</c:v>
                </c:pt>
                <c:pt idx="2318">
                  <c:v>0</c:v>
                </c:pt>
                <c:pt idx="2319">
                  <c:v>0</c:v>
                </c:pt>
                <c:pt idx="2320">
                  <c:v>0</c:v>
                </c:pt>
                <c:pt idx="2321">
                  <c:v>0</c:v>
                </c:pt>
                <c:pt idx="2322">
                  <c:v>0</c:v>
                </c:pt>
                <c:pt idx="2323">
                  <c:v>0</c:v>
                </c:pt>
                <c:pt idx="2324">
                  <c:v>0</c:v>
                </c:pt>
                <c:pt idx="2325">
                  <c:v>0</c:v>
                </c:pt>
                <c:pt idx="2326">
                  <c:v>0</c:v>
                </c:pt>
                <c:pt idx="2327">
                  <c:v>0</c:v>
                </c:pt>
                <c:pt idx="2328">
                  <c:v>0</c:v>
                </c:pt>
                <c:pt idx="2329">
                  <c:v>0</c:v>
                </c:pt>
                <c:pt idx="2330">
                  <c:v>0</c:v>
                </c:pt>
                <c:pt idx="2331">
                  <c:v>0</c:v>
                </c:pt>
                <c:pt idx="2332">
                  <c:v>0</c:v>
                </c:pt>
                <c:pt idx="2333">
                  <c:v>0</c:v>
                </c:pt>
                <c:pt idx="2334">
                  <c:v>0</c:v>
                </c:pt>
                <c:pt idx="2335">
                  <c:v>0</c:v>
                </c:pt>
                <c:pt idx="2336">
                  <c:v>0</c:v>
                </c:pt>
                <c:pt idx="2337">
                  <c:v>0</c:v>
                </c:pt>
                <c:pt idx="2338">
                  <c:v>0</c:v>
                </c:pt>
                <c:pt idx="2339">
                  <c:v>0</c:v>
                </c:pt>
                <c:pt idx="2340">
                  <c:v>0</c:v>
                </c:pt>
                <c:pt idx="2341">
                  <c:v>0</c:v>
                </c:pt>
                <c:pt idx="2342">
                  <c:v>0</c:v>
                </c:pt>
                <c:pt idx="2343">
                  <c:v>0</c:v>
                </c:pt>
                <c:pt idx="2344">
                  <c:v>0</c:v>
                </c:pt>
                <c:pt idx="2345">
                  <c:v>0</c:v>
                </c:pt>
                <c:pt idx="2346">
                  <c:v>0</c:v>
                </c:pt>
                <c:pt idx="2347">
                  <c:v>0</c:v>
                </c:pt>
                <c:pt idx="2348">
                  <c:v>0</c:v>
                </c:pt>
                <c:pt idx="2349">
                  <c:v>0</c:v>
                </c:pt>
                <c:pt idx="2350">
                  <c:v>0</c:v>
                </c:pt>
                <c:pt idx="2351">
                  <c:v>0</c:v>
                </c:pt>
                <c:pt idx="2352">
                  <c:v>0</c:v>
                </c:pt>
                <c:pt idx="2353">
                  <c:v>0</c:v>
                </c:pt>
                <c:pt idx="2354">
                  <c:v>0</c:v>
                </c:pt>
                <c:pt idx="2355">
                  <c:v>0</c:v>
                </c:pt>
                <c:pt idx="2356">
                  <c:v>0</c:v>
                </c:pt>
                <c:pt idx="2357">
                  <c:v>0</c:v>
                </c:pt>
                <c:pt idx="2358">
                  <c:v>0</c:v>
                </c:pt>
                <c:pt idx="2359">
                  <c:v>0</c:v>
                </c:pt>
                <c:pt idx="2360">
                  <c:v>0</c:v>
                </c:pt>
                <c:pt idx="2361">
                  <c:v>0</c:v>
                </c:pt>
                <c:pt idx="2362">
                  <c:v>0</c:v>
                </c:pt>
                <c:pt idx="2363">
                  <c:v>0</c:v>
                </c:pt>
                <c:pt idx="2364">
                  <c:v>0</c:v>
                </c:pt>
                <c:pt idx="2365">
                  <c:v>0</c:v>
                </c:pt>
                <c:pt idx="2366">
                  <c:v>0</c:v>
                </c:pt>
                <c:pt idx="2367">
                  <c:v>0</c:v>
                </c:pt>
                <c:pt idx="2368">
                  <c:v>0</c:v>
                </c:pt>
                <c:pt idx="2369">
                  <c:v>0</c:v>
                </c:pt>
                <c:pt idx="2370">
                  <c:v>0</c:v>
                </c:pt>
                <c:pt idx="2371">
                  <c:v>0</c:v>
                </c:pt>
                <c:pt idx="2372">
                  <c:v>0</c:v>
                </c:pt>
                <c:pt idx="2373">
                  <c:v>0</c:v>
                </c:pt>
                <c:pt idx="2374">
                  <c:v>0</c:v>
                </c:pt>
                <c:pt idx="2375">
                  <c:v>0</c:v>
                </c:pt>
                <c:pt idx="2376">
                  <c:v>0</c:v>
                </c:pt>
                <c:pt idx="2377">
                  <c:v>0</c:v>
                </c:pt>
                <c:pt idx="2378">
                  <c:v>0</c:v>
                </c:pt>
                <c:pt idx="2379">
                  <c:v>0</c:v>
                </c:pt>
                <c:pt idx="2380">
                  <c:v>0</c:v>
                </c:pt>
                <c:pt idx="2381">
                  <c:v>0</c:v>
                </c:pt>
                <c:pt idx="2382">
                  <c:v>0</c:v>
                </c:pt>
                <c:pt idx="2383">
                  <c:v>0</c:v>
                </c:pt>
                <c:pt idx="2384">
                  <c:v>0</c:v>
                </c:pt>
                <c:pt idx="2385">
                  <c:v>0</c:v>
                </c:pt>
                <c:pt idx="2386">
                  <c:v>0</c:v>
                </c:pt>
                <c:pt idx="2387">
                  <c:v>0</c:v>
                </c:pt>
                <c:pt idx="2388">
                  <c:v>0</c:v>
                </c:pt>
                <c:pt idx="2389">
                  <c:v>0</c:v>
                </c:pt>
                <c:pt idx="2390">
                  <c:v>0</c:v>
                </c:pt>
                <c:pt idx="2391">
                  <c:v>0</c:v>
                </c:pt>
                <c:pt idx="2392">
                  <c:v>0</c:v>
                </c:pt>
                <c:pt idx="2393">
                  <c:v>0</c:v>
                </c:pt>
                <c:pt idx="2394">
                  <c:v>0</c:v>
                </c:pt>
                <c:pt idx="2395">
                  <c:v>0</c:v>
                </c:pt>
                <c:pt idx="2396">
                  <c:v>0</c:v>
                </c:pt>
                <c:pt idx="2397">
                  <c:v>0</c:v>
                </c:pt>
                <c:pt idx="2398">
                  <c:v>0</c:v>
                </c:pt>
                <c:pt idx="2399">
                  <c:v>0</c:v>
                </c:pt>
                <c:pt idx="2400">
                  <c:v>0</c:v>
                </c:pt>
                <c:pt idx="2401">
                  <c:v>0</c:v>
                </c:pt>
                <c:pt idx="2402">
                  <c:v>0</c:v>
                </c:pt>
                <c:pt idx="2403">
                  <c:v>0</c:v>
                </c:pt>
                <c:pt idx="2404">
                  <c:v>0</c:v>
                </c:pt>
                <c:pt idx="2405">
                  <c:v>0</c:v>
                </c:pt>
                <c:pt idx="2406">
                  <c:v>0</c:v>
                </c:pt>
                <c:pt idx="2407">
                  <c:v>0</c:v>
                </c:pt>
                <c:pt idx="2408">
                  <c:v>0</c:v>
                </c:pt>
                <c:pt idx="2409">
                  <c:v>0</c:v>
                </c:pt>
                <c:pt idx="2410">
                  <c:v>0</c:v>
                </c:pt>
                <c:pt idx="2411">
                  <c:v>0</c:v>
                </c:pt>
                <c:pt idx="2412">
                  <c:v>0</c:v>
                </c:pt>
                <c:pt idx="2413">
                  <c:v>0</c:v>
                </c:pt>
                <c:pt idx="2414">
                  <c:v>0</c:v>
                </c:pt>
                <c:pt idx="2415">
                  <c:v>0</c:v>
                </c:pt>
                <c:pt idx="2416">
                  <c:v>0</c:v>
                </c:pt>
                <c:pt idx="2417">
                  <c:v>0</c:v>
                </c:pt>
                <c:pt idx="2418">
                  <c:v>0</c:v>
                </c:pt>
                <c:pt idx="2419">
                  <c:v>0</c:v>
                </c:pt>
                <c:pt idx="2420">
                  <c:v>0</c:v>
                </c:pt>
                <c:pt idx="2421">
                  <c:v>0</c:v>
                </c:pt>
                <c:pt idx="2422">
                  <c:v>0</c:v>
                </c:pt>
                <c:pt idx="2423">
                  <c:v>0</c:v>
                </c:pt>
                <c:pt idx="2424">
                  <c:v>0</c:v>
                </c:pt>
                <c:pt idx="2425">
                  <c:v>0</c:v>
                </c:pt>
                <c:pt idx="2426">
                  <c:v>0</c:v>
                </c:pt>
                <c:pt idx="2427">
                  <c:v>0</c:v>
                </c:pt>
                <c:pt idx="2428">
                  <c:v>0</c:v>
                </c:pt>
                <c:pt idx="2429">
                  <c:v>0</c:v>
                </c:pt>
                <c:pt idx="2430">
                  <c:v>0</c:v>
                </c:pt>
                <c:pt idx="2431">
                  <c:v>0</c:v>
                </c:pt>
                <c:pt idx="2432">
                  <c:v>0</c:v>
                </c:pt>
                <c:pt idx="2433">
                  <c:v>0</c:v>
                </c:pt>
                <c:pt idx="2434">
                  <c:v>0</c:v>
                </c:pt>
                <c:pt idx="2435">
                  <c:v>0</c:v>
                </c:pt>
                <c:pt idx="2436">
                  <c:v>0</c:v>
                </c:pt>
                <c:pt idx="2437">
                  <c:v>0</c:v>
                </c:pt>
                <c:pt idx="2438">
                  <c:v>0</c:v>
                </c:pt>
                <c:pt idx="2439">
                  <c:v>0</c:v>
                </c:pt>
                <c:pt idx="2440">
                  <c:v>0</c:v>
                </c:pt>
                <c:pt idx="2441">
                  <c:v>0</c:v>
                </c:pt>
                <c:pt idx="2442">
                  <c:v>0</c:v>
                </c:pt>
                <c:pt idx="2443">
                  <c:v>0</c:v>
                </c:pt>
                <c:pt idx="2444">
                  <c:v>0</c:v>
                </c:pt>
                <c:pt idx="2445">
                  <c:v>0</c:v>
                </c:pt>
                <c:pt idx="2446">
                  <c:v>0</c:v>
                </c:pt>
                <c:pt idx="2447">
                  <c:v>0</c:v>
                </c:pt>
                <c:pt idx="2448">
                  <c:v>0</c:v>
                </c:pt>
                <c:pt idx="2449">
                  <c:v>0</c:v>
                </c:pt>
                <c:pt idx="2450">
                  <c:v>0</c:v>
                </c:pt>
                <c:pt idx="2451">
                  <c:v>0</c:v>
                </c:pt>
                <c:pt idx="2452">
                  <c:v>0</c:v>
                </c:pt>
                <c:pt idx="2453">
                  <c:v>0</c:v>
                </c:pt>
                <c:pt idx="2454">
                  <c:v>0</c:v>
                </c:pt>
                <c:pt idx="2455">
                  <c:v>0</c:v>
                </c:pt>
                <c:pt idx="2456">
                  <c:v>0</c:v>
                </c:pt>
                <c:pt idx="2457">
                  <c:v>0</c:v>
                </c:pt>
                <c:pt idx="2458">
                  <c:v>0</c:v>
                </c:pt>
                <c:pt idx="2459">
                  <c:v>0</c:v>
                </c:pt>
                <c:pt idx="2460">
                  <c:v>0</c:v>
                </c:pt>
                <c:pt idx="2461">
                  <c:v>0</c:v>
                </c:pt>
                <c:pt idx="2462">
                  <c:v>0</c:v>
                </c:pt>
                <c:pt idx="2463">
                  <c:v>0</c:v>
                </c:pt>
                <c:pt idx="2464">
                  <c:v>0</c:v>
                </c:pt>
                <c:pt idx="2465">
                  <c:v>0</c:v>
                </c:pt>
                <c:pt idx="2466">
                  <c:v>0</c:v>
                </c:pt>
                <c:pt idx="2467">
                  <c:v>0</c:v>
                </c:pt>
                <c:pt idx="2468">
                  <c:v>0</c:v>
                </c:pt>
                <c:pt idx="2469">
                  <c:v>0</c:v>
                </c:pt>
                <c:pt idx="2470">
                  <c:v>0</c:v>
                </c:pt>
                <c:pt idx="2471">
                  <c:v>0</c:v>
                </c:pt>
                <c:pt idx="2472">
                  <c:v>0</c:v>
                </c:pt>
                <c:pt idx="2473">
                  <c:v>0</c:v>
                </c:pt>
                <c:pt idx="2474">
                  <c:v>0</c:v>
                </c:pt>
                <c:pt idx="2475">
                  <c:v>0</c:v>
                </c:pt>
                <c:pt idx="2476">
                  <c:v>0</c:v>
                </c:pt>
                <c:pt idx="2477">
                  <c:v>0</c:v>
                </c:pt>
                <c:pt idx="2478">
                  <c:v>0</c:v>
                </c:pt>
                <c:pt idx="2479">
                  <c:v>0</c:v>
                </c:pt>
                <c:pt idx="2480">
                  <c:v>0</c:v>
                </c:pt>
                <c:pt idx="2481">
                  <c:v>0</c:v>
                </c:pt>
                <c:pt idx="2482">
                  <c:v>0</c:v>
                </c:pt>
                <c:pt idx="2483">
                  <c:v>0</c:v>
                </c:pt>
                <c:pt idx="2484">
                  <c:v>0</c:v>
                </c:pt>
                <c:pt idx="2485">
                  <c:v>0</c:v>
                </c:pt>
                <c:pt idx="2486">
                  <c:v>0</c:v>
                </c:pt>
                <c:pt idx="2487">
                  <c:v>0</c:v>
                </c:pt>
                <c:pt idx="2488">
                  <c:v>0</c:v>
                </c:pt>
                <c:pt idx="2489">
                  <c:v>0</c:v>
                </c:pt>
                <c:pt idx="2490">
                  <c:v>0</c:v>
                </c:pt>
                <c:pt idx="2491">
                  <c:v>0</c:v>
                </c:pt>
                <c:pt idx="2492">
                  <c:v>0</c:v>
                </c:pt>
                <c:pt idx="2493">
                  <c:v>0</c:v>
                </c:pt>
                <c:pt idx="2494">
                  <c:v>0</c:v>
                </c:pt>
                <c:pt idx="2495">
                  <c:v>0</c:v>
                </c:pt>
                <c:pt idx="2496">
                  <c:v>0</c:v>
                </c:pt>
                <c:pt idx="2497">
                  <c:v>0</c:v>
                </c:pt>
                <c:pt idx="2498">
                  <c:v>0</c:v>
                </c:pt>
                <c:pt idx="2499">
                  <c:v>0</c:v>
                </c:pt>
                <c:pt idx="2500">
                  <c:v>0</c:v>
                </c:pt>
                <c:pt idx="2501">
                  <c:v>0</c:v>
                </c:pt>
                <c:pt idx="2502">
                  <c:v>0</c:v>
                </c:pt>
                <c:pt idx="2503">
                  <c:v>0</c:v>
                </c:pt>
                <c:pt idx="2504">
                  <c:v>0</c:v>
                </c:pt>
                <c:pt idx="2505">
                  <c:v>0</c:v>
                </c:pt>
                <c:pt idx="2506">
                  <c:v>0</c:v>
                </c:pt>
                <c:pt idx="2507">
                  <c:v>0</c:v>
                </c:pt>
                <c:pt idx="2508">
                  <c:v>0</c:v>
                </c:pt>
                <c:pt idx="2509">
                  <c:v>0</c:v>
                </c:pt>
                <c:pt idx="2510">
                  <c:v>0</c:v>
                </c:pt>
                <c:pt idx="2511">
                  <c:v>0</c:v>
                </c:pt>
                <c:pt idx="2512">
                  <c:v>0</c:v>
                </c:pt>
                <c:pt idx="2513">
                  <c:v>0</c:v>
                </c:pt>
                <c:pt idx="2514">
                  <c:v>0</c:v>
                </c:pt>
                <c:pt idx="2515">
                  <c:v>0</c:v>
                </c:pt>
                <c:pt idx="2516">
                  <c:v>0</c:v>
                </c:pt>
                <c:pt idx="2517">
                  <c:v>0</c:v>
                </c:pt>
                <c:pt idx="2518">
                  <c:v>0</c:v>
                </c:pt>
                <c:pt idx="2519">
                  <c:v>0</c:v>
                </c:pt>
                <c:pt idx="2520">
                  <c:v>0</c:v>
                </c:pt>
                <c:pt idx="2521">
                  <c:v>0</c:v>
                </c:pt>
                <c:pt idx="2522">
                  <c:v>0</c:v>
                </c:pt>
                <c:pt idx="2523">
                  <c:v>0</c:v>
                </c:pt>
                <c:pt idx="2524">
                  <c:v>0</c:v>
                </c:pt>
                <c:pt idx="2525">
                  <c:v>0</c:v>
                </c:pt>
                <c:pt idx="2526">
                  <c:v>0</c:v>
                </c:pt>
                <c:pt idx="2527">
                  <c:v>0</c:v>
                </c:pt>
                <c:pt idx="2528">
                  <c:v>0</c:v>
                </c:pt>
                <c:pt idx="2529">
                  <c:v>0</c:v>
                </c:pt>
                <c:pt idx="2530">
                  <c:v>0</c:v>
                </c:pt>
                <c:pt idx="2531">
                  <c:v>0</c:v>
                </c:pt>
                <c:pt idx="2532">
                  <c:v>0</c:v>
                </c:pt>
                <c:pt idx="2533">
                  <c:v>0</c:v>
                </c:pt>
                <c:pt idx="2534">
                  <c:v>0</c:v>
                </c:pt>
                <c:pt idx="2535">
                  <c:v>0</c:v>
                </c:pt>
                <c:pt idx="2536">
                  <c:v>0</c:v>
                </c:pt>
                <c:pt idx="2537">
                  <c:v>0</c:v>
                </c:pt>
                <c:pt idx="2538">
                  <c:v>0</c:v>
                </c:pt>
                <c:pt idx="2539">
                  <c:v>0</c:v>
                </c:pt>
                <c:pt idx="2540">
                  <c:v>0</c:v>
                </c:pt>
              </c:numCache>
            </c:numRef>
          </c:xVal>
          <c:yVal>
            <c:numRef>
              <c:f>[3]EventPI_473_35_G1!$L$2:$L$2542</c:f>
              <c:numCache>
                <c:formatCode>General</c:formatCode>
                <c:ptCount val="254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pt idx="151">
                  <c:v>0</c:v>
                </c:pt>
                <c:pt idx="152">
                  <c:v>0</c:v>
                </c:pt>
                <c:pt idx="153">
                  <c:v>0</c:v>
                </c:pt>
                <c:pt idx="154">
                  <c:v>0</c:v>
                </c:pt>
                <c:pt idx="155">
                  <c:v>0</c:v>
                </c:pt>
                <c:pt idx="156">
                  <c:v>0</c:v>
                </c:pt>
                <c:pt idx="157">
                  <c:v>0</c:v>
                </c:pt>
                <c:pt idx="158">
                  <c:v>0</c:v>
                </c:pt>
                <c:pt idx="159">
                  <c:v>0</c:v>
                </c:pt>
                <c:pt idx="160">
                  <c:v>0</c:v>
                </c:pt>
                <c:pt idx="161">
                  <c:v>0</c:v>
                </c:pt>
                <c:pt idx="162">
                  <c:v>0</c:v>
                </c:pt>
                <c:pt idx="163">
                  <c:v>0</c:v>
                </c:pt>
                <c:pt idx="164">
                  <c:v>0</c:v>
                </c:pt>
                <c:pt idx="165">
                  <c:v>0</c:v>
                </c:pt>
                <c:pt idx="166">
                  <c:v>0</c:v>
                </c:pt>
                <c:pt idx="167">
                  <c:v>0</c:v>
                </c:pt>
                <c:pt idx="168">
                  <c:v>0</c:v>
                </c:pt>
                <c:pt idx="169">
                  <c:v>0</c:v>
                </c:pt>
                <c:pt idx="170">
                  <c:v>0</c:v>
                </c:pt>
                <c:pt idx="171">
                  <c:v>0</c:v>
                </c:pt>
                <c:pt idx="172">
                  <c:v>0</c:v>
                </c:pt>
                <c:pt idx="173">
                  <c:v>0</c:v>
                </c:pt>
                <c:pt idx="174">
                  <c:v>0</c:v>
                </c:pt>
                <c:pt idx="175">
                  <c:v>0</c:v>
                </c:pt>
                <c:pt idx="176">
                  <c:v>0</c:v>
                </c:pt>
                <c:pt idx="177">
                  <c:v>0</c:v>
                </c:pt>
                <c:pt idx="178">
                  <c:v>0</c:v>
                </c:pt>
                <c:pt idx="179">
                  <c:v>0</c:v>
                </c:pt>
                <c:pt idx="180">
                  <c:v>0</c:v>
                </c:pt>
                <c:pt idx="181">
                  <c:v>0</c:v>
                </c:pt>
                <c:pt idx="182">
                  <c:v>0</c:v>
                </c:pt>
                <c:pt idx="183">
                  <c:v>0</c:v>
                </c:pt>
                <c:pt idx="184">
                  <c:v>0</c:v>
                </c:pt>
                <c:pt idx="185">
                  <c:v>0</c:v>
                </c:pt>
                <c:pt idx="186">
                  <c:v>0</c:v>
                </c:pt>
                <c:pt idx="187">
                  <c:v>0</c:v>
                </c:pt>
                <c:pt idx="188">
                  <c:v>0</c:v>
                </c:pt>
                <c:pt idx="189">
                  <c:v>0</c:v>
                </c:pt>
                <c:pt idx="190">
                  <c:v>0</c:v>
                </c:pt>
                <c:pt idx="191">
                  <c:v>0</c:v>
                </c:pt>
                <c:pt idx="192">
                  <c:v>0</c:v>
                </c:pt>
                <c:pt idx="193">
                  <c:v>0</c:v>
                </c:pt>
                <c:pt idx="194">
                  <c:v>0</c:v>
                </c:pt>
                <c:pt idx="195">
                  <c:v>0</c:v>
                </c:pt>
                <c:pt idx="196">
                  <c:v>0</c:v>
                </c:pt>
                <c:pt idx="197">
                  <c:v>0</c:v>
                </c:pt>
                <c:pt idx="198">
                  <c:v>0</c:v>
                </c:pt>
                <c:pt idx="199">
                  <c:v>0</c:v>
                </c:pt>
                <c:pt idx="200">
                  <c:v>0</c:v>
                </c:pt>
                <c:pt idx="201">
                  <c:v>0</c:v>
                </c:pt>
                <c:pt idx="202">
                  <c:v>0</c:v>
                </c:pt>
                <c:pt idx="203">
                  <c:v>0</c:v>
                </c:pt>
                <c:pt idx="204">
                  <c:v>0</c:v>
                </c:pt>
                <c:pt idx="205">
                  <c:v>0</c:v>
                </c:pt>
                <c:pt idx="206">
                  <c:v>0</c:v>
                </c:pt>
                <c:pt idx="207">
                  <c:v>0</c:v>
                </c:pt>
                <c:pt idx="208">
                  <c:v>0</c:v>
                </c:pt>
                <c:pt idx="209">
                  <c:v>0</c:v>
                </c:pt>
                <c:pt idx="210">
                  <c:v>0</c:v>
                </c:pt>
                <c:pt idx="211">
                  <c:v>0</c:v>
                </c:pt>
                <c:pt idx="212">
                  <c:v>0</c:v>
                </c:pt>
                <c:pt idx="213">
                  <c:v>0</c:v>
                </c:pt>
                <c:pt idx="214">
                  <c:v>0</c:v>
                </c:pt>
                <c:pt idx="215">
                  <c:v>0</c:v>
                </c:pt>
                <c:pt idx="216">
                  <c:v>0</c:v>
                </c:pt>
                <c:pt idx="217">
                  <c:v>0</c:v>
                </c:pt>
                <c:pt idx="218">
                  <c:v>0</c:v>
                </c:pt>
                <c:pt idx="219">
                  <c:v>0</c:v>
                </c:pt>
                <c:pt idx="220">
                  <c:v>0</c:v>
                </c:pt>
                <c:pt idx="221">
                  <c:v>0</c:v>
                </c:pt>
                <c:pt idx="222">
                  <c:v>0</c:v>
                </c:pt>
                <c:pt idx="223">
                  <c:v>0</c:v>
                </c:pt>
                <c:pt idx="224">
                  <c:v>0</c:v>
                </c:pt>
                <c:pt idx="225">
                  <c:v>0</c:v>
                </c:pt>
                <c:pt idx="226">
                  <c:v>0</c:v>
                </c:pt>
                <c:pt idx="227">
                  <c:v>0</c:v>
                </c:pt>
                <c:pt idx="228">
                  <c:v>0</c:v>
                </c:pt>
                <c:pt idx="229">
                  <c:v>0</c:v>
                </c:pt>
                <c:pt idx="230">
                  <c:v>0</c:v>
                </c:pt>
                <c:pt idx="231">
                  <c:v>0</c:v>
                </c:pt>
                <c:pt idx="232">
                  <c:v>0</c:v>
                </c:pt>
                <c:pt idx="233">
                  <c:v>0</c:v>
                </c:pt>
                <c:pt idx="234">
                  <c:v>0</c:v>
                </c:pt>
                <c:pt idx="235">
                  <c:v>0</c:v>
                </c:pt>
                <c:pt idx="236">
                  <c:v>0</c:v>
                </c:pt>
                <c:pt idx="237">
                  <c:v>0</c:v>
                </c:pt>
                <c:pt idx="238">
                  <c:v>0</c:v>
                </c:pt>
                <c:pt idx="239">
                  <c:v>0</c:v>
                </c:pt>
                <c:pt idx="240">
                  <c:v>0</c:v>
                </c:pt>
                <c:pt idx="241">
                  <c:v>0</c:v>
                </c:pt>
                <c:pt idx="242">
                  <c:v>0</c:v>
                </c:pt>
                <c:pt idx="243">
                  <c:v>0</c:v>
                </c:pt>
                <c:pt idx="244">
                  <c:v>0</c:v>
                </c:pt>
                <c:pt idx="245">
                  <c:v>0</c:v>
                </c:pt>
                <c:pt idx="246">
                  <c:v>0</c:v>
                </c:pt>
                <c:pt idx="247">
                  <c:v>0</c:v>
                </c:pt>
                <c:pt idx="248">
                  <c:v>0</c:v>
                </c:pt>
                <c:pt idx="249">
                  <c:v>0</c:v>
                </c:pt>
                <c:pt idx="250">
                  <c:v>0</c:v>
                </c:pt>
                <c:pt idx="251">
                  <c:v>0</c:v>
                </c:pt>
                <c:pt idx="252">
                  <c:v>0</c:v>
                </c:pt>
                <c:pt idx="253">
                  <c:v>0</c:v>
                </c:pt>
                <c:pt idx="254">
                  <c:v>0</c:v>
                </c:pt>
                <c:pt idx="255">
                  <c:v>0</c:v>
                </c:pt>
                <c:pt idx="256">
                  <c:v>0</c:v>
                </c:pt>
                <c:pt idx="257">
                  <c:v>0</c:v>
                </c:pt>
                <c:pt idx="258">
                  <c:v>0</c:v>
                </c:pt>
                <c:pt idx="259">
                  <c:v>0</c:v>
                </c:pt>
                <c:pt idx="260">
                  <c:v>0</c:v>
                </c:pt>
                <c:pt idx="261">
                  <c:v>0</c:v>
                </c:pt>
                <c:pt idx="262">
                  <c:v>0</c:v>
                </c:pt>
                <c:pt idx="263">
                  <c:v>0</c:v>
                </c:pt>
                <c:pt idx="264">
                  <c:v>0</c:v>
                </c:pt>
                <c:pt idx="265">
                  <c:v>0</c:v>
                </c:pt>
                <c:pt idx="266">
                  <c:v>0</c:v>
                </c:pt>
                <c:pt idx="267">
                  <c:v>0</c:v>
                </c:pt>
                <c:pt idx="268">
                  <c:v>0</c:v>
                </c:pt>
                <c:pt idx="269">
                  <c:v>0</c:v>
                </c:pt>
                <c:pt idx="270">
                  <c:v>0</c:v>
                </c:pt>
                <c:pt idx="271">
                  <c:v>0</c:v>
                </c:pt>
                <c:pt idx="272">
                  <c:v>0</c:v>
                </c:pt>
                <c:pt idx="273">
                  <c:v>0</c:v>
                </c:pt>
                <c:pt idx="274">
                  <c:v>0</c:v>
                </c:pt>
                <c:pt idx="275">
                  <c:v>0</c:v>
                </c:pt>
                <c:pt idx="276">
                  <c:v>0</c:v>
                </c:pt>
                <c:pt idx="277">
                  <c:v>0</c:v>
                </c:pt>
                <c:pt idx="278">
                  <c:v>0</c:v>
                </c:pt>
                <c:pt idx="279">
                  <c:v>0</c:v>
                </c:pt>
                <c:pt idx="280">
                  <c:v>0</c:v>
                </c:pt>
                <c:pt idx="281">
                  <c:v>0</c:v>
                </c:pt>
                <c:pt idx="282">
                  <c:v>0</c:v>
                </c:pt>
                <c:pt idx="283">
                  <c:v>0</c:v>
                </c:pt>
                <c:pt idx="284">
                  <c:v>0</c:v>
                </c:pt>
                <c:pt idx="285">
                  <c:v>0</c:v>
                </c:pt>
                <c:pt idx="286">
                  <c:v>0</c:v>
                </c:pt>
                <c:pt idx="287">
                  <c:v>0</c:v>
                </c:pt>
                <c:pt idx="288">
                  <c:v>0</c:v>
                </c:pt>
                <c:pt idx="289">
                  <c:v>0</c:v>
                </c:pt>
                <c:pt idx="290">
                  <c:v>0</c:v>
                </c:pt>
                <c:pt idx="291">
                  <c:v>0</c:v>
                </c:pt>
                <c:pt idx="292">
                  <c:v>0</c:v>
                </c:pt>
                <c:pt idx="293">
                  <c:v>0</c:v>
                </c:pt>
                <c:pt idx="294">
                  <c:v>0</c:v>
                </c:pt>
                <c:pt idx="295">
                  <c:v>0</c:v>
                </c:pt>
                <c:pt idx="296">
                  <c:v>0</c:v>
                </c:pt>
                <c:pt idx="297">
                  <c:v>0</c:v>
                </c:pt>
                <c:pt idx="298">
                  <c:v>0</c:v>
                </c:pt>
                <c:pt idx="299">
                  <c:v>0</c:v>
                </c:pt>
                <c:pt idx="300">
                  <c:v>0</c:v>
                </c:pt>
                <c:pt idx="301">
                  <c:v>0</c:v>
                </c:pt>
                <c:pt idx="302">
                  <c:v>0</c:v>
                </c:pt>
                <c:pt idx="303">
                  <c:v>0</c:v>
                </c:pt>
                <c:pt idx="304">
                  <c:v>0</c:v>
                </c:pt>
                <c:pt idx="305">
                  <c:v>0</c:v>
                </c:pt>
                <c:pt idx="306">
                  <c:v>0</c:v>
                </c:pt>
                <c:pt idx="307">
                  <c:v>0</c:v>
                </c:pt>
                <c:pt idx="308">
                  <c:v>0</c:v>
                </c:pt>
                <c:pt idx="309">
                  <c:v>0</c:v>
                </c:pt>
                <c:pt idx="310">
                  <c:v>0</c:v>
                </c:pt>
                <c:pt idx="311">
                  <c:v>0</c:v>
                </c:pt>
                <c:pt idx="312">
                  <c:v>0</c:v>
                </c:pt>
                <c:pt idx="313">
                  <c:v>0</c:v>
                </c:pt>
                <c:pt idx="314">
                  <c:v>0</c:v>
                </c:pt>
                <c:pt idx="315">
                  <c:v>0</c:v>
                </c:pt>
                <c:pt idx="316">
                  <c:v>0</c:v>
                </c:pt>
                <c:pt idx="317">
                  <c:v>0</c:v>
                </c:pt>
                <c:pt idx="318">
                  <c:v>0</c:v>
                </c:pt>
                <c:pt idx="319">
                  <c:v>0</c:v>
                </c:pt>
                <c:pt idx="320">
                  <c:v>0</c:v>
                </c:pt>
                <c:pt idx="321">
                  <c:v>0</c:v>
                </c:pt>
                <c:pt idx="322">
                  <c:v>0</c:v>
                </c:pt>
                <c:pt idx="323">
                  <c:v>0</c:v>
                </c:pt>
                <c:pt idx="324">
                  <c:v>0</c:v>
                </c:pt>
                <c:pt idx="325">
                  <c:v>0</c:v>
                </c:pt>
                <c:pt idx="326">
                  <c:v>0</c:v>
                </c:pt>
                <c:pt idx="327">
                  <c:v>0</c:v>
                </c:pt>
                <c:pt idx="328">
                  <c:v>0</c:v>
                </c:pt>
                <c:pt idx="329">
                  <c:v>0</c:v>
                </c:pt>
                <c:pt idx="330">
                  <c:v>0</c:v>
                </c:pt>
                <c:pt idx="331">
                  <c:v>0</c:v>
                </c:pt>
                <c:pt idx="332">
                  <c:v>0</c:v>
                </c:pt>
                <c:pt idx="333">
                  <c:v>0</c:v>
                </c:pt>
                <c:pt idx="334">
                  <c:v>0</c:v>
                </c:pt>
                <c:pt idx="335">
                  <c:v>0</c:v>
                </c:pt>
                <c:pt idx="336">
                  <c:v>0</c:v>
                </c:pt>
                <c:pt idx="337">
                  <c:v>0</c:v>
                </c:pt>
                <c:pt idx="338">
                  <c:v>0</c:v>
                </c:pt>
                <c:pt idx="339">
                  <c:v>0</c:v>
                </c:pt>
                <c:pt idx="340">
                  <c:v>0</c:v>
                </c:pt>
                <c:pt idx="341">
                  <c:v>0</c:v>
                </c:pt>
                <c:pt idx="342">
                  <c:v>0</c:v>
                </c:pt>
                <c:pt idx="343">
                  <c:v>0</c:v>
                </c:pt>
                <c:pt idx="344">
                  <c:v>0</c:v>
                </c:pt>
                <c:pt idx="345">
                  <c:v>0</c:v>
                </c:pt>
                <c:pt idx="346">
                  <c:v>0</c:v>
                </c:pt>
                <c:pt idx="347">
                  <c:v>0</c:v>
                </c:pt>
                <c:pt idx="348">
                  <c:v>0</c:v>
                </c:pt>
                <c:pt idx="349">
                  <c:v>0</c:v>
                </c:pt>
                <c:pt idx="350">
                  <c:v>0</c:v>
                </c:pt>
                <c:pt idx="351">
                  <c:v>0</c:v>
                </c:pt>
                <c:pt idx="352">
                  <c:v>0</c:v>
                </c:pt>
                <c:pt idx="353">
                  <c:v>0</c:v>
                </c:pt>
                <c:pt idx="354">
                  <c:v>0</c:v>
                </c:pt>
                <c:pt idx="355">
                  <c:v>0</c:v>
                </c:pt>
                <c:pt idx="356">
                  <c:v>0</c:v>
                </c:pt>
                <c:pt idx="357">
                  <c:v>0</c:v>
                </c:pt>
                <c:pt idx="358">
                  <c:v>0</c:v>
                </c:pt>
                <c:pt idx="359">
                  <c:v>0</c:v>
                </c:pt>
                <c:pt idx="360">
                  <c:v>0</c:v>
                </c:pt>
                <c:pt idx="361">
                  <c:v>0</c:v>
                </c:pt>
                <c:pt idx="362">
                  <c:v>0</c:v>
                </c:pt>
                <c:pt idx="363">
                  <c:v>0</c:v>
                </c:pt>
                <c:pt idx="364">
                  <c:v>0</c:v>
                </c:pt>
                <c:pt idx="365">
                  <c:v>0</c:v>
                </c:pt>
                <c:pt idx="366">
                  <c:v>0</c:v>
                </c:pt>
                <c:pt idx="367">
                  <c:v>0</c:v>
                </c:pt>
                <c:pt idx="368">
                  <c:v>0</c:v>
                </c:pt>
                <c:pt idx="369">
                  <c:v>0</c:v>
                </c:pt>
                <c:pt idx="370">
                  <c:v>0</c:v>
                </c:pt>
                <c:pt idx="371">
                  <c:v>0</c:v>
                </c:pt>
                <c:pt idx="372">
                  <c:v>0</c:v>
                </c:pt>
                <c:pt idx="373">
                  <c:v>0</c:v>
                </c:pt>
                <c:pt idx="374">
                  <c:v>0</c:v>
                </c:pt>
                <c:pt idx="375">
                  <c:v>0</c:v>
                </c:pt>
                <c:pt idx="376">
                  <c:v>0</c:v>
                </c:pt>
                <c:pt idx="377">
                  <c:v>0</c:v>
                </c:pt>
                <c:pt idx="378">
                  <c:v>0</c:v>
                </c:pt>
                <c:pt idx="379">
                  <c:v>0</c:v>
                </c:pt>
                <c:pt idx="380">
                  <c:v>0</c:v>
                </c:pt>
                <c:pt idx="381">
                  <c:v>0</c:v>
                </c:pt>
                <c:pt idx="382">
                  <c:v>0</c:v>
                </c:pt>
                <c:pt idx="383">
                  <c:v>0</c:v>
                </c:pt>
                <c:pt idx="384">
                  <c:v>0</c:v>
                </c:pt>
                <c:pt idx="385">
                  <c:v>0</c:v>
                </c:pt>
                <c:pt idx="386">
                  <c:v>0</c:v>
                </c:pt>
                <c:pt idx="387">
                  <c:v>0</c:v>
                </c:pt>
                <c:pt idx="388">
                  <c:v>0</c:v>
                </c:pt>
                <c:pt idx="389">
                  <c:v>0</c:v>
                </c:pt>
                <c:pt idx="390">
                  <c:v>0</c:v>
                </c:pt>
                <c:pt idx="391">
                  <c:v>0</c:v>
                </c:pt>
                <c:pt idx="392">
                  <c:v>0</c:v>
                </c:pt>
                <c:pt idx="393">
                  <c:v>0</c:v>
                </c:pt>
                <c:pt idx="394">
                  <c:v>0</c:v>
                </c:pt>
                <c:pt idx="395">
                  <c:v>0</c:v>
                </c:pt>
                <c:pt idx="396">
                  <c:v>0</c:v>
                </c:pt>
                <c:pt idx="397">
                  <c:v>0</c:v>
                </c:pt>
                <c:pt idx="398">
                  <c:v>0</c:v>
                </c:pt>
                <c:pt idx="399">
                  <c:v>0</c:v>
                </c:pt>
                <c:pt idx="400">
                  <c:v>0</c:v>
                </c:pt>
                <c:pt idx="401">
                  <c:v>0</c:v>
                </c:pt>
                <c:pt idx="402">
                  <c:v>0</c:v>
                </c:pt>
                <c:pt idx="403">
                  <c:v>0</c:v>
                </c:pt>
                <c:pt idx="404">
                  <c:v>0</c:v>
                </c:pt>
                <c:pt idx="405">
                  <c:v>0</c:v>
                </c:pt>
                <c:pt idx="406">
                  <c:v>0</c:v>
                </c:pt>
                <c:pt idx="407">
                  <c:v>0</c:v>
                </c:pt>
                <c:pt idx="408">
                  <c:v>0</c:v>
                </c:pt>
                <c:pt idx="409">
                  <c:v>0</c:v>
                </c:pt>
                <c:pt idx="410">
                  <c:v>0</c:v>
                </c:pt>
                <c:pt idx="411">
                  <c:v>0</c:v>
                </c:pt>
                <c:pt idx="412">
                  <c:v>0</c:v>
                </c:pt>
                <c:pt idx="413">
                  <c:v>0</c:v>
                </c:pt>
                <c:pt idx="414">
                  <c:v>0</c:v>
                </c:pt>
                <c:pt idx="415">
                  <c:v>0</c:v>
                </c:pt>
                <c:pt idx="416">
                  <c:v>0</c:v>
                </c:pt>
                <c:pt idx="417">
                  <c:v>0</c:v>
                </c:pt>
                <c:pt idx="418">
                  <c:v>0</c:v>
                </c:pt>
                <c:pt idx="419">
                  <c:v>0</c:v>
                </c:pt>
                <c:pt idx="420">
                  <c:v>0</c:v>
                </c:pt>
                <c:pt idx="421">
                  <c:v>0</c:v>
                </c:pt>
                <c:pt idx="422">
                  <c:v>0</c:v>
                </c:pt>
                <c:pt idx="423">
                  <c:v>0</c:v>
                </c:pt>
                <c:pt idx="424">
                  <c:v>0</c:v>
                </c:pt>
                <c:pt idx="425">
                  <c:v>0</c:v>
                </c:pt>
                <c:pt idx="426">
                  <c:v>0</c:v>
                </c:pt>
                <c:pt idx="427">
                  <c:v>0</c:v>
                </c:pt>
                <c:pt idx="428">
                  <c:v>0</c:v>
                </c:pt>
                <c:pt idx="429">
                  <c:v>0</c:v>
                </c:pt>
                <c:pt idx="430">
                  <c:v>0</c:v>
                </c:pt>
                <c:pt idx="431">
                  <c:v>0</c:v>
                </c:pt>
                <c:pt idx="432">
                  <c:v>0</c:v>
                </c:pt>
                <c:pt idx="433">
                  <c:v>0</c:v>
                </c:pt>
                <c:pt idx="434">
                  <c:v>0</c:v>
                </c:pt>
                <c:pt idx="435">
                  <c:v>0</c:v>
                </c:pt>
                <c:pt idx="436">
                  <c:v>0</c:v>
                </c:pt>
                <c:pt idx="437">
                  <c:v>0</c:v>
                </c:pt>
                <c:pt idx="438">
                  <c:v>0</c:v>
                </c:pt>
                <c:pt idx="439">
                  <c:v>0</c:v>
                </c:pt>
                <c:pt idx="440">
                  <c:v>0</c:v>
                </c:pt>
                <c:pt idx="441">
                  <c:v>0</c:v>
                </c:pt>
                <c:pt idx="442">
                  <c:v>0</c:v>
                </c:pt>
                <c:pt idx="443">
                  <c:v>0</c:v>
                </c:pt>
                <c:pt idx="444">
                  <c:v>0</c:v>
                </c:pt>
                <c:pt idx="445">
                  <c:v>0</c:v>
                </c:pt>
                <c:pt idx="446">
                  <c:v>0</c:v>
                </c:pt>
                <c:pt idx="447">
                  <c:v>0</c:v>
                </c:pt>
                <c:pt idx="448">
                  <c:v>0</c:v>
                </c:pt>
                <c:pt idx="449">
                  <c:v>0</c:v>
                </c:pt>
                <c:pt idx="450">
                  <c:v>0</c:v>
                </c:pt>
                <c:pt idx="451">
                  <c:v>0</c:v>
                </c:pt>
                <c:pt idx="452">
                  <c:v>0</c:v>
                </c:pt>
                <c:pt idx="453">
                  <c:v>0</c:v>
                </c:pt>
                <c:pt idx="454">
                  <c:v>0</c:v>
                </c:pt>
                <c:pt idx="455">
                  <c:v>0</c:v>
                </c:pt>
                <c:pt idx="456">
                  <c:v>0</c:v>
                </c:pt>
                <c:pt idx="457">
                  <c:v>0</c:v>
                </c:pt>
                <c:pt idx="458">
                  <c:v>0</c:v>
                </c:pt>
                <c:pt idx="459">
                  <c:v>0</c:v>
                </c:pt>
                <c:pt idx="460">
                  <c:v>0</c:v>
                </c:pt>
                <c:pt idx="461">
                  <c:v>0</c:v>
                </c:pt>
                <c:pt idx="462">
                  <c:v>0</c:v>
                </c:pt>
                <c:pt idx="463">
                  <c:v>0</c:v>
                </c:pt>
                <c:pt idx="464">
                  <c:v>0</c:v>
                </c:pt>
                <c:pt idx="465">
                  <c:v>0</c:v>
                </c:pt>
                <c:pt idx="466">
                  <c:v>0</c:v>
                </c:pt>
                <c:pt idx="467">
                  <c:v>0</c:v>
                </c:pt>
                <c:pt idx="468">
                  <c:v>0</c:v>
                </c:pt>
                <c:pt idx="469">
                  <c:v>0</c:v>
                </c:pt>
                <c:pt idx="470">
                  <c:v>0</c:v>
                </c:pt>
                <c:pt idx="471">
                  <c:v>0</c:v>
                </c:pt>
                <c:pt idx="472">
                  <c:v>0</c:v>
                </c:pt>
                <c:pt idx="473">
                  <c:v>0</c:v>
                </c:pt>
                <c:pt idx="474">
                  <c:v>0</c:v>
                </c:pt>
                <c:pt idx="475">
                  <c:v>0</c:v>
                </c:pt>
                <c:pt idx="476">
                  <c:v>0</c:v>
                </c:pt>
                <c:pt idx="477">
                  <c:v>0</c:v>
                </c:pt>
                <c:pt idx="478">
                  <c:v>0</c:v>
                </c:pt>
                <c:pt idx="479">
                  <c:v>0</c:v>
                </c:pt>
                <c:pt idx="480">
                  <c:v>0</c:v>
                </c:pt>
                <c:pt idx="481">
                  <c:v>0</c:v>
                </c:pt>
                <c:pt idx="482">
                  <c:v>0</c:v>
                </c:pt>
                <c:pt idx="483">
                  <c:v>0</c:v>
                </c:pt>
                <c:pt idx="484">
                  <c:v>0</c:v>
                </c:pt>
                <c:pt idx="485">
                  <c:v>0</c:v>
                </c:pt>
                <c:pt idx="486">
                  <c:v>0</c:v>
                </c:pt>
                <c:pt idx="487">
                  <c:v>0</c:v>
                </c:pt>
                <c:pt idx="488">
                  <c:v>0</c:v>
                </c:pt>
                <c:pt idx="489">
                  <c:v>0</c:v>
                </c:pt>
                <c:pt idx="490">
                  <c:v>0</c:v>
                </c:pt>
                <c:pt idx="491">
                  <c:v>0</c:v>
                </c:pt>
                <c:pt idx="492">
                  <c:v>0</c:v>
                </c:pt>
                <c:pt idx="493">
                  <c:v>0</c:v>
                </c:pt>
                <c:pt idx="494">
                  <c:v>0</c:v>
                </c:pt>
                <c:pt idx="495">
                  <c:v>0</c:v>
                </c:pt>
                <c:pt idx="496">
                  <c:v>0</c:v>
                </c:pt>
                <c:pt idx="497">
                  <c:v>0</c:v>
                </c:pt>
                <c:pt idx="498">
                  <c:v>0</c:v>
                </c:pt>
                <c:pt idx="499">
                  <c:v>0</c:v>
                </c:pt>
                <c:pt idx="500">
                  <c:v>0</c:v>
                </c:pt>
                <c:pt idx="501">
                  <c:v>0</c:v>
                </c:pt>
                <c:pt idx="502">
                  <c:v>0</c:v>
                </c:pt>
                <c:pt idx="503">
                  <c:v>0</c:v>
                </c:pt>
                <c:pt idx="504">
                  <c:v>0</c:v>
                </c:pt>
                <c:pt idx="505">
                  <c:v>0</c:v>
                </c:pt>
                <c:pt idx="506">
                  <c:v>0</c:v>
                </c:pt>
                <c:pt idx="507">
                  <c:v>0</c:v>
                </c:pt>
                <c:pt idx="508">
                  <c:v>0</c:v>
                </c:pt>
                <c:pt idx="509">
                  <c:v>0</c:v>
                </c:pt>
                <c:pt idx="510">
                  <c:v>0</c:v>
                </c:pt>
                <c:pt idx="511">
                  <c:v>0</c:v>
                </c:pt>
                <c:pt idx="512">
                  <c:v>0</c:v>
                </c:pt>
                <c:pt idx="513">
                  <c:v>0</c:v>
                </c:pt>
                <c:pt idx="514">
                  <c:v>0</c:v>
                </c:pt>
                <c:pt idx="515">
                  <c:v>0</c:v>
                </c:pt>
                <c:pt idx="516">
                  <c:v>0</c:v>
                </c:pt>
                <c:pt idx="517">
                  <c:v>0</c:v>
                </c:pt>
                <c:pt idx="518">
                  <c:v>0</c:v>
                </c:pt>
                <c:pt idx="519">
                  <c:v>0</c:v>
                </c:pt>
                <c:pt idx="520">
                  <c:v>0</c:v>
                </c:pt>
                <c:pt idx="521">
                  <c:v>0</c:v>
                </c:pt>
                <c:pt idx="522">
                  <c:v>0</c:v>
                </c:pt>
                <c:pt idx="523">
                  <c:v>0</c:v>
                </c:pt>
                <c:pt idx="524">
                  <c:v>0</c:v>
                </c:pt>
                <c:pt idx="525">
                  <c:v>0</c:v>
                </c:pt>
                <c:pt idx="526">
                  <c:v>0</c:v>
                </c:pt>
                <c:pt idx="527">
                  <c:v>0</c:v>
                </c:pt>
                <c:pt idx="528">
                  <c:v>0</c:v>
                </c:pt>
                <c:pt idx="529">
                  <c:v>0</c:v>
                </c:pt>
                <c:pt idx="530">
                  <c:v>0</c:v>
                </c:pt>
                <c:pt idx="531">
                  <c:v>0</c:v>
                </c:pt>
                <c:pt idx="532">
                  <c:v>0</c:v>
                </c:pt>
                <c:pt idx="533">
                  <c:v>0</c:v>
                </c:pt>
                <c:pt idx="534">
                  <c:v>0</c:v>
                </c:pt>
                <c:pt idx="535">
                  <c:v>0</c:v>
                </c:pt>
                <c:pt idx="536">
                  <c:v>0</c:v>
                </c:pt>
                <c:pt idx="537">
                  <c:v>0</c:v>
                </c:pt>
                <c:pt idx="538">
                  <c:v>0</c:v>
                </c:pt>
                <c:pt idx="539">
                  <c:v>0</c:v>
                </c:pt>
                <c:pt idx="540">
                  <c:v>0</c:v>
                </c:pt>
                <c:pt idx="541">
                  <c:v>0</c:v>
                </c:pt>
                <c:pt idx="542">
                  <c:v>0</c:v>
                </c:pt>
                <c:pt idx="543">
                  <c:v>0</c:v>
                </c:pt>
                <c:pt idx="544">
                  <c:v>0</c:v>
                </c:pt>
                <c:pt idx="545">
                  <c:v>0</c:v>
                </c:pt>
                <c:pt idx="546">
                  <c:v>0</c:v>
                </c:pt>
                <c:pt idx="547">
                  <c:v>0</c:v>
                </c:pt>
                <c:pt idx="548">
                  <c:v>0</c:v>
                </c:pt>
                <c:pt idx="549">
                  <c:v>0</c:v>
                </c:pt>
                <c:pt idx="550">
                  <c:v>0</c:v>
                </c:pt>
                <c:pt idx="551">
                  <c:v>0</c:v>
                </c:pt>
                <c:pt idx="552">
                  <c:v>0</c:v>
                </c:pt>
                <c:pt idx="553">
                  <c:v>0</c:v>
                </c:pt>
                <c:pt idx="554">
                  <c:v>0</c:v>
                </c:pt>
                <c:pt idx="555">
                  <c:v>0</c:v>
                </c:pt>
                <c:pt idx="556">
                  <c:v>0</c:v>
                </c:pt>
                <c:pt idx="557">
                  <c:v>0</c:v>
                </c:pt>
                <c:pt idx="558">
                  <c:v>0</c:v>
                </c:pt>
                <c:pt idx="559">
                  <c:v>0</c:v>
                </c:pt>
                <c:pt idx="560">
                  <c:v>0</c:v>
                </c:pt>
                <c:pt idx="561">
                  <c:v>0</c:v>
                </c:pt>
                <c:pt idx="562">
                  <c:v>0</c:v>
                </c:pt>
                <c:pt idx="563">
                  <c:v>0</c:v>
                </c:pt>
                <c:pt idx="564">
                  <c:v>0</c:v>
                </c:pt>
                <c:pt idx="565">
                  <c:v>0</c:v>
                </c:pt>
                <c:pt idx="566">
                  <c:v>0</c:v>
                </c:pt>
                <c:pt idx="567">
                  <c:v>0</c:v>
                </c:pt>
                <c:pt idx="568">
                  <c:v>0</c:v>
                </c:pt>
                <c:pt idx="569">
                  <c:v>0</c:v>
                </c:pt>
                <c:pt idx="570">
                  <c:v>0</c:v>
                </c:pt>
                <c:pt idx="571">
                  <c:v>0</c:v>
                </c:pt>
                <c:pt idx="572">
                  <c:v>0</c:v>
                </c:pt>
                <c:pt idx="573">
                  <c:v>0</c:v>
                </c:pt>
                <c:pt idx="574">
                  <c:v>0</c:v>
                </c:pt>
                <c:pt idx="575">
                  <c:v>0</c:v>
                </c:pt>
                <c:pt idx="576">
                  <c:v>0</c:v>
                </c:pt>
                <c:pt idx="577">
                  <c:v>0</c:v>
                </c:pt>
                <c:pt idx="578">
                  <c:v>0</c:v>
                </c:pt>
                <c:pt idx="579">
                  <c:v>0</c:v>
                </c:pt>
                <c:pt idx="580">
                  <c:v>0</c:v>
                </c:pt>
                <c:pt idx="581">
                  <c:v>0</c:v>
                </c:pt>
                <c:pt idx="582">
                  <c:v>0</c:v>
                </c:pt>
                <c:pt idx="583">
                  <c:v>0</c:v>
                </c:pt>
                <c:pt idx="584">
                  <c:v>0</c:v>
                </c:pt>
                <c:pt idx="585">
                  <c:v>0</c:v>
                </c:pt>
                <c:pt idx="586">
                  <c:v>0</c:v>
                </c:pt>
                <c:pt idx="587">
                  <c:v>0</c:v>
                </c:pt>
                <c:pt idx="588">
                  <c:v>0</c:v>
                </c:pt>
                <c:pt idx="589">
                  <c:v>0</c:v>
                </c:pt>
                <c:pt idx="590">
                  <c:v>0</c:v>
                </c:pt>
                <c:pt idx="591">
                  <c:v>0</c:v>
                </c:pt>
                <c:pt idx="592">
                  <c:v>0</c:v>
                </c:pt>
                <c:pt idx="593">
                  <c:v>0</c:v>
                </c:pt>
                <c:pt idx="594">
                  <c:v>0</c:v>
                </c:pt>
                <c:pt idx="595">
                  <c:v>0</c:v>
                </c:pt>
                <c:pt idx="596">
                  <c:v>0</c:v>
                </c:pt>
                <c:pt idx="597">
                  <c:v>0</c:v>
                </c:pt>
                <c:pt idx="598">
                  <c:v>0</c:v>
                </c:pt>
                <c:pt idx="599">
                  <c:v>0</c:v>
                </c:pt>
                <c:pt idx="600">
                  <c:v>0</c:v>
                </c:pt>
                <c:pt idx="601">
                  <c:v>0</c:v>
                </c:pt>
                <c:pt idx="602">
                  <c:v>0</c:v>
                </c:pt>
                <c:pt idx="603">
                  <c:v>0</c:v>
                </c:pt>
                <c:pt idx="604">
                  <c:v>0</c:v>
                </c:pt>
                <c:pt idx="605">
                  <c:v>0</c:v>
                </c:pt>
                <c:pt idx="606">
                  <c:v>0</c:v>
                </c:pt>
                <c:pt idx="607">
                  <c:v>0</c:v>
                </c:pt>
                <c:pt idx="608">
                  <c:v>0</c:v>
                </c:pt>
                <c:pt idx="609">
                  <c:v>0</c:v>
                </c:pt>
                <c:pt idx="610">
                  <c:v>0</c:v>
                </c:pt>
                <c:pt idx="611">
                  <c:v>0</c:v>
                </c:pt>
                <c:pt idx="612">
                  <c:v>0</c:v>
                </c:pt>
                <c:pt idx="613">
                  <c:v>0</c:v>
                </c:pt>
                <c:pt idx="614">
                  <c:v>0</c:v>
                </c:pt>
                <c:pt idx="615">
                  <c:v>0</c:v>
                </c:pt>
                <c:pt idx="616">
                  <c:v>0</c:v>
                </c:pt>
                <c:pt idx="617">
                  <c:v>0</c:v>
                </c:pt>
                <c:pt idx="618">
                  <c:v>0</c:v>
                </c:pt>
                <c:pt idx="619">
                  <c:v>0</c:v>
                </c:pt>
                <c:pt idx="620">
                  <c:v>0</c:v>
                </c:pt>
                <c:pt idx="621">
                  <c:v>0</c:v>
                </c:pt>
                <c:pt idx="622">
                  <c:v>0</c:v>
                </c:pt>
                <c:pt idx="623">
                  <c:v>0</c:v>
                </c:pt>
                <c:pt idx="624">
                  <c:v>0</c:v>
                </c:pt>
                <c:pt idx="625">
                  <c:v>0</c:v>
                </c:pt>
                <c:pt idx="626">
                  <c:v>0</c:v>
                </c:pt>
                <c:pt idx="627">
                  <c:v>0</c:v>
                </c:pt>
                <c:pt idx="628">
                  <c:v>0</c:v>
                </c:pt>
                <c:pt idx="629">
                  <c:v>0</c:v>
                </c:pt>
                <c:pt idx="630">
                  <c:v>0</c:v>
                </c:pt>
                <c:pt idx="631">
                  <c:v>0</c:v>
                </c:pt>
                <c:pt idx="632">
                  <c:v>0</c:v>
                </c:pt>
                <c:pt idx="633">
                  <c:v>0</c:v>
                </c:pt>
                <c:pt idx="634">
                  <c:v>0</c:v>
                </c:pt>
                <c:pt idx="635">
                  <c:v>0</c:v>
                </c:pt>
                <c:pt idx="636">
                  <c:v>0</c:v>
                </c:pt>
                <c:pt idx="637">
                  <c:v>0</c:v>
                </c:pt>
                <c:pt idx="638">
                  <c:v>0</c:v>
                </c:pt>
                <c:pt idx="639">
                  <c:v>0</c:v>
                </c:pt>
                <c:pt idx="640">
                  <c:v>0</c:v>
                </c:pt>
                <c:pt idx="641">
                  <c:v>0</c:v>
                </c:pt>
                <c:pt idx="642">
                  <c:v>0</c:v>
                </c:pt>
                <c:pt idx="643">
                  <c:v>0</c:v>
                </c:pt>
                <c:pt idx="644">
                  <c:v>0</c:v>
                </c:pt>
                <c:pt idx="645">
                  <c:v>0</c:v>
                </c:pt>
                <c:pt idx="646">
                  <c:v>0</c:v>
                </c:pt>
                <c:pt idx="647">
                  <c:v>0</c:v>
                </c:pt>
                <c:pt idx="648">
                  <c:v>0</c:v>
                </c:pt>
                <c:pt idx="649">
                  <c:v>0</c:v>
                </c:pt>
                <c:pt idx="650">
                  <c:v>0</c:v>
                </c:pt>
                <c:pt idx="651">
                  <c:v>0</c:v>
                </c:pt>
                <c:pt idx="652">
                  <c:v>0</c:v>
                </c:pt>
                <c:pt idx="653">
                  <c:v>0</c:v>
                </c:pt>
                <c:pt idx="654">
                  <c:v>0</c:v>
                </c:pt>
                <c:pt idx="655">
                  <c:v>0</c:v>
                </c:pt>
                <c:pt idx="656">
                  <c:v>0</c:v>
                </c:pt>
                <c:pt idx="657">
                  <c:v>0</c:v>
                </c:pt>
                <c:pt idx="658">
                  <c:v>0</c:v>
                </c:pt>
                <c:pt idx="659">
                  <c:v>0</c:v>
                </c:pt>
                <c:pt idx="660">
                  <c:v>0</c:v>
                </c:pt>
                <c:pt idx="661">
                  <c:v>0</c:v>
                </c:pt>
                <c:pt idx="662">
                  <c:v>0</c:v>
                </c:pt>
                <c:pt idx="663">
                  <c:v>0</c:v>
                </c:pt>
                <c:pt idx="664">
                  <c:v>0</c:v>
                </c:pt>
                <c:pt idx="665">
                  <c:v>0</c:v>
                </c:pt>
                <c:pt idx="666">
                  <c:v>0</c:v>
                </c:pt>
                <c:pt idx="667">
                  <c:v>0</c:v>
                </c:pt>
                <c:pt idx="668">
                  <c:v>0</c:v>
                </c:pt>
                <c:pt idx="669">
                  <c:v>0</c:v>
                </c:pt>
                <c:pt idx="670">
                  <c:v>0</c:v>
                </c:pt>
                <c:pt idx="671">
                  <c:v>0</c:v>
                </c:pt>
                <c:pt idx="672">
                  <c:v>0</c:v>
                </c:pt>
                <c:pt idx="673">
                  <c:v>0</c:v>
                </c:pt>
                <c:pt idx="674">
                  <c:v>0</c:v>
                </c:pt>
                <c:pt idx="675">
                  <c:v>0</c:v>
                </c:pt>
                <c:pt idx="676">
                  <c:v>0</c:v>
                </c:pt>
                <c:pt idx="677">
                  <c:v>0</c:v>
                </c:pt>
                <c:pt idx="678">
                  <c:v>0</c:v>
                </c:pt>
                <c:pt idx="679">
                  <c:v>0</c:v>
                </c:pt>
                <c:pt idx="680">
                  <c:v>0</c:v>
                </c:pt>
                <c:pt idx="681">
                  <c:v>0</c:v>
                </c:pt>
                <c:pt idx="682">
                  <c:v>0</c:v>
                </c:pt>
                <c:pt idx="683">
                  <c:v>0</c:v>
                </c:pt>
                <c:pt idx="684">
                  <c:v>0</c:v>
                </c:pt>
                <c:pt idx="685">
                  <c:v>0</c:v>
                </c:pt>
                <c:pt idx="686">
                  <c:v>0</c:v>
                </c:pt>
                <c:pt idx="687">
                  <c:v>0</c:v>
                </c:pt>
                <c:pt idx="688">
                  <c:v>0</c:v>
                </c:pt>
                <c:pt idx="689">
                  <c:v>0</c:v>
                </c:pt>
                <c:pt idx="690">
                  <c:v>0</c:v>
                </c:pt>
                <c:pt idx="691">
                  <c:v>0</c:v>
                </c:pt>
                <c:pt idx="692">
                  <c:v>0</c:v>
                </c:pt>
                <c:pt idx="693">
                  <c:v>0</c:v>
                </c:pt>
                <c:pt idx="694">
                  <c:v>0</c:v>
                </c:pt>
                <c:pt idx="695">
                  <c:v>0</c:v>
                </c:pt>
                <c:pt idx="696">
                  <c:v>0</c:v>
                </c:pt>
                <c:pt idx="697">
                  <c:v>0</c:v>
                </c:pt>
                <c:pt idx="698">
                  <c:v>0</c:v>
                </c:pt>
                <c:pt idx="699">
                  <c:v>0</c:v>
                </c:pt>
                <c:pt idx="700">
                  <c:v>0</c:v>
                </c:pt>
                <c:pt idx="701">
                  <c:v>0</c:v>
                </c:pt>
                <c:pt idx="702">
                  <c:v>0</c:v>
                </c:pt>
                <c:pt idx="703">
                  <c:v>0</c:v>
                </c:pt>
                <c:pt idx="704">
                  <c:v>0</c:v>
                </c:pt>
                <c:pt idx="705">
                  <c:v>0</c:v>
                </c:pt>
                <c:pt idx="706">
                  <c:v>0</c:v>
                </c:pt>
                <c:pt idx="707">
                  <c:v>0</c:v>
                </c:pt>
                <c:pt idx="708">
                  <c:v>0</c:v>
                </c:pt>
                <c:pt idx="709">
                  <c:v>0</c:v>
                </c:pt>
                <c:pt idx="710">
                  <c:v>0</c:v>
                </c:pt>
                <c:pt idx="711">
                  <c:v>0</c:v>
                </c:pt>
                <c:pt idx="712">
                  <c:v>0</c:v>
                </c:pt>
                <c:pt idx="713">
                  <c:v>0</c:v>
                </c:pt>
                <c:pt idx="714">
                  <c:v>0</c:v>
                </c:pt>
                <c:pt idx="715">
                  <c:v>0</c:v>
                </c:pt>
                <c:pt idx="716">
                  <c:v>0</c:v>
                </c:pt>
                <c:pt idx="717">
                  <c:v>0</c:v>
                </c:pt>
                <c:pt idx="718">
                  <c:v>0</c:v>
                </c:pt>
                <c:pt idx="719">
                  <c:v>0</c:v>
                </c:pt>
                <c:pt idx="720">
                  <c:v>0</c:v>
                </c:pt>
                <c:pt idx="721">
                  <c:v>0</c:v>
                </c:pt>
                <c:pt idx="722">
                  <c:v>0</c:v>
                </c:pt>
                <c:pt idx="723">
                  <c:v>0</c:v>
                </c:pt>
                <c:pt idx="724">
                  <c:v>0</c:v>
                </c:pt>
                <c:pt idx="725">
                  <c:v>0</c:v>
                </c:pt>
                <c:pt idx="726">
                  <c:v>0</c:v>
                </c:pt>
                <c:pt idx="727">
                  <c:v>0</c:v>
                </c:pt>
                <c:pt idx="728">
                  <c:v>0</c:v>
                </c:pt>
                <c:pt idx="729">
                  <c:v>0</c:v>
                </c:pt>
                <c:pt idx="730">
                  <c:v>0</c:v>
                </c:pt>
                <c:pt idx="731">
                  <c:v>0</c:v>
                </c:pt>
                <c:pt idx="732">
                  <c:v>0</c:v>
                </c:pt>
                <c:pt idx="733">
                  <c:v>0</c:v>
                </c:pt>
                <c:pt idx="734">
                  <c:v>0</c:v>
                </c:pt>
                <c:pt idx="735">
                  <c:v>0</c:v>
                </c:pt>
                <c:pt idx="736">
                  <c:v>0</c:v>
                </c:pt>
                <c:pt idx="737">
                  <c:v>0</c:v>
                </c:pt>
                <c:pt idx="738">
                  <c:v>0</c:v>
                </c:pt>
                <c:pt idx="739">
                  <c:v>0</c:v>
                </c:pt>
                <c:pt idx="740">
                  <c:v>0</c:v>
                </c:pt>
                <c:pt idx="741">
                  <c:v>0</c:v>
                </c:pt>
                <c:pt idx="742">
                  <c:v>0</c:v>
                </c:pt>
                <c:pt idx="743">
                  <c:v>0</c:v>
                </c:pt>
                <c:pt idx="744">
                  <c:v>0</c:v>
                </c:pt>
                <c:pt idx="745">
                  <c:v>0</c:v>
                </c:pt>
                <c:pt idx="746">
                  <c:v>0</c:v>
                </c:pt>
                <c:pt idx="747">
                  <c:v>0</c:v>
                </c:pt>
                <c:pt idx="748">
                  <c:v>0</c:v>
                </c:pt>
                <c:pt idx="749">
                  <c:v>0</c:v>
                </c:pt>
                <c:pt idx="750">
                  <c:v>0</c:v>
                </c:pt>
                <c:pt idx="751">
                  <c:v>0</c:v>
                </c:pt>
                <c:pt idx="752">
                  <c:v>0</c:v>
                </c:pt>
                <c:pt idx="753">
                  <c:v>0</c:v>
                </c:pt>
                <c:pt idx="754">
                  <c:v>0</c:v>
                </c:pt>
                <c:pt idx="755">
                  <c:v>0</c:v>
                </c:pt>
                <c:pt idx="756">
                  <c:v>0</c:v>
                </c:pt>
                <c:pt idx="757">
                  <c:v>0</c:v>
                </c:pt>
                <c:pt idx="758">
                  <c:v>0</c:v>
                </c:pt>
                <c:pt idx="759">
                  <c:v>0</c:v>
                </c:pt>
                <c:pt idx="760">
                  <c:v>0</c:v>
                </c:pt>
                <c:pt idx="761">
                  <c:v>0</c:v>
                </c:pt>
                <c:pt idx="762">
                  <c:v>0</c:v>
                </c:pt>
                <c:pt idx="763">
                  <c:v>0</c:v>
                </c:pt>
                <c:pt idx="764">
                  <c:v>0</c:v>
                </c:pt>
                <c:pt idx="765">
                  <c:v>0</c:v>
                </c:pt>
                <c:pt idx="766">
                  <c:v>0</c:v>
                </c:pt>
                <c:pt idx="767">
                  <c:v>0</c:v>
                </c:pt>
                <c:pt idx="768">
                  <c:v>0</c:v>
                </c:pt>
                <c:pt idx="769">
                  <c:v>0</c:v>
                </c:pt>
                <c:pt idx="770">
                  <c:v>0</c:v>
                </c:pt>
                <c:pt idx="771">
                  <c:v>0</c:v>
                </c:pt>
                <c:pt idx="772">
                  <c:v>0</c:v>
                </c:pt>
                <c:pt idx="773">
                  <c:v>0</c:v>
                </c:pt>
                <c:pt idx="774">
                  <c:v>0</c:v>
                </c:pt>
                <c:pt idx="775">
                  <c:v>0</c:v>
                </c:pt>
                <c:pt idx="776">
                  <c:v>0</c:v>
                </c:pt>
                <c:pt idx="777">
                  <c:v>0</c:v>
                </c:pt>
                <c:pt idx="778">
                  <c:v>0</c:v>
                </c:pt>
                <c:pt idx="779">
                  <c:v>0</c:v>
                </c:pt>
                <c:pt idx="780">
                  <c:v>0</c:v>
                </c:pt>
                <c:pt idx="781">
                  <c:v>0</c:v>
                </c:pt>
                <c:pt idx="782">
                  <c:v>0</c:v>
                </c:pt>
                <c:pt idx="783">
                  <c:v>0</c:v>
                </c:pt>
                <c:pt idx="784">
                  <c:v>0</c:v>
                </c:pt>
                <c:pt idx="785">
                  <c:v>0</c:v>
                </c:pt>
                <c:pt idx="786">
                  <c:v>0</c:v>
                </c:pt>
                <c:pt idx="787">
                  <c:v>0</c:v>
                </c:pt>
                <c:pt idx="788">
                  <c:v>0</c:v>
                </c:pt>
                <c:pt idx="789">
                  <c:v>0</c:v>
                </c:pt>
                <c:pt idx="790">
                  <c:v>0</c:v>
                </c:pt>
                <c:pt idx="791">
                  <c:v>0</c:v>
                </c:pt>
                <c:pt idx="792">
                  <c:v>0</c:v>
                </c:pt>
                <c:pt idx="793">
                  <c:v>0</c:v>
                </c:pt>
                <c:pt idx="794">
                  <c:v>0</c:v>
                </c:pt>
                <c:pt idx="795">
                  <c:v>0</c:v>
                </c:pt>
                <c:pt idx="796">
                  <c:v>0</c:v>
                </c:pt>
                <c:pt idx="797">
                  <c:v>0</c:v>
                </c:pt>
                <c:pt idx="798">
                  <c:v>0</c:v>
                </c:pt>
                <c:pt idx="799">
                  <c:v>0</c:v>
                </c:pt>
                <c:pt idx="800">
                  <c:v>0</c:v>
                </c:pt>
                <c:pt idx="801">
                  <c:v>0</c:v>
                </c:pt>
                <c:pt idx="802">
                  <c:v>0</c:v>
                </c:pt>
                <c:pt idx="803">
                  <c:v>0</c:v>
                </c:pt>
                <c:pt idx="804">
                  <c:v>0</c:v>
                </c:pt>
                <c:pt idx="805">
                  <c:v>0</c:v>
                </c:pt>
                <c:pt idx="806">
                  <c:v>0</c:v>
                </c:pt>
                <c:pt idx="807">
                  <c:v>0</c:v>
                </c:pt>
                <c:pt idx="808">
                  <c:v>0</c:v>
                </c:pt>
                <c:pt idx="809">
                  <c:v>0</c:v>
                </c:pt>
                <c:pt idx="810">
                  <c:v>0</c:v>
                </c:pt>
                <c:pt idx="811">
                  <c:v>0</c:v>
                </c:pt>
                <c:pt idx="812">
                  <c:v>0</c:v>
                </c:pt>
                <c:pt idx="813">
                  <c:v>0</c:v>
                </c:pt>
                <c:pt idx="814">
                  <c:v>0</c:v>
                </c:pt>
                <c:pt idx="815">
                  <c:v>0</c:v>
                </c:pt>
                <c:pt idx="816">
                  <c:v>0</c:v>
                </c:pt>
                <c:pt idx="817">
                  <c:v>0</c:v>
                </c:pt>
                <c:pt idx="818">
                  <c:v>0</c:v>
                </c:pt>
                <c:pt idx="819">
                  <c:v>0</c:v>
                </c:pt>
                <c:pt idx="820">
                  <c:v>0</c:v>
                </c:pt>
                <c:pt idx="821">
                  <c:v>0</c:v>
                </c:pt>
                <c:pt idx="822">
                  <c:v>0</c:v>
                </c:pt>
                <c:pt idx="823">
                  <c:v>0</c:v>
                </c:pt>
                <c:pt idx="824">
                  <c:v>0</c:v>
                </c:pt>
                <c:pt idx="825">
                  <c:v>0</c:v>
                </c:pt>
                <c:pt idx="826">
                  <c:v>0</c:v>
                </c:pt>
                <c:pt idx="827">
                  <c:v>0</c:v>
                </c:pt>
                <c:pt idx="828">
                  <c:v>0</c:v>
                </c:pt>
                <c:pt idx="829">
                  <c:v>0</c:v>
                </c:pt>
                <c:pt idx="830">
                  <c:v>0</c:v>
                </c:pt>
                <c:pt idx="831">
                  <c:v>0</c:v>
                </c:pt>
                <c:pt idx="832">
                  <c:v>0</c:v>
                </c:pt>
                <c:pt idx="833">
                  <c:v>0</c:v>
                </c:pt>
                <c:pt idx="834">
                  <c:v>0</c:v>
                </c:pt>
                <c:pt idx="835">
                  <c:v>0</c:v>
                </c:pt>
                <c:pt idx="836">
                  <c:v>0</c:v>
                </c:pt>
                <c:pt idx="837">
                  <c:v>0</c:v>
                </c:pt>
                <c:pt idx="838">
                  <c:v>0</c:v>
                </c:pt>
                <c:pt idx="839">
                  <c:v>0</c:v>
                </c:pt>
                <c:pt idx="840">
                  <c:v>0</c:v>
                </c:pt>
                <c:pt idx="841">
                  <c:v>0</c:v>
                </c:pt>
                <c:pt idx="842">
                  <c:v>0</c:v>
                </c:pt>
                <c:pt idx="843">
                  <c:v>0</c:v>
                </c:pt>
                <c:pt idx="844">
                  <c:v>0</c:v>
                </c:pt>
                <c:pt idx="845">
                  <c:v>0</c:v>
                </c:pt>
                <c:pt idx="846">
                  <c:v>0</c:v>
                </c:pt>
                <c:pt idx="847">
                  <c:v>0</c:v>
                </c:pt>
                <c:pt idx="848">
                  <c:v>0</c:v>
                </c:pt>
                <c:pt idx="849">
                  <c:v>0</c:v>
                </c:pt>
                <c:pt idx="850">
                  <c:v>0</c:v>
                </c:pt>
                <c:pt idx="851">
                  <c:v>0</c:v>
                </c:pt>
                <c:pt idx="852">
                  <c:v>0</c:v>
                </c:pt>
                <c:pt idx="853">
                  <c:v>0</c:v>
                </c:pt>
                <c:pt idx="854">
                  <c:v>0</c:v>
                </c:pt>
                <c:pt idx="855">
                  <c:v>0</c:v>
                </c:pt>
                <c:pt idx="856">
                  <c:v>0</c:v>
                </c:pt>
                <c:pt idx="857">
                  <c:v>0</c:v>
                </c:pt>
                <c:pt idx="858">
                  <c:v>0</c:v>
                </c:pt>
                <c:pt idx="859">
                  <c:v>0</c:v>
                </c:pt>
                <c:pt idx="860">
                  <c:v>0</c:v>
                </c:pt>
                <c:pt idx="861">
                  <c:v>0</c:v>
                </c:pt>
                <c:pt idx="862">
                  <c:v>0</c:v>
                </c:pt>
                <c:pt idx="863">
                  <c:v>0</c:v>
                </c:pt>
                <c:pt idx="864">
                  <c:v>0</c:v>
                </c:pt>
                <c:pt idx="865">
                  <c:v>0</c:v>
                </c:pt>
                <c:pt idx="866">
                  <c:v>0</c:v>
                </c:pt>
                <c:pt idx="867">
                  <c:v>0</c:v>
                </c:pt>
                <c:pt idx="868">
                  <c:v>0</c:v>
                </c:pt>
                <c:pt idx="869">
                  <c:v>0</c:v>
                </c:pt>
                <c:pt idx="870">
                  <c:v>0</c:v>
                </c:pt>
                <c:pt idx="871">
                  <c:v>0</c:v>
                </c:pt>
                <c:pt idx="872">
                  <c:v>0</c:v>
                </c:pt>
                <c:pt idx="873">
                  <c:v>0</c:v>
                </c:pt>
                <c:pt idx="874">
                  <c:v>0</c:v>
                </c:pt>
                <c:pt idx="875">
                  <c:v>0</c:v>
                </c:pt>
                <c:pt idx="876">
                  <c:v>0</c:v>
                </c:pt>
                <c:pt idx="877">
                  <c:v>0</c:v>
                </c:pt>
                <c:pt idx="878">
                  <c:v>0</c:v>
                </c:pt>
                <c:pt idx="879">
                  <c:v>0</c:v>
                </c:pt>
                <c:pt idx="880">
                  <c:v>0</c:v>
                </c:pt>
                <c:pt idx="881">
                  <c:v>0</c:v>
                </c:pt>
                <c:pt idx="882">
                  <c:v>0</c:v>
                </c:pt>
                <c:pt idx="883">
                  <c:v>0</c:v>
                </c:pt>
                <c:pt idx="884">
                  <c:v>0</c:v>
                </c:pt>
                <c:pt idx="885">
                  <c:v>0</c:v>
                </c:pt>
                <c:pt idx="886">
                  <c:v>0</c:v>
                </c:pt>
                <c:pt idx="887">
                  <c:v>0</c:v>
                </c:pt>
                <c:pt idx="888">
                  <c:v>0</c:v>
                </c:pt>
                <c:pt idx="889">
                  <c:v>0</c:v>
                </c:pt>
                <c:pt idx="890">
                  <c:v>0</c:v>
                </c:pt>
                <c:pt idx="891">
                  <c:v>0</c:v>
                </c:pt>
                <c:pt idx="892">
                  <c:v>0</c:v>
                </c:pt>
                <c:pt idx="893">
                  <c:v>0</c:v>
                </c:pt>
                <c:pt idx="894">
                  <c:v>0</c:v>
                </c:pt>
                <c:pt idx="895">
                  <c:v>0</c:v>
                </c:pt>
                <c:pt idx="896">
                  <c:v>0</c:v>
                </c:pt>
                <c:pt idx="897">
                  <c:v>0</c:v>
                </c:pt>
                <c:pt idx="898">
                  <c:v>0</c:v>
                </c:pt>
                <c:pt idx="899">
                  <c:v>0</c:v>
                </c:pt>
                <c:pt idx="900">
                  <c:v>0</c:v>
                </c:pt>
                <c:pt idx="901">
                  <c:v>0</c:v>
                </c:pt>
                <c:pt idx="902">
                  <c:v>0</c:v>
                </c:pt>
                <c:pt idx="903">
                  <c:v>0</c:v>
                </c:pt>
                <c:pt idx="904">
                  <c:v>0</c:v>
                </c:pt>
                <c:pt idx="905">
                  <c:v>0</c:v>
                </c:pt>
                <c:pt idx="906">
                  <c:v>0</c:v>
                </c:pt>
                <c:pt idx="907">
                  <c:v>0</c:v>
                </c:pt>
                <c:pt idx="908">
                  <c:v>0</c:v>
                </c:pt>
                <c:pt idx="909">
                  <c:v>0</c:v>
                </c:pt>
                <c:pt idx="910">
                  <c:v>0</c:v>
                </c:pt>
                <c:pt idx="911">
                  <c:v>0</c:v>
                </c:pt>
                <c:pt idx="912">
                  <c:v>0</c:v>
                </c:pt>
                <c:pt idx="913">
                  <c:v>0</c:v>
                </c:pt>
                <c:pt idx="914">
                  <c:v>0</c:v>
                </c:pt>
                <c:pt idx="915">
                  <c:v>0</c:v>
                </c:pt>
                <c:pt idx="916">
                  <c:v>0</c:v>
                </c:pt>
                <c:pt idx="917">
                  <c:v>0</c:v>
                </c:pt>
                <c:pt idx="918">
                  <c:v>0</c:v>
                </c:pt>
                <c:pt idx="919">
                  <c:v>0</c:v>
                </c:pt>
                <c:pt idx="920">
                  <c:v>0</c:v>
                </c:pt>
                <c:pt idx="921">
                  <c:v>0</c:v>
                </c:pt>
                <c:pt idx="922">
                  <c:v>0</c:v>
                </c:pt>
                <c:pt idx="923">
                  <c:v>0</c:v>
                </c:pt>
                <c:pt idx="924">
                  <c:v>0</c:v>
                </c:pt>
                <c:pt idx="925">
                  <c:v>0</c:v>
                </c:pt>
                <c:pt idx="926">
                  <c:v>0</c:v>
                </c:pt>
                <c:pt idx="927">
                  <c:v>0</c:v>
                </c:pt>
                <c:pt idx="928">
                  <c:v>0</c:v>
                </c:pt>
                <c:pt idx="929">
                  <c:v>0</c:v>
                </c:pt>
                <c:pt idx="930">
                  <c:v>0</c:v>
                </c:pt>
                <c:pt idx="931">
                  <c:v>0</c:v>
                </c:pt>
                <c:pt idx="932">
                  <c:v>0</c:v>
                </c:pt>
                <c:pt idx="933">
                  <c:v>0</c:v>
                </c:pt>
                <c:pt idx="934">
                  <c:v>0</c:v>
                </c:pt>
                <c:pt idx="935">
                  <c:v>0</c:v>
                </c:pt>
                <c:pt idx="936">
                  <c:v>0</c:v>
                </c:pt>
                <c:pt idx="937">
                  <c:v>0</c:v>
                </c:pt>
                <c:pt idx="938">
                  <c:v>0</c:v>
                </c:pt>
                <c:pt idx="939">
                  <c:v>0</c:v>
                </c:pt>
                <c:pt idx="940">
                  <c:v>0</c:v>
                </c:pt>
                <c:pt idx="941">
                  <c:v>0</c:v>
                </c:pt>
                <c:pt idx="942">
                  <c:v>0</c:v>
                </c:pt>
                <c:pt idx="943">
                  <c:v>0</c:v>
                </c:pt>
                <c:pt idx="944">
                  <c:v>0</c:v>
                </c:pt>
                <c:pt idx="945">
                  <c:v>0</c:v>
                </c:pt>
                <c:pt idx="946">
                  <c:v>0</c:v>
                </c:pt>
                <c:pt idx="947">
                  <c:v>0</c:v>
                </c:pt>
                <c:pt idx="948">
                  <c:v>0</c:v>
                </c:pt>
                <c:pt idx="949">
                  <c:v>0</c:v>
                </c:pt>
                <c:pt idx="950">
                  <c:v>0</c:v>
                </c:pt>
                <c:pt idx="951">
                  <c:v>0</c:v>
                </c:pt>
                <c:pt idx="952">
                  <c:v>0</c:v>
                </c:pt>
                <c:pt idx="953">
                  <c:v>0</c:v>
                </c:pt>
                <c:pt idx="954">
                  <c:v>0</c:v>
                </c:pt>
                <c:pt idx="955">
                  <c:v>0</c:v>
                </c:pt>
                <c:pt idx="956">
                  <c:v>0</c:v>
                </c:pt>
                <c:pt idx="957">
                  <c:v>0</c:v>
                </c:pt>
                <c:pt idx="958">
                  <c:v>0</c:v>
                </c:pt>
                <c:pt idx="959">
                  <c:v>0</c:v>
                </c:pt>
                <c:pt idx="960">
                  <c:v>0</c:v>
                </c:pt>
                <c:pt idx="961">
                  <c:v>0</c:v>
                </c:pt>
                <c:pt idx="962">
                  <c:v>0</c:v>
                </c:pt>
                <c:pt idx="963">
                  <c:v>0</c:v>
                </c:pt>
                <c:pt idx="964">
                  <c:v>0</c:v>
                </c:pt>
                <c:pt idx="965">
                  <c:v>0</c:v>
                </c:pt>
                <c:pt idx="966">
                  <c:v>0</c:v>
                </c:pt>
                <c:pt idx="967">
                  <c:v>0</c:v>
                </c:pt>
                <c:pt idx="968">
                  <c:v>0</c:v>
                </c:pt>
                <c:pt idx="969">
                  <c:v>0</c:v>
                </c:pt>
                <c:pt idx="970">
                  <c:v>0</c:v>
                </c:pt>
                <c:pt idx="971">
                  <c:v>0</c:v>
                </c:pt>
                <c:pt idx="972">
                  <c:v>0</c:v>
                </c:pt>
                <c:pt idx="973">
                  <c:v>0</c:v>
                </c:pt>
                <c:pt idx="974">
                  <c:v>0</c:v>
                </c:pt>
                <c:pt idx="975">
                  <c:v>0</c:v>
                </c:pt>
                <c:pt idx="976">
                  <c:v>0</c:v>
                </c:pt>
                <c:pt idx="977">
                  <c:v>0</c:v>
                </c:pt>
                <c:pt idx="978">
                  <c:v>0</c:v>
                </c:pt>
                <c:pt idx="979">
                  <c:v>0</c:v>
                </c:pt>
                <c:pt idx="980">
                  <c:v>0</c:v>
                </c:pt>
                <c:pt idx="981">
                  <c:v>0</c:v>
                </c:pt>
                <c:pt idx="982">
                  <c:v>0</c:v>
                </c:pt>
                <c:pt idx="983">
                  <c:v>0</c:v>
                </c:pt>
                <c:pt idx="984">
                  <c:v>0</c:v>
                </c:pt>
                <c:pt idx="985">
                  <c:v>0</c:v>
                </c:pt>
                <c:pt idx="986">
                  <c:v>0</c:v>
                </c:pt>
                <c:pt idx="987">
                  <c:v>0</c:v>
                </c:pt>
                <c:pt idx="988">
                  <c:v>0</c:v>
                </c:pt>
                <c:pt idx="989">
                  <c:v>0</c:v>
                </c:pt>
                <c:pt idx="990">
                  <c:v>0</c:v>
                </c:pt>
                <c:pt idx="991">
                  <c:v>0</c:v>
                </c:pt>
                <c:pt idx="992">
                  <c:v>0</c:v>
                </c:pt>
                <c:pt idx="993">
                  <c:v>0</c:v>
                </c:pt>
                <c:pt idx="994">
                  <c:v>0</c:v>
                </c:pt>
                <c:pt idx="995">
                  <c:v>0</c:v>
                </c:pt>
                <c:pt idx="996">
                  <c:v>0</c:v>
                </c:pt>
                <c:pt idx="997">
                  <c:v>0</c:v>
                </c:pt>
                <c:pt idx="998">
                  <c:v>0</c:v>
                </c:pt>
                <c:pt idx="999">
                  <c:v>0</c:v>
                </c:pt>
                <c:pt idx="1000">
                  <c:v>0</c:v>
                </c:pt>
                <c:pt idx="1001">
                  <c:v>0</c:v>
                </c:pt>
                <c:pt idx="1002">
                  <c:v>0</c:v>
                </c:pt>
                <c:pt idx="1003">
                  <c:v>0</c:v>
                </c:pt>
                <c:pt idx="1004">
                  <c:v>0</c:v>
                </c:pt>
                <c:pt idx="1005">
                  <c:v>0</c:v>
                </c:pt>
                <c:pt idx="1006">
                  <c:v>0</c:v>
                </c:pt>
                <c:pt idx="1007">
                  <c:v>0</c:v>
                </c:pt>
                <c:pt idx="1008">
                  <c:v>0</c:v>
                </c:pt>
                <c:pt idx="1009">
                  <c:v>0</c:v>
                </c:pt>
                <c:pt idx="1010">
                  <c:v>0</c:v>
                </c:pt>
                <c:pt idx="1011">
                  <c:v>0</c:v>
                </c:pt>
                <c:pt idx="1012">
                  <c:v>0</c:v>
                </c:pt>
                <c:pt idx="1013">
                  <c:v>0</c:v>
                </c:pt>
                <c:pt idx="1014">
                  <c:v>0</c:v>
                </c:pt>
                <c:pt idx="1015">
                  <c:v>0</c:v>
                </c:pt>
                <c:pt idx="1016">
                  <c:v>0</c:v>
                </c:pt>
                <c:pt idx="1017">
                  <c:v>0</c:v>
                </c:pt>
                <c:pt idx="1018">
                  <c:v>0</c:v>
                </c:pt>
                <c:pt idx="1019">
                  <c:v>0</c:v>
                </c:pt>
                <c:pt idx="1020">
                  <c:v>0</c:v>
                </c:pt>
                <c:pt idx="1021">
                  <c:v>0</c:v>
                </c:pt>
                <c:pt idx="1022">
                  <c:v>0</c:v>
                </c:pt>
                <c:pt idx="1023">
                  <c:v>0</c:v>
                </c:pt>
                <c:pt idx="1024">
                  <c:v>0</c:v>
                </c:pt>
                <c:pt idx="1025">
                  <c:v>0</c:v>
                </c:pt>
                <c:pt idx="1026">
                  <c:v>0</c:v>
                </c:pt>
                <c:pt idx="1027">
                  <c:v>0</c:v>
                </c:pt>
                <c:pt idx="1028">
                  <c:v>0</c:v>
                </c:pt>
                <c:pt idx="1029">
                  <c:v>0</c:v>
                </c:pt>
                <c:pt idx="1030">
                  <c:v>0</c:v>
                </c:pt>
                <c:pt idx="1031">
                  <c:v>0</c:v>
                </c:pt>
                <c:pt idx="1032">
                  <c:v>0</c:v>
                </c:pt>
                <c:pt idx="1033">
                  <c:v>0</c:v>
                </c:pt>
                <c:pt idx="1034">
                  <c:v>0</c:v>
                </c:pt>
                <c:pt idx="1035">
                  <c:v>0</c:v>
                </c:pt>
                <c:pt idx="1036">
                  <c:v>0</c:v>
                </c:pt>
                <c:pt idx="1037">
                  <c:v>0</c:v>
                </c:pt>
                <c:pt idx="1038">
                  <c:v>0</c:v>
                </c:pt>
                <c:pt idx="1039">
                  <c:v>0</c:v>
                </c:pt>
                <c:pt idx="1040">
                  <c:v>0</c:v>
                </c:pt>
                <c:pt idx="1041">
                  <c:v>0</c:v>
                </c:pt>
                <c:pt idx="1042">
                  <c:v>0</c:v>
                </c:pt>
                <c:pt idx="1043">
                  <c:v>0</c:v>
                </c:pt>
                <c:pt idx="1044">
                  <c:v>0</c:v>
                </c:pt>
                <c:pt idx="1045">
                  <c:v>0</c:v>
                </c:pt>
                <c:pt idx="1046">
                  <c:v>0</c:v>
                </c:pt>
                <c:pt idx="1047">
                  <c:v>0</c:v>
                </c:pt>
                <c:pt idx="1048">
                  <c:v>0</c:v>
                </c:pt>
                <c:pt idx="1049">
                  <c:v>0</c:v>
                </c:pt>
                <c:pt idx="1050">
                  <c:v>0</c:v>
                </c:pt>
                <c:pt idx="1051">
                  <c:v>0</c:v>
                </c:pt>
                <c:pt idx="1052">
                  <c:v>0</c:v>
                </c:pt>
                <c:pt idx="1053">
                  <c:v>0</c:v>
                </c:pt>
                <c:pt idx="1054">
                  <c:v>0</c:v>
                </c:pt>
                <c:pt idx="1055">
                  <c:v>0</c:v>
                </c:pt>
                <c:pt idx="1056">
                  <c:v>0</c:v>
                </c:pt>
                <c:pt idx="1057">
                  <c:v>0</c:v>
                </c:pt>
                <c:pt idx="1058">
                  <c:v>0</c:v>
                </c:pt>
                <c:pt idx="1059">
                  <c:v>0</c:v>
                </c:pt>
                <c:pt idx="1060">
                  <c:v>0</c:v>
                </c:pt>
                <c:pt idx="1061">
                  <c:v>0</c:v>
                </c:pt>
                <c:pt idx="1062">
                  <c:v>0</c:v>
                </c:pt>
                <c:pt idx="1063">
                  <c:v>0</c:v>
                </c:pt>
                <c:pt idx="1064">
                  <c:v>0</c:v>
                </c:pt>
                <c:pt idx="1065">
                  <c:v>0</c:v>
                </c:pt>
                <c:pt idx="1066">
                  <c:v>0</c:v>
                </c:pt>
                <c:pt idx="1067">
                  <c:v>0</c:v>
                </c:pt>
                <c:pt idx="1068">
                  <c:v>0</c:v>
                </c:pt>
                <c:pt idx="1069">
                  <c:v>0</c:v>
                </c:pt>
                <c:pt idx="1070">
                  <c:v>0</c:v>
                </c:pt>
                <c:pt idx="1071">
                  <c:v>0</c:v>
                </c:pt>
                <c:pt idx="1072">
                  <c:v>0</c:v>
                </c:pt>
                <c:pt idx="1073">
                  <c:v>0</c:v>
                </c:pt>
                <c:pt idx="1074">
                  <c:v>0</c:v>
                </c:pt>
                <c:pt idx="1075">
                  <c:v>0</c:v>
                </c:pt>
                <c:pt idx="1076">
                  <c:v>0</c:v>
                </c:pt>
                <c:pt idx="1077">
                  <c:v>0</c:v>
                </c:pt>
                <c:pt idx="1078">
                  <c:v>0</c:v>
                </c:pt>
                <c:pt idx="1079">
                  <c:v>0</c:v>
                </c:pt>
                <c:pt idx="1080">
                  <c:v>0</c:v>
                </c:pt>
                <c:pt idx="1081">
                  <c:v>0</c:v>
                </c:pt>
                <c:pt idx="1082">
                  <c:v>0</c:v>
                </c:pt>
                <c:pt idx="1083">
                  <c:v>0</c:v>
                </c:pt>
                <c:pt idx="1084">
                  <c:v>0</c:v>
                </c:pt>
                <c:pt idx="1085">
                  <c:v>0</c:v>
                </c:pt>
                <c:pt idx="1086">
                  <c:v>0</c:v>
                </c:pt>
                <c:pt idx="1087">
                  <c:v>0</c:v>
                </c:pt>
                <c:pt idx="1088">
                  <c:v>0</c:v>
                </c:pt>
                <c:pt idx="1089">
                  <c:v>0</c:v>
                </c:pt>
                <c:pt idx="1090">
                  <c:v>0</c:v>
                </c:pt>
                <c:pt idx="1091">
                  <c:v>0</c:v>
                </c:pt>
                <c:pt idx="1092">
                  <c:v>0</c:v>
                </c:pt>
                <c:pt idx="1093">
                  <c:v>0</c:v>
                </c:pt>
                <c:pt idx="1094">
                  <c:v>0</c:v>
                </c:pt>
                <c:pt idx="1095">
                  <c:v>0</c:v>
                </c:pt>
                <c:pt idx="1096">
                  <c:v>0</c:v>
                </c:pt>
                <c:pt idx="1097">
                  <c:v>0</c:v>
                </c:pt>
                <c:pt idx="1098">
                  <c:v>0</c:v>
                </c:pt>
                <c:pt idx="1099">
                  <c:v>0</c:v>
                </c:pt>
                <c:pt idx="1100">
                  <c:v>0</c:v>
                </c:pt>
                <c:pt idx="1101">
                  <c:v>0</c:v>
                </c:pt>
                <c:pt idx="1102">
                  <c:v>0</c:v>
                </c:pt>
                <c:pt idx="1103">
                  <c:v>0</c:v>
                </c:pt>
                <c:pt idx="1104">
                  <c:v>0</c:v>
                </c:pt>
                <c:pt idx="1105">
                  <c:v>0</c:v>
                </c:pt>
                <c:pt idx="1106">
                  <c:v>0</c:v>
                </c:pt>
                <c:pt idx="1107">
                  <c:v>0</c:v>
                </c:pt>
                <c:pt idx="1108">
                  <c:v>0</c:v>
                </c:pt>
                <c:pt idx="1109">
                  <c:v>0</c:v>
                </c:pt>
                <c:pt idx="1110">
                  <c:v>0</c:v>
                </c:pt>
                <c:pt idx="1111">
                  <c:v>0</c:v>
                </c:pt>
                <c:pt idx="1112">
                  <c:v>0</c:v>
                </c:pt>
                <c:pt idx="1113">
                  <c:v>0</c:v>
                </c:pt>
                <c:pt idx="1114">
                  <c:v>0</c:v>
                </c:pt>
                <c:pt idx="1115">
                  <c:v>0</c:v>
                </c:pt>
                <c:pt idx="1116">
                  <c:v>0</c:v>
                </c:pt>
                <c:pt idx="1117">
                  <c:v>0</c:v>
                </c:pt>
                <c:pt idx="1118">
                  <c:v>0</c:v>
                </c:pt>
                <c:pt idx="1119">
                  <c:v>0</c:v>
                </c:pt>
                <c:pt idx="1120">
                  <c:v>0</c:v>
                </c:pt>
                <c:pt idx="1121">
                  <c:v>0</c:v>
                </c:pt>
                <c:pt idx="1122">
                  <c:v>0</c:v>
                </c:pt>
                <c:pt idx="1123">
                  <c:v>0</c:v>
                </c:pt>
                <c:pt idx="1124">
                  <c:v>0</c:v>
                </c:pt>
                <c:pt idx="1125">
                  <c:v>0</c:v>
                </c:pt>
                <c:pt idx="1126">
                  <c:v>0</c:v>
                </c:pt>
                <c:pt idx="1127">
                  <c:v>0</c:v>
                </c:pt>
                <c:pt idx="1128">
                  <c:v>0</c:v>
                </c:pt>
                <c:pt idx="1129">
                  <c:v>0</c:v>
                </c:pt>
                <c:pt idx="1130">
                  <c:v>0</c:v>
                </c:pt>
                <c:pt idx="1131">
                  <c:v>0</c:v>
                </c:pt>
                <c:pt idx="1132">
                  <c:v>0</c:v>
                </c:pt>
                <c:pt idx="1133">
                  <c:v>0</c:v>
                </c:pt>
                <c:pt idx="1134">
                  <c:v>0</c:v>
                </c:pt>
                <c:pt idx="1135">
                  <c:v>0</c:v>
                </c:pt>
                <c:pt idx="1136">
                  <c:v>0</c:v>
                </c:pt>
                <c:pt idx="1137">
                  <c:v>0</c:v>
                </c:pt>
                <c:pt idx="1138">
                  <c:v>0</c:v>
                </c:pt>
                <c:pt idx="1139">
                  <c:v>0</c:v>
                </c:pt>
                <c:pt idx="1140">
                  <c:v>0</c:v>
                </c:pt>
                <c:pt idx="1141">
                  <c:v>0</c:v>
                </c:pt>
                <c:pt idx="1142">
                  <c:v>0</c:v>
                </c:pt>
                <c:pt idx="1143">
                  <c:v>0</c:v>
                </c:pt>
                <c:pt idx="1144">
                  <c:v>0</c:v>
                </c:pt>
                <c:pt idx="1145">
                  <c:v>0</c:v>
                </c:pt>
                <c:pt idx="1146">
                  <c:v>0</c:v>
                </c:pt>
                <c:pt idx="1147">
                  <c:v>0</c:v>
                </c:pt>
                <c:pt idx="1148">
                  <c:v>0</c:v>
                </c:pt>
                <c:pt idx="1149">
                  <c:v>0</c:v>
                </c:pt>
                <c:pt idx="1150">
                  <c:v>0</c:v>
                </c:pt>
                <c:pt idx="1151">
                  <c:v>0</c:v>
                </c:pt>
                <c:pt idx="1152">
                  <c:v>0</c:v>
                </c:pt>
                <c:pt idx="1153">
                  <c:v>0</c:v>
                </c:pt>
                <c:pt idx="1154">
                  <c:v>0</c:v>
                </c:pt>
                <c:pt idx="1155">
                  <c:v>0</c:v>
                </c:pt>
                <c:pt idx="1156">
                  <c:v>0</c:v>
                </c:pt>
                <c:pt idx="1157">
                  <c:v>0</c:v>
                </c:pt>
                <c:pt idx="1158">
                  <c:v>0</c:v>
                </c:pt>
                <c:pt idx="1159">
                  <c:v>0</c:v>
                </c:pt>
                <c:pt idx="1160">
                  <c:v>0</c:v>
                </c:pt>
                <c:pt idx="1161">
                  <c:v>0</c:v>
                </c:pt>
                <c:pt idx="1162">
                  <c:v>0</c:v>
                </c:pt>
                <c:pt idx="1163">
                  <c:v>0</c:v>
                </c:pt>
                <c:pt idx="1164">
                  <c:v>0</c:v>
                </c:pt>
                <c:pt idx="1165">
                  <c:v>0</c:v>
                </c:pt>
                <c:pt idx="1166">
                  <c:v>0</c:v>
                </c:pt>
                <c:pt idx="1167">
                  <c:v>0</c:v>
                </c:pt>
                <c:pt idx="1168">
                  <c:v>0</c:v>
                </c:pt>
                <c:pt idx="1169">
                  <c:v>0</c:v>
                </c:pt>
                <c:pt idx="1170">
                  <c:v>0</c:v>
                </c:pt>
                <c:pt idx="1171">
                  <c:v>0</c:v>
                </c:pt>
                <c:pt idx="1172">
                  <c:v>0</c:v>
                </c:pt>
                <c:pt idx="1173">
                  <c:v>0</c:v>
                </c:pt>
                <c:pt idx="1174">
                  <c:v>0</c:v>
                </c:pt>
                <c:pt idx="1175">
                  <c:v>0</c:v>
                </c:pt>
                <c:pt idx="1176">
                  <c:v>0</c:v>
                </c:pt>
                <c:pt idx="1177">
                  <c:v>0</c:v>
                </c:pt>
                <c:pt idx="1178">
                  <c:v>0</c:v>
                </c:pt>
                <c:pt idx="1179">
                  <c:v>0</c:v>
                </c:pt>
                <c:pt idx="1180">
                  <c:v>0</c:v>
                </c:pt>
                <c:pt idx="1181">
                  <c:v>0</c:v>
                </c:pt>
                <c:pt idx="1182">
                  <c:v>0</c:v>
                </c:pt>
                <c:pt idx="1183">
                  <c:v>0</c:v>
                </c:pt>
                <c:pt idx="1184">
                  <c:v>0</c:v>
                </c:pt>
                <c:pt idx="1185">
                  <c:v>0</c:v>
                </c:pt>
                <c:pt idx="1186">
                  <c:v>0</c:v>
                </c:pt>
                <c:pt idx="1187">
                  <c:v>0</c:v>
                </c:pt>
                <c:pt idx="1188">
                  <c:v>0</c:v>
                </c:pt>
                <c:pt idx="1189">
                  <c:v>0</c:v>
                </c:pt>
                <c:pt idx="1190">
                  <c:v>0</c:v>
                </c:pt>
                <c:pt idx="1191">
                  <c:v>0</c:v>
                </c:pt>
                <c:pt idx="1192">
                  <c:v>0</c:v>
                </c:pt>
                <c:pt idx="1193">
                  <c:v>0</c:v>
                </c:pt>
                <c:pt idx="1194">
                  <c:v>0</c:v>
                </c:pt>
                <c:pt idx="1195">
                  <c:v>0</c:v>
                </c:pt>
                <c:pt idx="1196">
                  <c:v>0</c:v>
                </c:pt>
                <c:pt idx="1197">
                  <c:v>0</c:v>
                </c:pt>
                <c:pt idx="1198">
                  <c:v>0</c:v>
                </c:pt>
                <c:pt idx="1199">
                  <c:v>0</c:v>
                </c:pt>
                <c:pt idx="1200">
                  <c:v>0</c:v>
                </c:pt>
                <c:pt idx="1201">
                  <c:v>0</c:v>
                </c:pt>
                <c:pt idx="1202">
                  <c:v>0</c:v>
                </c:pt>
                <c:pt idx="1203">
                  <c:v>0</c:v>
                </c:pt>
                <c:pt idx="1204">
                  <c:v>0</c:v>
                </c:pt>
                <c:pt idx="1205">
                  <c:v>0</c:v>
                </c:pt>
                <c:pt idx="1206">
                  <c:v>0</c:v>
                </c:pt>
                <c:pt idx="1207">
                  <c:v>0</c:v>
                </c:pt>
                <c:pt idx="1208">
                  <c:v>0</c:v>
                </c:pt>
                <c:pt idx="1209">
                  <c:v>0</c:v>
                </c:pt>
                <c:pt idx="1210">
                  <c:v>0</c:v>
                </c:pt>
                <c:pt idx="1211">
                  <c:v>0</c:v>
                </c:pt>
                <c:pt idx="1212">
                  <c:v>0</c:v>
                </c:pt>
                <c:pt idx="1213">
                  <c:v>0</c:v>
                </c:pt>
                <c:pt idx="1214">
                  <c:v>0</c:v>
                </c:pt>
                <c:pt idx="1215">
                  <c:v>0</c:v>
                </c:pt>
                <c:pt idx="1216">
                  <c:v>0</c:v>
                </c:pt>
                <c:pt idx="1217">
                  <c:v>0</c:v>
                </c:pt>
                <c:pt idx="1218">
                  <c:v>0</c:v>
                </c:pt>
                <c:pt idx="1219">
                  <c:v>0</c:v>
                </c:pt>
                <c:pt idx="1220">
                  <c:v>0</c:v>
                </c:pt>
                <c:pt idx="1221">
                  <c:v>0</c:v>
                </c:pt>
                <c:pt idx="1222">
                  <c:v>0</c:v>
                </c:pt>
                <c:pt idx="1223">
                  <c:v>0</c:v>
                </c:pt>
                <c:pt idx="1224">
                  <c:v>0</c:v>
                </c:pt>
                <c:pt idx="1225">
                  <c:v>0</c:v>
                </c:pt>
                <c:pt idx="1226">
                  <c:v>0</c:v>
                </c:pt>
                <c:pt idx="1227">
                  <c:v>0</c:v>
                </c:pt>
                <c:pt idx="1228">
                  <c:v>0</c:v>
                </c:pt>
                <c:pt idx="1229">
                  <c:v>0</c:v>
                </c:pt>
                <c:pt idx="1230">
                  <c:v>0</c:v>
                </c:pt>
                <c:pt idx="1231">
                  <c:v>0</c:v>
                </c:pt>
                <c:pt idx="1232">
                  <c:v>0</c:v>
                </c:pt>
                <c:pt idx="1233">
                  <c:v>0</c:v>
                </c:pt>
                <c:pt idx="1234">
                  <c:v>0</c:v>
                </c:pt>
                <c:pt idx="1235">
                  <c:v>0</c:v>
                </c:pt>
                <c:pt idx="1236">
                  <c:v>0</c:v>
                </c:pt>
                <c:pt idx="1237">
                  <c:v>0</c:v>
                </c:pt>
                <c:pt idx="1238">
                  <c:v>0</c:v>
                </c:pt>
                <c:pt idx="1239">
                  <c:v>0</c:v>
                </c:pt>
                <c:pt idx="1240">
                  <c:v>0</c:v>
                </c:pt>
                <c:pt idx="1241">
                  <c:v>0</c:v>
                </c:pt>
                <c:pt idx="1242">
                  <c:v>0</c:v>
                </c:pt>
                <c:pt idx="1243">
                  <c:v>0</c:v>
                </c:pt>
                <c:pt idx="1244">
                  <c:v>0</c:v>
                </c:pt>
                <c:pt idx="1245">
                  <c:v>0</c:v>
                </c:pt>
                <c:pt idx="1246">
                  <c:v>0</c:v>
                </c:pt>
                <c:pt idx="1247">
                  <c:v>0</c:v>
                </c:pt>
                <c:pt idx="1248">
                  <c:v>0</c:v>
                </c:pt>
                <c:pt idx="1249">
                  <c:v>0</c:v>
                </c:pt>
                <c:pt idx="1250">
                  <c:v>0</c:v>
                </c:pt>
                <c:pt idx="1251">
                  <c:v>0</c:v>
                </c:pt>
                <c:pt idx="1252">
                  <c:v>0</c:v>
                </c:pt>
                <c:pt idx="1253">
                  <c:v>0</c:v>
                </c:pt>
                <c:pt idx="1254">
                  <c:v>0</c:v>
                </c:pt>
                <c:pt idx="1255">
                  <c:v>0</c:v>
                </c:pt>
                <c:pt idx="1256">
                  <c:v>0</c:v>
                </c:pt>
                <c:pt idx="1257">
                  <c:v>0</c:v>
                </c:pt>
                <c:pt idx="1258">
                  <c:v>0</c:v>
                </c:pt>
                <c:pt idx="1259">
                  <c:v>0</c:v>
                </c:pt>
                <c:pt idx="1260">
                  <c:v>0</c:v>
                </c:pt>
                <c:pt idx="1261">
                  <c:v>0</c:v>
                </c:pt>
                <c:pt idx="1262">
                  <c:v>0</c:v>
                </c:pt>
                <c:pt idx="1263">
                  <c:v>0</c:v>
                </c:pt>
                <c:pt idx="1264">
                  <c:v>0</c:v>
                </c:pt>
                <c:pt idx="1265">
                  <c:v>0</c:v>
                </c:pt>
                <c:pt idx="1266">
                  <c:v>0</c:v>
                </c:pt>
                <c:pt idx="1267">
                  <c:v>0</c:v>
                </c:pt>
                <c:pt idx="1268">
                  <c:v>0</c:v>
                </c:pt>
                <c:pt idx="1269">
                  <c:v>0</c:v>
                </c:pt>
                <c:pt idx="1270">
                  <c:v>0</c:v>
                </c:pt>
                <c:pt idx="1271">
                  <c:v>0</c:v>
                </c:pt>
                <c:pt idx="1272">
                  <c:v>0</c:v>
                </c:pt>
                <c:pt idx="1273">
                  <c:v>0</c:v>
                </c:pt>
                <c:pt idx="1274">
                  <c:v>0</c:v>
                </c:pt>
                <c:pt idx="1275">
                  <c:v>0</c:v>
                </c:pt>
                <c:pt idx="1276">
                  <c:v>0</c:v>
                </c:pt>
                <c:pt idx="1277">
                  <c:v>0</c:v>
                </c:pt>
                <c:pt idx="1278">
                  <c:v>0</c:v>
                </c:pt>
                <c:pt idx="1279">
                  <c:v>0</c:v>
                </c:pt>
                <c:pt idx="1280">
                  <c:v>0</c:v>
                </c:pt>
                <c:pt idx="1281">
                  <c:v>0</c:v>
                </c:pt>
                <c:pt idx="1282">
                  <c:v>0</c:v>
                </c:pt>
                <c:pt idx="1283">
                  <c:v>0</c:v>
                </c:pt>
                <c:pt idx="1284">
                  <c:v>0</c:v>
                </c:pt>
                <c:pt idx="1285">
                  <c:v>0</c:v>
                </c:pt>
                <c:pt idx="1286">
                  <c:v>0</c:v>
                </c:pt>
                <c:pt idx="1287">
                  <c:v>0</c:v>
                </c:pt>
                <c:pt idx="1288">
                  <c:v>0</c:v>
                </c:pt>
                <c:pt idx="1289">
                  <c:v>0</c:v>
                </c:pt>
                <c:pt idx="1290">
                  <c:v>0</c:v>
                </c:pt>
                <c:pt idx="1291">
                  <c:v>0</c:v>
                </c:pt>
                <c:pt idx="1292">
                  <c:v>0</c:v>
                </c:pt>
                <c:pt idx="1293">
                  <c:v>0</c:v>
                </c:pt>
                <c:pt idx="1294">
                  <c:v>0</c:v>
                </c:pt>
                <c:pt idx="1295">
                  <c:v>0</c:v>
                </c:pt>
                <c:pt idx="1296">
                  <c:v>0</c:v>
                </c:pt>
                <c:pt idx="1297">
                  <c:v>0</c:v>
                </c:pt>
                <c:pt idx="1298">
                  <c:v>0</c:v>
                </c:pt>
                <c:pt idx="1299">
                  <c:v>0</c:v>
                </c:pt>
                <c:pt idx="1300">
                  <c:v>0</c:v>
                </c:pt>
                <c:pt idx="1301">
                  <c:v>0</c:v>
                </c:pt>
                <c:pt idx="1302">
                  <c:v>0</c:v>
                </c:pt>
                <c:pt idx="1303">
                  <c:v>0</c:v>
                </c:pt>
                <c:pt idx="1304">
                  <c:v>0</c:v>
                </c:pt>
                <c:pt idx="1305">
                  <c:v>0</c:v>
                </c:pt>
                <c:pt idx="1306">
                  <c:v>0</c:v>
                </c:pt>
                <c:pt idx="1307">
                  <c:v>0</c:v>
                </c:pt>
                <c:pt idx="1308">
                  <c:v>0</c:v>
                </c:pt>
                <c:pt idx="1309">
                  <c:v>0</c:v>
                </c:pt>
                <c:pt idx="1310">
                  <c:v>0</c:v>
                </c:pt>
                <c:pt idx="1311">
                  <c:v>0</c:v>
                </c:pt>
                <c:pt idx="1312">
                  <c:v>0</c:v>
                </c:pt>
                <c:pt idx="1313">
                  <c:v>0</c:v>
                </c:pt>
                <c:pt idx="1314">
                  <c:v>0</c:v>
                </c:pt>
                <c:pt idx="1315">
                  <c:v>0</c:v>
                </c:pt>
                <c:pt idx="1316">
                  <c:v>0</c:v>
                </c:pt>
                <c:pt idx="1317">
                  <c:v>0</c:v>
                </c:pt>
                <c:pt idx="1318">
                  <c:v>0</c:v>
                </c:pt>
                <c:pt idx="1319">
                  <c:v>0</c:v>
                </c:pt>
                <c:pt idx="1320">
                  <c:v>0</c:v>
                </c:pt>
                <c:pt idx="1321">
                  <c:v>0</c:v>
                </c:pt>
                <c:pt idx="1322">
                  <c:v>0</c:v>
                </c:pt>
                <c:pt idx="1323">
                  <c:v>0</c:v>
                </c:pt>
                <c:pt idx="1324">
                  <c:v>0</c:v>
                </c:pt>
                <c:pt idx="1325">
                  <c:v>0</c:v>
                </c:pt>
                <c:pt idx="1326">
                  <c:v>0</c:v>
                </c:pt>
                <c:pt idx="1327">
                  <c:v>0</c:v>
                </c:pt>
                <c:pt idx="1328">
                  <c:v>0</c:v>
                </c:pt>
                <c:pt idx="1329">
                  <c:v>0</c:v>
                </c:pt>
                <c:pt idx="1330">
                  <c:v>0</c:v>
                </c:pt>
                <c:pt idx="1331">
                  <c:v>0</c:v>
                </c:pt>
                <c:pt idx="1332">
                  <c:v>0</c:v>
                </c:pt>
                <c:pt idx="1333">
                  <c:v>0</c:v>
                </c:pt>
                <c:pt idx="1334">
                  <c:v>0</c:v>
                </c:pt>
                <c:pt idx="1335">
                  <c:v>0</c:v>
                </c:pt>
                <c:pt idx="1336">
                  <c:v>0</c:v>
                </c:pt>
                <c:pt idx="1337">
                  <c:v>0</c:v>
                </c:pt>
                <c:pt idx="1338">
                  <c:v>0</c:v>
                </c:pt>
                <c:pt idx="1339">
                  <c:v>0</c:v>
                </c:pt>
                <c:pt idx="1340">
                  <c:v>0</c:v>
                </c:pt>
                <c:pt idx="1341">
                  <c:v>0</c:v>
                </c:pt>
                <c:pt idx="1342">
                  <c:v>0</c:v>
                </c:pt>
                <c:pt idx="1343">
                  <c:v>0</c:v>
                </c:pt>
                <c:pt idx="1344">
                  <c:v>0</c:v>
                </c:pt>
                <c:pt idx="1345">
                  <c:v>0</c:v>
                </c:pt>
                <c:pt idx="1346">
                  <c:v>0</c:v>
                </c:pt>
                <c:pt idx="1347">
                  <c:v>0</c:v>
                </c:pt>
                <c:pt idx="1348">
                  <c:v>0</c:v>
                </c:pt>
                <c:pt idx="1349">
                  <c:v>0</c:v>
                </c:pt>
                <c:pt idx="1350">
                  <c:v>0</c:v>
                </c:pt>
                <c:pt idx="1351">
                  <c:v>0</c:v>
                </c:pt>
                <c:pt idx="1352">
                  <c:v>0</c:v>
                </c:pt>
                <c:pt idx="1353">
                  <c:v>0</c:v>
                </c:pt>
                <c:pt idx="1354">
                  <c:v>0</c:v>
                </c:pt>
                <c:pt idx="1355">
                  <c:v>0</c:v>
                </c:pt>
                <c:pt idx="1356">
                  <c:v>0</c:v>
                </c:pt>
                <c:pt idx="1357">
                  <c:v>0</c:v>
                </c:pt>
                <c:pt idx="1358">
                  <c:v>0</c:v>
                </c:pt>
                <c:pt idx="1359">
                  <c:v>0</c:v>
                </c:pt>
                <c:pt idx="1360">
                  <c:v>0</c:v>
                </c:pt>
                <c:pt idx="1361">
                  <c:v>0</c:v>
                </c:pt>
                <c:pt idx="1362">
                  <c:v>0</c:v>
                </c:pt>
                <c:pt idx="1363">
                  <c:v>0</c:v>
                </c:pt>
                <c:pt idx="1364">
                  <c:v>0</c:v>
                </c:pt>
                <c:pt idx="1365">
                  <c:v>0</c:v>
                </c:pt>
                <c:pt idx="1366">
                  <c:v>0</c:v>
                </c:pt>
                <c:pt idx="1367">
                  <c:v>0</c:v>
                </c:pt>
                <c:pt idx="1368">
                  <c:v>0</c:v>
                </c:pt>
                <c:pt idx="1369">
                  <c:v>0</c:v>
                </c:pt>
                <c:pt idx="1370">
                  <c:v>0</c:v>
                </c:pt>
                <c:pt idx="1371">
                  <c:v>0</c:v>
                </c:pt>
                <c:pt idx="1372">
                  <c:v>0</c:v>
                </c:pt>
                <c:pt idx="1373">
                  <c:v>0</c:v>
                </c:pt>
                <c:pt idx="1374">
                  <c:v>0</c:v>
                </c:pt>
                <c:pt idx="1375">
                  <c:v>0</c:v>
                </c:pt>
                <c:pt idx="1376">
                  <c:v>0</c:v>
                </c:pt>
                <c:pt idx="1377">
                  <c:v>0</c:v>
                </c:pt>
                <c:pt idx="1378">
                  <c:v>0</c:v>
                </c:pt>
                <c:pt idx="1379">
                  <c:v>0</c:v>
                </c:pt>
                <c:pt idx="1380">
                  <c:v>0</c:v>
                </c:pt>
                <c:pt idx="1381">
                  <c:v>0</c:v>
                </c:pt>
                <c:pt idx="1382">
                  <c:v>0</c:v>
                </c:pt>
                <c:pt idx="1383">
                  <c:v>0</c:v>
                </c:pt>
                <c:pt idx="1384">
                  <c:v>0</c:v>
                </c:pt>
                <c:pt idx="1385">
                  <c:v>0</c:v>
                </c:pt>
                <c:pt idx="1386">
                  <c:v>0</c:v>
                </c:pt>
                <c:pt idx="1387">
                  <c:v>0</c:v>
                </c:pt>
                <c:pt idx="1388">
                  <c:v>0</c:v>
                </c:pt>
                <c:pt idx="1389">
                  <c:v>0</c:v>
                </c:pt>
                <c:pt idx="1390">
                  <c:v>0</c:v>
                </c:pt>
                <c:pt idx="1391">
                  <c:v>0</c:v>
                </c:pt>
                <c:pt idx="1392">
                  <c:v>0</c:v>
                </c:pt>
                <c:pt idx="1393">
                  <c:v>0</c:v>
                </c:pt>
                <c:pt idx="1394">
                  <c:v>0</c:v>
                </c:pt>
                <c:pt idx="1395">
                  <c:v>0</c:v>
                </c:pt>
                <c:pt idx="1396">
                  <c:v>0</c:v>
                </c:pt>
                <c:pt idx="1397">
                  <c:v>0</c:v>
                </c:pt>
                <c:pt idx="1398">
                  <c:v>0</c:v>
                </c:pt>
                <c:pt idx="1399">
                  <c:v>0</c:v>
                </c:pt>
                <c:pt idx="1400">
                  <c:v>0</c:v>
                </c:pt>
                <c:pt idx="1401">
                  <c:v>0</c:v>
                </c:pt>
                <c:pt idx="1402">
                  <c:v>0</c:v>
                </c:pt>
                <c:pt idx="1403">
                  <c:v>0</c:v>
                </c:pt>
                <c:pt idx="1404">
                  <c:v>0</c:v>
                </c:pt>
                <c:pt idx="1405">
                  <c:v>0</c:v>
                </c:pt>
                <c:pt idx="1406">
                  <c:v>0</c:v>
                </c:pt>
                <c:pt idx="1407">
                  <c:v>0</c:v>
                </c:pt>
                <c:pt idx="1408">
                  <c:v>0</c:v>
                </c:pt>
                <c:pt idx="1409">
                  <c:v>0</c:v>
                </c:pt>
                <c:pt idx="1410">
                  <c:v>0</c:v>
                </c:pt>
                <c:pt idx="1411">
                  <c:v>0</c:v>
                </c:pt>
                <c:pt idx="1412">
                  <c:v>0</c:v>
                </c:pt>
                <c:pt idx="1413">
                  <c:v>0</c:v>
                </c:pt>
                <c:pt idx="1414">
                  <c:v>0</c:v>
                </c:pt>
                <c:pt idx="1415">
                  <c:v>0</c:v>
                </c:pt>
                <c:pt idx="1416">
                  <c:v>0</c:v>
                </c:pt>
                <c:pt idx="1417">
                  <c:v>0</c:v>
                </c:pt>
                <c:pt idx="1418">
                  <c:v>0</c:v>
                </c:pt>
                <c:pt idx="1419">
                  <c:v>0</c:v>
                </c:pt>
                <c:pt idx="1420">
                  <c:v>0</c:v>
                </c:pt>
                <c:pt idx="1421">
                  <c:v>0</c:v>
                </c:pt>
                <c:pt idx="1422">
                  <c:v>0</c:v>
                </c:pt>
                <c:pt idx="1423">
                  <c:v>0</c:v>
                </c:pt>
                <c:pt idx="1424">
                  <c:v>0</c:v>
                </c:pt>
                <c:pt idx="1425">
                  <c:v>0</c:v>
                </c:pt>
                <c:pt idx="1426">
                  <c:v>0</c:v>
                </c:pt>
                <c:pt idx="1427">
                  <c:v>0</c:v>
                </c:pt>
                <c:pt idx="1428">
                  <c:v>0</c:v>
                </c:pt>
                <c:pt idx="1429">
                  <c:v>0</c:v>
                </c:pt>
                <c:pt idx="1430">
                  <c:v>0</c:v>
                </c:pt>
                <c:pt idx="1431">
                  <c:v>0</c:v>
                </c:pt>
                <c:pt idx="1432">
                  <c:v>0</c:v>
                </c:pt>
                <c:pt idx="1433">
                  <c:v>0</c:v>
                </c:pt>
                <c:pt idx="1434">
                  <c:v>0</c:v>
                </c:pt>
                <c:pt idx="1435">
                  <c:v>0</c:v>
                </c:pt>
                <c:pt idx="1436">
                  <c:v>0</c:v>
                </c:pt>
                <c:pt idx="1437">
                  <c:v>0</c:v>
                </c:pt>
                <c:pt idx="1438">
                  <c:v>0</c:v>
                </c:pt>
                <c:pt idx="1439">
                  <c:v>0</c:v>
                </c:pt>
                <c:pt idx="1440">
                  <c:v>0</c:v>
                </c:pt>
                <c:pt idx="1441">
                  <c:v>0</c:v>
                </c:pt>
                <c:pt idx="1442">
                  <c:v>0</c:v>
                </c:pt>
                <c:pt idx="1443">
                  <c:v>0</c:v>
                </c:pt>
                <c:pt idx="1444">
                  <c:v>0</c:v>
                </c:pt>
                <c:pt idx="1445">
                  <c:v>0</c:v>
                </c:pt>
                <c:pt idx="1446">
                  <c:v>0</c:v>
                </c:pt>
                <c:pt idx="1447">
                  <c:v>0</c:v>
                </c:pt>
                <c:pt idx="1448">
                  <c:v>0</c:v>
                </c:pt>
                <c:pt idx="1449">
                  <c:v>0</c:v>
                </c:pt>
                <c:pt idx="1450">
                  <c:v>0</c:v>
                </c:pt>
                <c:pt idx="1451">
                  <c:v>0</c:v>
                </c:pt>
                <c:pt idx="1452">
                  <c:v>0</c:v>
                </c:pt>
                <c:pt idx="1453">
                  <c:v>0</c:v>
                </c:pt>
                <c:pt idx="1454">
                  <c:v>0</c:v>
                </c:pt>
                <c:pt idx="1455">
                  <c:v>0</c:v>
                </c:pt>
                <c:pt idx="1456">
                  <c:v>0</c:v>
                </c:pt>
                <c:pt idx="1457">
                  <c:v>0</c:v>
                </c:pt>
                <c:pt idx="1458">
                  <c:v>0</c:v>
                </c:pt>
                <c:pt idx="1459">
                  <c:v>0</c:v>
                </c:pt>
                <c:pt idx="1460">
                  <c:v>0</c:v>
                </c:pt>
                <c:pt idx="1461">
                  <c:v>0</c:v>
                </c:pt>
                <c:pt idx="1462">
                  <c:v>0</c:v>
                </c:pt>
                <c:pt idx="1463">
                  <c:v>0</c:v>
                </c:pt>
                <c:pt idx="1464">
                  <c:v>0</c:v>
                </c:pt>
                <c:pt idx="1465">
                  <c:v>0</c:v>
                </c:pt>
                <c:pt idx="1466">
                  <c:v>0</c:v>
                </c:pt>
                <c:pt idx="1467">
                  <c:v>0</c:v>
                </c:pt>
                <c:pt idx="1468">
                  <c:v>0</c:v>
                </c:pt>
                <c:pt idx="1469">
                  <c:v>0</c:v>
                </c:pt>
                <c:pt idx="1470">
                  <c:v>0</c:v>
                </c:pt>
                <c:pt idx="1471">
                  <c:v>0</c:v>
                </c:pt>
                <c:pt idx="1472">
                  <c:v>0</c:v>
                </c:pt>
                <c:pt idx="1473">
                  <c:v>0</c:v>
                </c:pt>
                <c:pt idx="1474">
                  <c:v>0</c:v>
                </c:pt>
                <c:pt idx="1475">
                  <c:v>0</c:v>
                </c:pt>
                <c:pt idx="1476">
                  <c:v>0</c:v>
                </c:pt>
                <c:pt idx="1477">
                  <c:v>0</c:v>
                </c:pt>
                <c:pt idx="1478">
                  <c:v>0</c:v>
                </c:pt>
                <c:pt idx="1479">
                  <c:v>0</c:v>
                </c:pt>
                <c:pt idx="1480">
                  <c:v>0</c:v>
                </c:pt>
                <c:pt idx="1481">
                  <c:v>0</c:v>
                </c:pt>
                <c:pt idx="1482">
                  <c:v>0</c:v>
                </c:pt>
                <c:pt idx="1483">
                  <c:v>0</c:v>
                </c:pt>
                <c:pt idx="1484">
                  <c:v>0</c:v>
                </c:pt>
                <c:pt idx="1485">
                  <c:v>0</c:v>
                </c:pt>
                <c:pt idx="1486">
                  <c:v>0</c:v>
                </c:pt>
                <c:pt idx="1487">
                  <c:v>0</c:v>
                </c:pt>
                <c:pt idx="1488">
                  <c:v>0</c:v>
                </c:pt>
                <c:pt idx="1489">
                  <c:v>0</c:v>
                </c:pt>
                <c:pt idx="1490">
                  <c:v>0</c:v>
                </c:pt>
                <c:pt idx="1491">
                  <c:v>0</c:v>
                </c:pt>
                <c:pt idx="1492">
                  <c:v>0</c:v>
                </c:pt>
                <c:pt idx="1493">
                  <c:v>0</c:v>
                </c:pt>
                <c:pt idx="1494">
                  <c:v>0</c:v>
                </c:pt>
                <c:pt idx="1495">
                  <c:v>0</c:v>
                </c:pt>
                <c:pt idx="1496">
                  <c:v>0</c:v>
                </c:pt>
                <c:pt idx="1497">
                  <c:v>0</c:v>
                </c:pt>
                <c:pt idx="1498">
                  <c:v>0</c:v>
                </c:pt>
                <c:pt idx="1499">
                  <c:v>0</c:v>
                </c:pt>
                <c:pt idx="1500">
                  <c:v>0</c:v>
                </c:pt>
                <c:pt idx="1501">
                  <c:v>0</c:v>
                </c:pt>
                <c:pt idx="1502">
                  <c:v>0</c:v>
                </c:pt>
                <c:pt idx="1503">
                  <c:v>0</c:v>
                </c:pt>
                <c:pt idx="1504">
                  <c:v>0</c:v>
                </c:pt>
                <c:pt idx="1505">
                  <c:v>0</c:v>
                </c:pt>
                <c:pt idx="1506">
                  <c:v>0</c:v>
                </c:pt>
                <c:pt idx="1507">
                  <c:v>0</c:v>
                </c:pt>
                <c:pt idx="1508">
                  <c:v>0</c:v>
                </c:pt>
                <c:pt idx="1509">
                  <c:v>0</c:v>
                </c:pt>
                <c:pt idx="1510">
                  <c:v>0</c:v>
                </c:pt>
                <c:pt idx="1511">
                  <c:v>0</c:v>
                </c:pt>
                <c:pt idx="1512">
                  <c:v>0</c:v>
                </c:pt>
                <c:pt idx="1513">
                  <c:v>0</c:v>
                </c:pt>
                <c:pt idx="1514">
                  <c:v>0</c:v>
                </c:pt>
                <c:pt idx="1515">
                  <c:v>0</c:v>
                </c:pt>
                <c:pt idx="1516">
                  <c:v>0</c:v>
                </c:pt>
                <c:pt idx="1517">
                  <c:v>0</c:v>
                </c:pt>
                <c:pt idx="1518">
                  <c:v>0</c:v>
                </c:pt>
                <c:pt idx="1519">
                  <c:v>0</c:v>
                </c:pt>
                <c:pt idx="1520">
                  <c:v>0</c:v>
                </c:pt>
                <c:pt idx="1521">
                  <c:v>0</c:v>
                </c:pt>
                <c:pt idx="1522">
                  <c:v>0</c:v>
                </c:pt>
                <c:pt idx="1523">
                  <c:v>0</c:v>
                </c:pt>
                <c:pt idx="1524">
                  <c:v>0</c:v>
                </c:pt>
                <c:pt idx="1525">
                  <c:v>0</c:v>
                </c:pt>
                <c:pt idx="1526">
                  <c:v>0</c:v>
                </c:pt>
                <c:pt idx="1527">
                  <c:v>0</c:v>
                </c:pt>
                <c:pt idx="1528">
                  <c:v>0</c:v>
                </c:pt>
                <c:pt idx="1529">
                  <c:v>0</c:v>
                </c:pt>
                <c:pt idx="1530">
                  <c:v>0</c:v>
                </c:pt>
                <c:pt idx="1531">
                  <c:v>0</c:v>
                </c:pt>
                <c:pt idx="1532">
                  <c:v>0</c:v>
                </c:pt>
                <c:pt idx="1533">
                  <c:v>0</c:v>
                </c:pt>
                <c:pt idx="1534">
                  <c:v>0</c:v>
                </c:pt>
                <c:pt idx="1535">
                  <c:v>0</c:v>
                </c:pt>
                <c:pt idx="1536">
                  <c:v>0</c:v>
                </c:pt>
                <c:pt idx="1537">
                  <c:v>0</c:v>
                </c:pt>
                <c:pt idx="1538">
                  <c:v>0</c:v>
                </c:pt>
                <c:pt idx="1539">
                  <c:v>0</c:v>
                </c:pt>
                <c:pt idx="1540">
                  <c:v>0</c:v>
                </c:pt>
                <c:pt idx="1541">
                  <c:v>0</c:v>
                </c:pt>
                <c:pt idx="1542">
                  <c:v>0</c:v>
                </c:pt>
                <c:pt idx="1543">
                  <c:v>0</c:v>
                </c:pt>
                <c:pt idx="1544">
                  <c:v>0</c:v>
                </c:pt>
                <c:pt idx="1545">
                  <c:v>0</c:v>
                </c:pt>
                <c:pt idx="1546">
                  <c:v>0</c:v>
                </c:pt>
                <c:pt idx="1547">
                  <c:v>0</c:v>
                </c:pt>
                <c:pt idx="1548">
                  <c:v>0</c:v>
                </c:pt>
                <c:pt idx="1549">
                  <c:v>0</c:v>
                </c:pt>
                <c:pt idx="1550">
                  <c:v>0</c:v>
                </c:pt>
                <c:pt idx="1551">
                  <c:v>0</c:v>
                </c:pt>
                <c:pt idx="1552">
                  <c:v>0</c:v>
                </c:pt>
                <c:pt idx="1553">
                  <c:v>0</c:v>
                </c:pt>
                <c:pt idx="1554">
                  <c:v>0</c:v>
                </c:pt>
                <c:pt idx="1555">
                  <c:v>0</c:v>
                </c:pt>
                <c:pt idx="1556">
                  <c:v>0</c:v>
                </c:pt>
                <c:pt idx="1557">
                  <c:v>0</c:v>
                </c:pt>
                <c:pt idx="1558">
                  <c:v>0</c:v>
                </c:pt>
                <c:pt idx="1559">
                  <c:v>0</c:v>
                </c:pt>
                <c:pt idx="1560">
                  <c:v>0</c:v>
                </c:pt>
                <c:pt idx="1561">
                  <c:v>0</c:v>
                </c:pt>
                <c:pt idx="1562">
                  <c:v>0</c:v>
                </c:pt>
                <c:pt idx="1563">
                  <c:v>0</c:v>
                </c:pt>
                <c:pt idx="1564">
                  <c:v>0</c:v>
                </c:pt>
                <c:pt idx="1565">
                  <c:v>0</c:v>
                </c:pt>
                <c:pt idx="1566">
                  <c:v>0</c:v>
                </c:pt>
                <c:pt idx="1567">
                  <c:v>0</c:v>
                </c:pt>
                <c:pt idx="1568">
                  <c:v>0</c:v>
                </c:pt>
                <c:pt idx="1569">
                  <c:v>0</c:v>
                </c:pt>
                <c:pt idx="1570">
                  <c:v>0</c:v>
                </c:pt>
                <c:pt idx="1571">
                  <c:v>0</c:v>
                </c:pt>
                <c:pt idx="1572">
                  <c:v>0</c:v>
                </c:pt>
                <c:pt idx="1573">
                  <c:v>0</c:v>
                </c:pt>
                <c:pt idx="1574">
                  <c:v>0</c:v>
                </c:pt>
                <c:pt idx="1575">
                  <c:v>0</c:v>
                </c:pt>
                <c:pt idx="1576">
                  <c:v>0</c:v>
                </c:pt>
                <c:pt idx="1577">
                  <c:v>0</c:v>
                </c:pt>
                <c:pt idx="1578">
                  <c:v>0</c:v>
                </c:pt>
                <c:pt idx="1579">
                  <c:v>0</c:v>
                </c:pt>
                <c:pt idx="1580">
                  <c:v>0</c:v>
                </c:pt>
                <c:pt idx="1581">
                  <c:v>0</c:v>
                </c:pt>
                <c:pt idx="1582">
                  <c:v>0</c:v>
                </c:pt>
                <c:pt idx="1583">
                  <c:v>0</c:v>
                </c:pt>
                <c:pt idx="1584">
                  <c:v>0</c:v>
                </c:pt>
                <c:pt idx="1585">
                  <c:v>0</c:v>
                </c:pt>
                <c:pt idx="1586">
                  <c:v>0</c:v>
                </c:pt>
                <c:pt idx="1587">
                  <c:v>0</c:v>
                </c:pt>
                <c:pt idx="1588">
                  <c:v>0</c:v>
                </c:pt>
                <c:pt idx="1589">
                  <c:v>0</c:v>
                </c:pt>
                <c:pt idx="1590">
                  <c:v>0</c:v>
                </c:pt>
                <c:pt idx="1591">
                  <c:v>0</c:v>
                </c:pt>
                <c:pt idx="1592">
                  <c:v>0</c:v>
                </c:pt>
                <c:pt idx="1593">
                  <c:v>0</c:v>
                </c:pt>
                <c:pt idx="1594">
                  <c:v>0</c:v>
                </c:pt>
                <c:pt idx="1595">
                  <c:v>0</c:v>
                </c:pt>
                <c:pt idx="1596">
                  <c:v>0</c:v>
                </c:pt>
                <c:pt idx="1597">
                  <c:v>0</c:v>
                </c:pt>
                <c:pt idx="1598">
                  <c:v>0</c:v>
                </c:pt>
                <c:pt idx="1599">
                  <c:v>0</c:v>
                </c:pt>
                <c:pt idx="1600">
                  <c:v>0</c:v>
                </c:pt>
                <c:pt idx="1601">
                  <c:v>0</c:v>
                </c:pt>
                <c:pt idx="1602">
                  <c:v>0</c:v>
                </c:pt>
                <c:pt idx="1603">
                  <c:v>0</c:v>
                </c:pt>
                <c:pt idx="1604">
                  <c:v>0</c:v>
                </c:pt>
                <c:pt idx="1605">
                  <c:v>0</c:v>
                </c:pt>
                <c:pt idx="1606">
                  <c:v>0</c:v>
                </c:pt>
                <c:pt idx="1607">
                  <c:v>0</c:v>
                </c:pt>
                <c:pt idx="1608">
                  <c:v>0</c:v>
                </c:pt>
                <c:pt idx="1609">
                  <c:v>0</c:v>
                </c:pt>
                <c:pt idx="1610">
                  <c:v>0</c:v>
                </c:pt>
                <c:pt idx="1611">
                  <c:v>0</c:v>
                </c:pt>
                <c:pt idx="1612">
                  <c:v>0</c:v>
                </c:pt>
                <c:pt idx="1613">
                  <c:v>0</c:v>
                </c:pt>
                <c:pt idx="1614">
                  <c:v>0</c:v>
                </c:pt>
                <c:pt idx="1615">
                  <c:v>0</c:v>
                </c:pt>
                <c:pt idx="1616">
                  <c:v>0</c:v>
                </c:pt>
                <c:pt idx="1617">
                  <c:v>0</c:v>
                </c:pt>
                <c:pt idx="1618">
                  <c:v>0</c:v>
                </c:pt>
                <c:pt idx="1619">
                  <c:v>0</c:v>
                </c:pt>
                <c:pt idx="1620">
                  <c:v>0</c:v>
                </c:pt>
                <c:pt idx="1621">
                  <c:v>0</c:v>
                </c:pt>
                <c:pt idx="1622">
                  <c:v>0</c:v>
                </c:pt>
                <c:pt idx="1623">
                  <c:v>0</c:v>
                </c:pt>
                <c:pt idx="1624">
                  <c:v>0</c:v>
                </c:pt>
                <c:pt idx="1625">
                  <c:v>0</c:v>
                </c:pt>
                <c:pt idx="1626">
                  <c:v>0</c:v>
                </c:pt>
                <c:pt idx="1627">
                  <c:v>0</c:v>
                </c:pt>
                <c:pt idx="1628">
                  <c:v>0</c:v>
                </c:pt>
                <c:pt idx="1629">
                  <c:v>0</c:v>
                </c:pt>
                <c:pt idx="1630">
                  <c:v>0</c:v>
                </c:pt>
                <c:pt idx="1631">
                  <c:v>0</c:v>
                </c:pt>
                <c:pt idx="1632">
                  <c:v>0</c:v>
                </c:pt>
                <c:pt idx="1633">
                  <c:v>0</c:v>
                </c:pt>
                <c:pt idx="1634">
                  <c:v>0</c:v>
                </c:pt>
                <c:pt idx="1635">
                  <c:v>0</c:v>
                </c:pt>
                <c:pt idx="1636">
                  <c:v>0</c:v>
                </c:pt>
                <c:pt idx="1637">
                  <c:v>0</c:v>
                </c:pt>
                <c:pt idx="1638">
                  <c:v>0</c:v>
                </c:pt>
                <c:pt idx="1639">
                  <c:v>0</c:v>
                </c:pt>
                <c:pt idx="1640">
                  <c:v>0</c:v>
                </c:pt>
                <c:pt idx="1641">
                  <c:v>0</c:v>
                </c:pt>
                <c:pt idx="1642">
                  <c:v>0</c:v>
                </c:pt>
                <c:pt idx="1643">
                  <c:v>0</c:v>
                </c:pt>
                <c:pt idx="1644">
                  <c:v>0</c:v>
                </c:pt>
                <c:pt idx="1645">
                  <c:v>0</c:v>
                </c:pt>
                <c:pt idx="1646">
                  <c:v>0</c:v>
                </c:pt>
                <c:pt idx="1647">
                  <c:v>0</c:v>
                </c:pt>
                <c:pt idx="1648">
                  <c:v>0</c:v>
                </c:pt>
                <c:pt idx="1649">
                  <c:v>0</c:v>
                </c:pt>
                <c:pt idx="1650">
                  <c:v>0</c:v>
                </c:pt>
                <c:pt idx="1651">
                  <c:v>0</c:v>
                </c:pt>
                <c:pt idx="1652">
                  <c:v>0</c:v>
                </c:pt>
                <c:pt idx="1653">
                  <c:v>0</c:v>
                </c:pt>
                <c:pt idx="1654">
                  <c:v>0</c:v>
                </c:pt>
                <c:pt idx="1655">
                  <c:v>0</c:v>
                </c:pt>
                <c:pt idx="1656">
                  <c:v>0</c:v>
                </c:pt>
                <c:pt idx="1657">
                  <c:v>0</c:v>
                </c:pt>
                <c:pt idx="1658">
                  <c:v>0</c:v>
                </c:pt>
                <c:pt idx="1659">
                  <c:v>0</c:v>
                </c:pt>
                <c:pt idx="1660">
                  <c:v>0</c:v>
                </c:pt>
                <c:pt idx="1661">
                  <c:v>0</c:v>
                </c:pt>
                <c:pt idx="1662">
                  <c:v>0</c:v>
                </c:pt>
                <c:pt idx="1663">
                  <c:v>0</c:v>
                </c:pt>
                <c:pt idx="1664">
                  <c:v>0</c:v>
                </c:pt>
                <c:pt idx="1665">
                  <c:v>0</c:v>
                </c:pt>
                <c:pt idx="1666">
                  <c:v>0</c:v>
                </c:pt>
                <c:pt idx="1667">
                  <c:v>0</c:v>
                </c:pt>
                <c:pt idx="1668">
                  <c:v>0</c:v>
                </c:pt>
                <c:pt idx="1669">
                  <c:v>0</c:v>
                </c:pt>
                <c:pt idx="1670">
                  <c:v>0</c:v>
                </c:pt>
                <c:pt idx="1671">
                  <c:v>0</c:v>
                </c:pt>
                <c:pt idx="1672">
                  <c:v>0</c:v>
                </c:pt>
                <c:pt idx="1673">
                  <c:v>0</c:v>
                </c:pt>
                <c:pt idx="1674">
                  <c:v>0</c:v>
                </c:pt>
                <c:pt idx="1675">
                  <c:v>0</c:v>
                </c:pt>
                <c:pt idx="1676">
                  <c:v>0</c:v>
                </c:pt>
                <c:pt idx="1677">
                  <c:v>0</c:v>
                </c:pt>
                <c:pt idx="1678">
                  <c:v>0</c:v>
                </c:pt>
                <c:pt idx="1679">
                  <c:v>0</c:v>
                </c:pt>
                <c:pt idx="1680">
                  <c:v>0</c:v>
                </c:pt>
                <c:pt idx="1681">
                  <c:v>0</c:v>
                </c:pt>
                <c:pt idx="1682">
                  <c:v>0</c:v>
                </c:pt>
                <c:pt idx="1683">
                  <c:v>0</c:v>
                </c:pt>
                <c:pt idx="1684">
                  <c:v>0</c:v>
                </c:pt>
                <c:pt idx="1685">
                  <c:v>0</c:v>
                </c:pt>
                <c:pt idx="1686">
                  <c:v>0</c:v>
                </c:pt>
                <c:pt idx="1687">
                  <c:v>0</c:v>
                </c:pt>
                <c:pt idx="1688">
                  <c:v>0</c:v>
                </c:pt>
                <c:pt idx="1689">
                  <c:v>0</c:v>
                </c:pt>
                <c:pt idx="1690">
                  <c:v>0</c:v>
                </c:pt>
                <c:pt idx="1691">
                  <c:v>0</c:v>
                </c:pt>
                <c:pt idx="1692">
                  <c:v>0</c:v>
                </c:pt>
                <c:pt idx="1693">
                  <c:v>0</c:v>
                </c:pt>
                <c:pt idx="1694">
                  <c:v>0</c:v>
                </c:pt>
                <c:pt idx="1695">
                  <c:v>0</c:v>
                </c:pt>
                <c:pt idx="1696">
                  <c:v>0</c:v>
                </c:pt>
                <c:pt idx="1697">
                  <c:v>0</c:v>
                </c:pt>
                <c:pt idx="1698">
                  <c:v>0</c:v>
                </c:pt>
                <c:pt idx="1699">
                  <c:v>0</c:v>
                </c:pt>
                <c:pt idx="1700">
                  <c:v>0</c:v>
                </c:pt>
                <c:pt idx="1701">
                  <c:v>0</c:v>
                </c:pt>
                <c:pt idx="1702">
                  <c:v>0</c:v>
                </c:pt>
                <c:pt idx="1703">
                  <c:v>0</c:v>
                </c:pt>
                <c:pt idx="1704">
                  <c:v>0</c:v>
                </c:pt>
                <c:pt idx="1705">
                  <c:v>0</c:v>
                </c:pt>
                <c:pt idx="1706">
                  <c:v>0</c:v>
                </c:pt>
                <c:pt idx="1707">
                  <c:v>0</c:v>
                </c:pt>
                <c:pt idx="1708">
                  <c:v>0</c:v>
                </c:pt>
                <c:pt idx="1709">
                  <c:v>0</c:v>
                </c:pt>
                <c:pt idx="1710">
                  <c:v>0</c:v>
                </c:pt>
                <c:pt idx="1711">
                  <c:v>0</c:v>
                </c:pt>
                <c:pt idx="1712">
                  <c:v>0</c:v>
                </c:pt>
                <c:pt idx="1713">
                  <c:v>0</c:v>
                </c:pt>
                <c:pt idx="1714">
                  <c:v>0</c:v>
                </c:pt>
                <c:pt idx="1715">
                  <c:v>0</c:v>
                </c:pt>
                <c:pt idx="1716">
                  <c:v>0</c:v>
                </c:pt>
                <c:pt idx="1717">
                  <c:v>0</c:v>
                </c:pt>
                <c:pt idx="1718">
                  <c:v>0</c:v>
                </c:pt>
                <c:pt idx="1719">
                  <c:v>0</c:v>
                </c:pt>
                <c:pt idx="1720">
                  <c:v>0</c:v>
                </c:pt>
                <c:pt idx="1721">
                  <c:v>0</c:v>
                </c:pt>
                <c:pt idx="1722">
                  <c:v>0</c:v>
                </c:pt>
                <c:pt idx="1723">
                  <c:v>0</c:v>
                </c:pt>
                <c:pt idx="1724">
                  <c:v>0</c:v>
                </c:pt>
                <c:pt idx="1725">
                  <c:v>0</c:v>
                </c:pt>
                <c:pt idx="1726">
                  <c:v>0</c:v>
                </c:pt>
                <c:pt idx="1727">
                  <c:v>0</c:v>
                </c:pt>
                <c:pt idx="1728">
                  <c:v>0</c:v>
                </c:pt>
                <c:pt idx="1729">
                  <c:v>0</c:v>
                </c:pt>
                <c:pt idx="1730">
                  <c:v>0</c:v>
                </c:pt>
                <c:pt idx="1731">
                  <c:v>0</c:v>
                </c:pt>
                <c:pt idx="1732">
                  <c:v>0</c:v>
                </c:pt>
                <c:pt idx="1733">
                  <c:v>0</c:v>
                </c:pt>
                <c:pt idx="1734">
                  <c:v>0</c:v>
                </c:pt>
                <c:pt idx="1735">
                  <c:v>0</c:v>
                </c:pt>
                <c:pt idx="1736">
                  <c:v>0</c:v>
                </c:pt>
                <c:pt idx="1737">
                  <c:v>0</c:v>
                </c:pt>
                <c:pt idx="1738">
                  <c:v>0</c:v>
                </c:pt>
                <c:pt idx="1739">
                  <c:v>0</c:v>
                </c:pt>
                <c:pt idx="1740">
                  <c:v>0</c:v>
                </c:pt>
                <c:pt idx="1741">
                  <c:v>0</c:v>
                </c:pt>
                <c:pt idx="1742">
                  <c:v>0</c:v>
                </c:pt>
                <c:pt idx="1743">
                  <c:v>0</c:v>
                </c:pt>
                <c:pt idx="1744">
                  <c:v>0</c:v>
                </c:pt>
                <c:pt idx="1745">
                  <c:v>0</c:v>
                </c:pt>
                <c:pt idx="1746">
                  <c:v>0</c:v>
                </c:pt>
                <c:pt idx="1747">
                  <c:v>0</c:v>
                </c:pt>
                <c:pt idx="1748">
                  <c:v>0</c:v>
                </c:pt>
                <c:pt idx="1749">
                  <c:v>0</c:v>
                </c:pt>
                <c:pt idx="1750">
                  <c:v>0</c:v>
                </c:pt>
                <c:pt idx="1751">
                  <c:v>0</c:v>
                </c:pt>
                <c:pt idx="1752">
                  <c:v>0</c:v>
                </c:pt>
                <c:pt idx="1753">
                  <c:v>0</c:v>
                </c:pt>
                <c:pt idx="1754">
                  <c:v>0</c:v>
                </c:pt>
                <c:pt idx="1755">
                  <c:v>0</c:v>
                </c:pt>
                <c:pt idx="1756">
                  <c:v>0</c:v>
                </c:pt>
                <c:pt idx="1757">
                  <c:v>0</c:v>
                </c:pt>
                <c:pt idx="1758">
                  <c:v>0</c:v>
                </c:pt>
                <c:pt idx="1759">
                  <c:v>0</c:v>
                </c:pt>
                <c:pt idx="1760">
                  <c:v>0</c:v>
                </c:pt>
                <c:pt idx="1761">
                  <c:v>0</c:v>
                </c:pt>
                <c:pt idx="1762">
                  <c:v>0</c:v>
                </c:pt>
                <c:pt idx="1763">
                  <c:v>0</c:v>
                </c:pt>
                <c:pt idx="1764">
                  <c:v>0</c:v>
                </c:pt>
                <c:pt idx="1765">
                  <c:v>0</c:v>
                </c:pt>
                <c:pt idx="1766">
                  <c:v>0</c:v>
                </c:pt>
                <c:pt idx="1767">
                  <c:v>0</c:v>
                </c:pt>
                <c:pt idx="1768">
                  <c:v>0</c:v>
                </c:pt>
                <c:pt idx="1769">
                  <c:v>0</c:v>
                </c:pt>
                <c:pt idx="1770">
                  <c:v>0</c:v>
                </c:pt>
                <c:pt idx="1771">
                  <c:v>0</c:v>
                </c:pt>
                <c:pt idx="1772">
                  <c:v>0</c:v>
                </c:pt>
                <c:pt idx="1773">
                  <c:v>0</c:v>
                </c:pt>
                <c:pt idx="1774">
                  <c:v>0</c:v>
                </c:pt>
                <c:pt idx="1775">
                  <c:v>0</c:v>
                </c:pt>
                <c:pt idx="1776">
                  <c:v>0</c:v>
                </c:pt>
                <c:pt idx="1777">
                  <c:v>0</c:v>
                </c:pt>
                <c:pt idx="1778">
                  <c:v>0</c:v>
                </c:pt>
                <c:pt idx="1779">
                  <c:v>0</c:v>
                </c:pt>
                <c:pt idx="1780">
                  <c:v>0</c:v>
                </c:pt>
                <c:pt idx="1781">
                  <c:v>0</c:v>
                </c:pt>
                <c:pt idx="1782">
                  <c:v>0</c:v>
                </c:pt>
                <c:pt idx="1783">
                  <c:v>0</c:v>
                </c:pt>
                <c:pt idx="1784">
                  <c:v>0</c:v>
                </c:pt>
                <c:pt idx="1785">
                  <c:v>0</c:v>
                </c:pt>
                <c:pt idx="1786">
                  <c:v>0</c:v>
                </c:pt>
                <c:pt idx="1787">
                  <c:v>0</c:v>
                </c:pt>
                <c:pt idx="1788">
                  <c:v>0</c:v>
                </c:pt>
                <c:pt idx="1789">
                  <c:v>0</c:v>
                </c:pt>
                <c:pt idx="1790">
                  <c:v>0</c:v>
                </c:pt>
                <c:pt idx="1791">
                  <c:v>0</c:v>
                </c:pt>
                <c:pt idx="1792">
                  <c:v>0</c:v>
                </c:pt>
                <c:pt idx="1793">
                  <c:v>0</c:v>
                </c:pt>
                <c:pt idx="1794">
                  <c:v>0</c:v>
                </c:pt>
                <c:pt idx="1795">
                  <c:v>0</c:v>
                </c:pt>
                <c:pt idx="1796">
                  <c:v>0</c:v>
                </c:pt>
                <c:pt idx="1797">
                  <c:v>0</c:v>
                </c:pt>
                <c:pt idx="1798">
                  <c:v>0</c:v>
                </c:pt>
                <c:pt idx="1799">
                  <c:v>0</c:v>
                </c:pt>
                <c:pt idx="1800">
                  <c:v>0</c:v>
                </c:pt>
                <c:pt idx="1801">
                  <c:v>0</c:v>
                </c:pt>
                <c:pt idx="1802">
                  <c:v>0</c:v>
                </c:pt>
                <c:pt idx="1803">
                  <c:v>0</c:v>
                </c:pt>
                <c:pt idx="1804">
                  <c:v>0</c:v>
                </c:pt>
                <c:pt idx="1805">
                  <c:v>0</c:v>
                </c:pt>
                <c:pt idx="1806">
                  <c:v>0</c:v>
                </c:pt>
                <c:pt idx="1807">
                  <c:v>0</c:v>
                </c:pt>
                <c:pt idx="1808">
                  <c:v>0</c:v>
                </c:pt>
                <c:pt idx="1809">
                  <c:v>0</c:v>
                </c:pt>
                <c:pt idx="1810">
                  <c:v>0</c:v>
                </c:pt>
                <c:pt idx="1811">
                  <c:v>0</c:v>
                </c:pt>
                <c:pt idx="1812">
                  <c:v>0</c:v>
                </c:pt>
                <c:pt idx="1813">
                  <c:v>0</c:v>
                </c:pt>
                <c:pt idx="1814">
                  <c:v>0</c:v>
                </c:pt>
                <c:pt idx="1815">
                  <c:v>0</c:v>
                </c:pt>
                <c:pt idx="1816">
                  <c:v>0</c:v>
                </c:pt>
                <c:pt idx="1817">
                  <c:v>0</c:v>
                </c:pt>
                <c:pt idx="1818">
                  <c:v>0</c:v>
                </c:pt>
                <c:pt idx="1819">
                  <c:v>0</c:v>
                </c:pt>
                <c:pt idx="1820">
                  <c:v>0</c:v>
                </c:pt>
                <c:pt idx="1821">
                  <c:v>0</c:v>
                </c:pt>
                <c:pt idx="1822">
                  <c:v>0</c:v>
                </c:pt>
                <c:pt idx="1823">
                  <c:v>0</c:v>
                </c:pt>
                <c:pt idx="1824">
                  <c:v>0</c:v>
                </c:pt>
                <c:pt idx="1825">
                  <c:v>0</c:v>
                </c:pt>
                <c:pt idx="1826">
                  <c:v>0</c:v>
                </c:pt>
                <c:pt idx="1827">
                  <c:v>0</c:v>
                </c:pt>
                <c:pt idx="1828">
                  <c:v>0</c:v>
                </c:pt>
                <c:pt idx="1829">
                  <c:v>0</c:v>
                </c:pt>
                <c:pt idx="1830">
                  <c:v>0</c:v>
                </c:pt>
                <c:pt idx="1831">
                  <c:v>0</c:v>
                </c:pt>
                <c:pt idx="1832">
                  <c:v>0</c:v>
                </c:pt>
                <c:pt idx="1833">
                  <c:v>0</c:v>
                </c:pt>
                <c:pt idx="1834">
                  <c:v>0</c:v>
                </c:pt>
                <c:pt idx="1835">
                  <c:v>0</c:v>
                </c:pt>
                <c:pt idx="1836">
                  <c:v>0</c:v>
                </c:pt>
                <c:pt idx="1837">
                  <c:v>0</c:v>
                </c:pt>
                <c:pt idx="1838">
                  <c:v>0</c:v>
                </c:pt>
                <c:pt idx="1839">
                  <c:v>0</c:v>
                </c:pt>
                <c:pt idx="1840">
                  <c:v>0</c:v>
                </c:pt>
                <c:pt idx="1841">
                  <c:v>0</c:v>
                </c:pt>
                <c:pt idx="1842">
                  <c:v>0</c:v>
                </c:pt>
                <c:pt idx="1843">
                  <c:v>0</c:v>
                </c:pt>
                <c:pt idx="1844">
                  <c:v>0</c:v>
                </c:pt>
                <c:pt idx="1845">
                  <c:v>0</c:v>
                </c:pt>
                <c:pt idx="1846">
                  <c:v>0</c:v>
                </c:pt>
                <c:pt idx="1847">
                  <c:v>0</c:v>
                </c:pt>
                <c:pt idx="1848">
                  <c:v>0</c:v>
                </c:pt>
                <c:pt idx="1849">
                  <c:v>0</c:v>
                </c:pt>
                <c:pt idx="1850">
                  <c:v>0</c:v>
                </c:pt>
                <c:pt idx="1851">
                  <c:v>0</c:v>
                </c:pt>
                <c:pt idx="1852">
                  <c:v>0</c:v>
                </c:pt>
                <c:pt idx="1853">
                  <c:v>0</c:v>
                </c:pt>
                <c:pt idx="1854">
                  <c:v>0</c:v>
                </c:pt>
                <c:pt idx="1855">
                  <c:v>0</c:v>
                </c:pt>
                <c:pt idx="1856">
                  <c:v>0</c:v>
                </c:pt>
                <c:pt idx="1857">
                  <c:v>0</c:v>
                </c:pt>
                <c:pt idx="1858">
                  <c:v>0</c:v>
                </c:pt>
                <c:pt idx="1859">
                  <c:v>0</c:v>
                </c:pt>
                <c:pt idx="1860">
                  <c:v>0</c:v>
                </c:pt>
                <c:pt idx="1861">
                  <c:v>0</c:v>
                </c:pt>
                <c:pt idx="1862">
                  <c:v>0</c:v>
                </c:pt>
                <c:pt idx="1863">
                  <c:v>0</c:v>
                </c:pt>
                <c:pt idx="1864">
                  <c:v>0</c:v>
                </c:pt>
                <c:pt idx="1865">
                  <c:v>0</c:v>
                </c:pt>
                <c:pt idx="1866">
                  <c:v>0</c:v>
                </c:pt>
                <c:pt idx="1867">
                  <c:v>0</c:v>
                </c:pt>
                <c:pt idx="1868">
                  <c:v>0</c:v>
                </c:pt>
                <c:pt idx="1869">
                  <c:v>0</c:v>
                </c:pt>
                <c:pt idx="1870">
                  <c:v>0</c:v>
                </c:pt>
                <c:pt idx="1871">
                  <c:v>0</c:v>
                </c:pt>
                <c:pt idx="1872">
                  <c:v>0</c:v>
                </c:pt>
                <c:pt idx="1873">
                  <c:v>0</c:v>
                </c:pt>
                <c:pt idx="1874">
                  <c:v>0</c:v>
                </c:pt>
                <c:pt idx="1875">
                  <c:v>0</c:v>
                </c:pt>
                <c:pt idx="1876">
                  <c:v>0</c:v>
                </c:pt>
                <c:pt idx="1877">
                  <c:v>0</c:v>
                </c:pt>
                <c:pt idx="1878">
                  <c:v>0</c:v>
                </c:pt>
                <c:pt idx="1879">
                  <c:v>0</c:v>
                </c:pt>
                <c:pt idx="1880">
                  <c:v>0</c:v>
                </c:pt>
                <c:pt idx="1881">
                  <c:v>0</c:v>
                </c:pt>
                <c:pt idx="1882">
                  <c:v>0</c:v>
                </c:pt>
                <c:pt idx="1883">
                  <c:v>0</c:v>
                </c:pt>
                <c:pt idx="1884">
                  <c:v>0</c:v>
                </c:pt>
                <c:pt idx="1885">
                  <c:v>0</c:v>
                </c:pt>
                <c:pt idx="1886">
                  <c:v>0</c:v>
                </c:pt>
                <c:pt idx="1887">
                  <c:v>0</c:v>
                </c:pt>
                <c:pt idx="1888">
                  <c:v>0</c:v>
                </c:pt>
                <c:pt idx="1889">
                  <c:v>0</c:v>
                </c:pt>
                <c:pt idx="1890">
                  <c:v>0</c:v>
                </c:pt>
                <c:pt idx="1891">
                  <c:v>0</c:v>
                </c:pt>
                <c:pt idx="1892">
                  <c:v>0</c:v>
                </c:pt>
                <c:pt idx="1893">
                  <c:v>0</c:v>
                </c:pt>
                <c:pt idx="1894">
                  <c:v>0</c:v>
                </c:pt>
                <c:pt idx="1895">
                  <c:v>0</c:v>
                </c:pt>
                <c:pt idx="1896">
                  <c:v>0</c:v>
                </c:pt>
                <c:pt idx="1897">
                  <c:v>0</c:v>
                </c:pt>
                <c:pt idx="1898">
                  <c:v>0</c:v>
                </c:pt>
                <c:pt idx="1899">
                  <c:v>0</c:v>
                </c:pt>
                <c:pt idx="1900">
                  <c:v>0</c:v>
                </c:pt>
                <c:pt idx="1901">
                  <c:v>0</c:v>
                </c:pt>
                <c:pt idx="1902">
                  <c:v>0</c:v>
                </c:pt>
                <c:pt idx="1903">
                  <c:v>0</c:v>
                </c:pt>
                <c:pt idx="1904">
                  <c:v>0</c:v>
                </c:pt>
                <c:pt idx="1905">
                  <c:v>0</c:v>
                </c:pt>
                <c:pt idx="1906">
                  <c:v>0</c:v>
                </c:pt>
                <c:pt idx="1907">
                  <c:v>0</c:v>
                </c:pt>
                <c:pt idx="1908">
                  <c:v>0</c:v>
                </c:pt>
                <c:pt idx="1909">
                  <c:v>0</c:v>
                </c:pt>
                <c:pt idx="1910">
                  <c:v>0</c:v>
                </c:pt>
                <c:pt idx="1911">
                  <c:v>0</c:v>
                </c:pt>
                <c:pt idx="1912">
                  <c:v>0</c:v>
                </c:pt>
                <c:pt idx="1913">
                  <c:v>0</c:v>
                </c:pt>
                <c:pt idx="1914">
                  <c:v>0</c:v>
                </c:pt>
                <c:pt idx="1915">
                  <c:v>0</c:v>
                </c:pt>
                <c:pt idx="1916">
                  <c:v>0</c:v>
                </c:pt>
                <c:pt idx="1917">
                  <c:v>0</c:v>
                </c:pt>
                <c:pt idx="1918">
                  <c:v>0</c:v>
                </c:pt>
                <c:pt idx="1919">
                  <c:v>0</c:v>
                </c:pt>
                <c:pt idx="1920">
                  <c:v>0</c:v>
                </c:pt>
                <c:pt idx="1921">
                  <c:v>0</c:v>
                </c:pt>
                <c:pt idx="1922">
                  <c:v>0</c:v>
                </c:pt>
                <c:pt idx="1923">
                  <c:v>0</c:v>
                </c:pt>
                <c:pt idx="1924">
                  <c:v>0</c:v>
                </c:pt>
                <c:pt idx="1925">
                  <c:v>0</c:v>
                </c:pt>
                <c:pt idx="1926">
                  <c:v>0</c:v>
                </c:pt>
                <c:pt idx="1927">
                  <c:v>0</c:v>
                </c:pt>
                <c:pt idx="1928">
                  <c:v>0</c:v>
                </c:pt>
                <c:pt idx="1929">
                  <c:v>0</c:v>
                </c:pt>
                <c:pt idx="1930">
                  <c:v>0</c:v>
                </c:pt>
                <c:pt idx="1931">
                  <c:v>0</c:v>
                </c:pt>
                <c:pt idx="1932">
                  <c:v>0</c:v>
                </c:pt>
                <c:pt idx="1933">
                  <c:v>0</c:v>
                </c:pt>
                <c:pt idx="1934">
                  <c:v>0</c:v>
                </c:pt>
                <c:pt idx="1935">
                  <c:v>0</c:v>
                </c:pt>
                <c:pt idx="1936">
                  <c:v>0</c:v>
                </c:pt>
                <c:pt idx="1937">
                  <c:v>0</c:v>
                </c:pt>
                <c:pt idx="1938">
                  <c:v>0</c:v>
                </c:pt>
                <c:pt idx="1939">
                  <c:v>0</c:v>
                </c:pt>
                <c:pt idx="1940">
                  <c:v>0</c:v>
                </c:pt>
                <c:pt idx="1941">
                  <c:v>0</c:v>
                </c:pt>
                <c:pt idx="1942">
                  <c:v>0</c:v>
                </c:pt>
                <c:pt idx="1943">
                  <c:v>0</c:v>
                </c:pt>
                <c:pt idx="1944">
                  <c:v>0</c:v>
                </c:pt>
                <c:pt idx="1945">
                  <c:v>0</c:v>
                </c:pt>
                <c:pt idx="1946">
                  <c:v>0</c:v>
                </c:pt>
                <c:pt idx="1947">
                  <c:v>0</c:v>
                </c:pt>
                <c:pt idx="1948">
                  <c:v>0</c:v>
                </c:pt>
                <c:pt idx="1949">
                  <c:v>0</c:v>
                </c:pt>
                <c:pt idx="1950">
                  <c:v>0</c:v>
                </c:pt>
                <c:pt idx="1951">
                  <c:v>0</c:v>
                </c:pt>
                <c:pt idx="1952">
                  <c:v>0</c:v>
                </c:pt>
                <c:pt idx="1953">
                  <c:v>0</c:v>
                </c:pt>
                <c:pt idx="1954">
                  <c:v>0</c:v>
                </c:pt>
                <c:pt idx="1955">
                  <c:v>0</c:v>
                </c:pt>
                <c:pt idx="1956">
                  <c:v>0</c:v>
                </c:pt>
                <c:pt idx="1957">
                  <c:v>0</c:v>
                </c:pt>
                <c:pt idx="1958">
                  <c:v>0</c:v>
                </c:pt>
                <c:pt idx="1959">
                  <c:v>0</c:v>
                </c:pt>
                <c:pt idx="1960">
                  <c:v>0</c:v>
                </c:pt>
                <c:pt idx="1961">
                  <c:v>0</c:v>
                </c:pt>
                <c:pt idx="1962">
                  <c:v>0</c:v>
                </c:pt>
                <c:pt idx="1963">
                  <c:v>0</c:v>
                </c:pt>
                <c:pt idx="1964">
                  <c:v>0</c:v>
                </c:pt>
                <c:pt idx="1965">
                  <c:v>0</c:v>
                </c:pt>
                <c:pt idx="1966">
                  <c:v>0</c:v>
                </c:pt>
                <c:pt idx="1967">
                  <c:v>0</c:v>
                </c:pt>
                <c:pt idx="1968">
                  <c:v>0</c:v>
                </c:pt>
                <c:pt idx="1969">
                  <c:v>0</c:v>
                </c:pt>
                <c:pt idx="1970">
                  <c:v>0</c:v>
                </c:pt>
                <c:pt idx="1971">
                  <c:v>0</c:v>
                </c:pt>
                <c:pt idx="1972">
                  <c:v>0</c:v>
                </c:pt>
                <c:pt idx="1973">
                  <c:v>0</c:v>
                </c:pt>
                <c:pt idx="1974">
                  <c:v>0</c:v>
                </c:pt>
                <c:pt idx="1975">
                  <c:v>0</c:v>
                </c:pt>
                <c:pt idx="1976">
                  <c:v>0</c:v>
                </c:pt>
                <c:pt idx="1977">
                  <c:v>0</c:v>
                </c:pt>
                <c:pt idx="1978">
                  <c:v>0</c:v>
                </c:pt>
                <c:pt idx="1979">
                  <c:v>0</c:v>
                </c:pt>
                <c:pt idx="1980">
                  <c:v>0</c:v>
                </c:pt>
                <c:pt idx="1981">
                  <c:v>0</c:v>
                </c:pt>
                <c:pt idx="1982">
                  <c:v>0</c:v>
                </c:pt>
                <c:pt idx="1983">
                  <c:v>0</c:v>
                </c:pt>
                <c:pt idx="1984">
                  <c:v>0</c:v>
                </c:pt>
                <c:pt idx="1985">
                  <c:v>0</c:v>
                </c:pt>
                <c:pt idx="1986">
                  <c:v>0</c:v>
                </c:pt>
                <c:pt idx="1987">
                  <c:v>0</c:v>
                </c:pt>
                <c:pt idx="1988">
                  <c:v>0</c:v>
                </c:pt>
                <c:pt idx="1989">
                  <c:v>0</c:v>
                </c:pt>
                <c:pt idx="1990">
                  <c:v>0</c:v>
                </c:pt>
                <c:pt idx="1991">
                  <c:v>0</c:v>
                </c:pt>
                <c:pt idx="1992">
                  <c:v>0</c:v>
                </c:pt>
                <c:pt idx="1993">
                  <c:v>0</c:v>
                </c:pt>
                <c:pt idx="1994">
                  <c:v>0</c:v>
                </c:pt>
                <c:pt idx="1995">
                  <c:v>0</c:v>
                </c:pt>
                <c:pt idx="1996">
                  <c:v>0</c:v>
                </c:pt>
                <c:pt idx="1997">
                  <c:v>0</c:v>
                </c:pt>
                <c:pt idx="1998">
                  <c:v>0</c:v>
                </c:pt>
                <c:pt idx="1999">
                  <c:v>0</c:v>
                </c:pt>
                <c:pt idx="2000">
                  <c:v>0</c:v>
                </c:pt>
                <c:pt idx="2001">
                  <c:v>0</c:v>
                </c:pt>
                <c:pt idx="2002">
                  <c:v>0</c:v>
                </c:pt>
                <c:pt idx="2003">
                  <c:v>0</c:v>
                </c:pt>
                <c:pt idx="2004">
                  <c:v>0</c:v>
                </c:pt>
                <c:pt idx="2005">
                  <c:v>0</c:v>
                </c:pt>
                <c:pt idx="2006">
                  <c:v>0</c:v>
                </c:pt>
                <c:pt idx="2007">
                  <c:v>0</c:v>
                </c:pt>
                <c:pt idx="2008">
                  <c:v>0</c:v>
                </c:pt>
                <c:pt idx="2009">
                  <c:v>0</c:v>
                </c:pt>
                <c:pt idx="2010">
                  <c:v>0</c:v>
                </c:pt>
                <c:pt idx="2011">
                  <c:v>0</c:v>
                </c:pt>
                <c:pt idx="2012">
                  <c:v>0</c:v>
                </c:pt>
                <c:pt idx="2013">
                  <c:v>0</c:v>
                </c:pt>
                <c:pt idx="2014">
                  <c:v>0</c:v>
                </c:pt>
                <c:pt idx="2015">
                  <c:v>0</c:v>
                </c:pt>
                <c:pt idx="2016">
                  <c:v>0</c:v>
                </c:pt>
                <c:pt idx="2017">
                  <c:v>0</c:v>
                </c:pt>
                <c:pt idx="2018">
                  <c:v>0</c:v>
                </c:pt>
                <c:pt idx="2019">
                  <c:v>0</c:v>
                </c:pt>
                <c:pt idx="2020">
                  <c:v>0</c:v>
                </c:pt>
                <c:pt idx="2021">
                  <c:v>0</c:v>
                </c:pt>
                <c:pt idx="2022">
                  <c:v>0</c:v>
                </c:pt>
                <c:pt idx="2023">
                  <c:v>0</c:v>
                </c:pt>
                <c:pt idx="2024">
                  <c:v>0</c:v>
                </c:pt>
                <c:pt idx="2025">
                  <c:v>0</c:v>
                </c:pt>
                <c:pt idx="2026">
                  <c:v>0</c:v>
                </c:pt>
                <c:pt idx="2027">
                  <c:v>0</c:v>
                </c:pt>
                <c:pt idx="2028">
                  <c:v>0</c:v>
                </c:pt>
                <c:pt idx="2029">
                  <c:v>0</c:v>
                </c:pt>
                <c:pt idx="2030">
                  <c:v>0</c:v>
                </c:pt>
                <c:pt idx="2031">
                  <c:v>0</c:v>
                </c:pt>
                <c:pt idx="2032">
                  <c:v>0</c:v>
                </c:pt>
                <c:pt idx="2033">
                  <c:v>0</c:v>
                </c:pt>
                <c:pt idx="2034">
                  <c:v>0</c:v>
                </c:pt>
                <c:pt idx="2035">
                  <c:v>0</c:v>
                </c:pt>
                <c:pt idx="2036">
                  <c:v>0</c:v>
                </c:pt>
                <c:pt idx="2037">
                  <c:v>0</c:v>
                </c:pt>
                <c:pt idx="2038">
                  <c:v>0</c:v>
                </c:pt>
                <c:pt idx="2039">
                  <c:v>0</c:v>
                </c:pt>
                <c:pt idx="2040">
                  <c:v>0</c:v>
                </c:pt>
                <c:pt idx="2041">
                  <c:v>0</c:v>
                </c:pt>
                <c:pt idx="2042">
                  <c:v>0</c:v>
                </c:pt>
                <c:pt idx="2043">
                  <c:v>0</c:v>
                </c:pt>
                <c:pt idx="2044">
                  <c:v>0</c:v>
                </c:pt>
                <c:pt idx="2045">
                  <c:v>0</c:v>
                </c:pt>
                <c:pt idx="2046">
                  <c:v>0</c:v>
                </c:pt>
                <c:pt idx="2047">
                  <c:v>0</c:v>
                </c:pt>
                <c:pt idx="2048">
                  <c:v>0</c:v>
                </c:pt>
                <c:pt idx="2049">
                  <c:v>0</c:v>
                </c:pt>
                <c:pt idx="2050">
                  <c:v>0</c:v>
                </c:pt>
                <c:pt idx="2051">
                  <c:v>0</c:v>
                </c:pt>
                <c:pt idx="2052">
                  <c:v>0</c:v>
                </c:pt>
                <c:pt idx="2053">
                  <c:v>0</c:v>
                </c:pt>
                <c:pt idx="2054">
                  <c:v>0</c:v>
                </c:pt>
                <c:pt idx="2055">
                  <c:v>0</c:v>
                </c:pt>
                <c:pt idx="2056">
                  <c:v>0</c:v>
                </c:pt>
                <c:pt idx="2057">
                  <c:v>0</c:v>
                </c:pt>
                <c:pt idx="2058">
                  <c:v>0</c:v>
                </c:pt>
                <c:pt idx="2059">
                  <c:v>0</c:v>
                </c:pt>
                <c:pt idx="2060">
                  <c:v>0</c:v>
                </c:pt>
                <c:pt idx="2061">
                  <c:v>0</c:v>
                </c:pt>
                <c:pt idx="2062">
                  <c:v>0</c:v>
                </c:pt>
                <c:pt idx="2063">
                  <c:v>0</c:v>
                </c:pt>
                <c:pt idx="2064">
                  <c:v>0</c:v>
                </c:pt>
                <c:pt idx="2065">
                  <c:v>0</c:v>
                </c:pt>
                <c:pt idx="2066">
                  <c:v>0</c:v>
                </c:pt>
                <c:pt idx="2067">
                  <c:v>0</c:v>
                </c:pt>
                <c:pt idx="2068">
                  <c:v>0</c:v>
                </c:pt>
                <c:pt idx="2069">
                  <c:v>0</c:v>
                </c:pt>
                <c:pt idx="2070">
                  <c:v>0</c:v>
                </c:pt>
                <c:pt idx="2071">
                  <c:v>0</c:v>
                </c:pt>
                <c:pt idx="2072">
                  <c:v>0</c:v>
                </c:pt>
                <c:pt idx="2073">
                  <c:v>0</c:v>
                </c:pt>
                <c:pt idx="2074">
                  <c:v>0</c:v>
                </c:pt>
                <c:pt idx="2075">
                  <c:v>0</c:v>
                </c:pt>
                <c:pt idx="2076">
                  <c:v>0</c:v>
                </c:pt>
                <c:pt idx="2077">
                  <c:v>0</c:v>
                </c:pt>
                <c:pt idx="2078">
                  <c:v>0</c:v>
                </c:pt>
                <c:pt idx="2079">
                  <c:v>0</c:v>
                </c:pt>
                <c:pt idx="2080">
                  <c:v>0</c:v>
                </c:pt>
                <c:pt idx="2081">
                  <c:v>0</c:v>
                </c:pt>
                <c:pt idx="2082">
                  <c:v>0</c:v>
                </c:pt>
                <c:pt idx="2083">
                  <c:v>0</c:v>
                </c:pt>
                <c:pt idx="2084">
                  <c:v>0</c:v>
                </c:pt>
                <c:pt idx="2085">
                  <c:v>0</c:v>
                </c:pt>
                <c:pt idx="2086">
                  <c:v>0</c:v>
                </c:pt>
                <c:pt idx="2087">
                  <c:v>0</c:v>
                </c:pt>
                <c:pt idx="2088">
                  <c:v>0</c:v>
                </c:pt>
                <c:pt idx="2089">
                  <c:v>0</c:v>
                </c:pt>
                <c:pt idx="2090">
                  <c:v>0</c:v>
                </c:pt>
                <c:pt idx="2091">
                  <c:v>0</c:v>
                </c:pt>
                <c:pt idx="2092">
                  <c:v>0</c:v>
                </c:pt>
                <c:pt idx="2093">
                  <c:v>0</c:v>
                </c:pt>
                <c:pt idx="2094">
                  <c:v>0</c:v>
                </c:pt>
                <c:pt idx="2095">
                  <c:v>0</c:v>
                </c:pt>
                <c:pt idx="2096">
                  <c:v>0</c:v>
                </c:pt>
                <c:pt idx="2097">
                  <c:v>0</c:v>
                </c:pt>
                <c:pt idx="2098">
                  <c:v>0</c:v>
                </c:pt>
                <c:pt idx="2099">
                  <c:v>0</c:v>
                </c:pt>
                <c:pt idx="2100">
                  <c:v>0</c:v>
                </c:pt>
                <c:pt idx="2101">
                  <c:v>0</c:v>
                </c:pt>
                <c:pt idx="2102">
                  <c:v>0</c:v>
                </c:pt>
                <c:pt idx="2103">
                  <c:v>0</c:v>
                </c:pt>
                <c:pt idx="2104">
                  <c:v>0</c:v>
                </c:pt>
                <c:pt idx="2105">
                  <c:v>0</c:v>
                </c:pt>
                <c:pt idx="2106">
                  <c:v>0</c:v>
                </c:pt>
                <c:pt idx="2107">
                  <c:v>0</c:v>
                </c:pt>
                <c:pt idx="2108">
                  <c:v>0</c:v>
                </c:pt>
                <c:pt idx="2109">
                  <c:v>0</c:v>
                </c:pt>
                <c:pt idx="2110">
                  <c:v>0</c:v>
                </c:pt>
                <c:pt idx="2111">
                  <c:v>0</c:v>
                </c:pt>
                <c:pt idx="2112">
                  <c:v>0</c:v>
                </c:pt>
                <c:pt idx="2113">
                  <c:v>0</c:v>
                </c:pt>
                <c:pt idx="2114">
                  <c:v>0</c:v>
                </c:pt>
                <c:pt idx="2115">
                  <c:v>0</c:v>
                </c:pt>
                <c:pt idx="2116">
                  <c:v>0</c:v>
                </c:pt>
                <c:pt idx="2117">
                  <c:v>0</c:v>
                </c:pt>
                <c:pt idx="2118">
                  <c:v>0</c:v>
                </c:pt>
                <c:pt idx="2119">
                  <c:v>0</c:v>
                </c:pt>
                <c:pt idx="2120">
                  <c:v>0</c:v>
                </c:pt>
                <c:pt idx="2121">
                  <c:v>0</c:v>
                </c:pt>
                <c:pt idx="2122">
                  <c:v>0</c:v>
                </c:pt>
                <c:pt idx="2123">
                  <c:v>0</c:v>
                </c:pt>
                <c:pt idx="2124">
                  <c:v>0</c:v>
                </c:pt>
                <c:pt idx="2125">
                  <c:v>0</c:v>
                </c:pt>
                <c:pt idx="2126">
                  <c:v>0</c:v>
                </c:pt>
                <c:pt idx="2127">
                  <c:v>0</c:v>
                </c:pt>
                <c:pt idx="2128">
                  <c:v>0</c:v>
                </c:pt>
                <c:pt idx="2129">
                  <c:v>0</c:v>
                </c:pt>
                <c:pt idx="2130">
                  <c:v>0</c:v>
                </c:pt>
                <c:pt idx="2131">
                  <c:v>0</c:v>
                </c:pt>
                <c:pt idx="2132">
                  <c:v>0</c:v>
                </c:pt>
                <c:pt idx="2133">
                  <c:v>0</c:v>
                </c:pt>
                <c:pt idx="2134">
                  <c:v>0</c:v>
                </c:pt>
                <c:pt idx="2135">
                  <c:v>0</c:v>
                </c:pt>
                <c:pt idx="2136">
                  <c:v>0</c:v>
                </c:pt>
                <c:pt idx="2137">
                  <c:v>0</c:v>
                </c:pt>
                <c:pt idx="2138">
                  <c:v>0</c:v>
                </c:pt>
                <c:pt idx="2139">
                  <c:v>0</c:v>
                </c:pt>
                <c:pt idx="2140">
                  <c:v>0</c:v>
                </c:pt>
                <c:pt idx="2141">
                  <c:v>0</c:v>
                </c:pt>
                <c:pt idx="2142">
                  <c:v>0</c:v>
                </c:pt>
                <c:pt idx="2143">
                  <c:v>0</c:v>
                </c:pt>
                <c:pt idx="2144">
                  <c:v>0</c:v>
                </c:pt>
                <c:pt idx="2145">
                  <c:v>0</c:v>
                </c:pt>
                <c:pt idx="2146">
                  <c:v>0</c:v>
                </c:pt>
                <c:pt idx="2147">
                  <c:v>0</c:v>
                </c:pt>
                <c:pt idx="2148">
                  <c:v>0</c:v>
                </c:pt>
                <c:pt idx="2149">
                  <c:v>0</c:v>
                </c:pt>
                <c:pt idx="2150">
                  <c:v>0</c:v>
                </c:pt>
                <c:pt idx="2151">
                  <c:v>0</c:v>
                </c:pt>
                <c:pt idx="2152">
                  <c:v>0</c:v>
                </c:pt>
                <c:pt idx="2153">
                  <c:v>0</c:v>
                </c:pt>
                <c:pt idx="2154">
                  <c:v>0</c:v>
                </c:pt>
                <c:pt idx="2155">
                  <c:v>0</c:v>
                </c:pt>
                <c:pt idx="2156">
                  <c:v>0</c:v>
                </c:pt>
                <c:pt idx="2157">
                  <c:v>0</c:v>
                </c:pt>
                <c:pt idx="2158">
                  <c:v>0</c:v>
                </c:pt>
                <c:pt idx="2159">
                  <c:v>0</c:v>
                </c:pt>
                <c:pt idx="2160">
                  <c:v>0</c:v>
                </c:pt>
                <c:pt idx="2161">
                  <c:v>0</c:v>
                </c:pt>
                <c:pt idx="2162">
                  <c:v>0</c:v>
                </c:pt>
                <c:pt idx="2163">
                  <c:v>0</c:v>
                </c:pt>
                <c:pt idx="2164">
                  <c:v>0</c:v>
                </c:pt>
                <c:pt idx="2165">
                  <c:v>0</c:v>
                </c:pt>
                <c:pt idx="2166">
                  <c:v>0</c:v>
                </c:pt>
                <c:pt idx="2167">
                  <c:v>0</c:v>
                </c:pt>
                <c:pt idx="2168">
                  <c:v>0</c:v>
                </c:pt>
                <c:pt idx="2169">
                  <c:v>0</c:v>
                </c:pt>
                <c:pt idx="2170">
                  <c:v>0</c:v>
                </c:pt>
                <c:pt idx="2171">
                  <c:v>0</c:v>
                </c:pt>
                <c:pt idx="2172">
                  <c:v>0</c:v>
                </c:pt>
                <c:pt idx="2173">
                  <c:v>0</c:v>
                </c:pt>
                <c:pt idx="2174">
                  <c:v>0</c:v>
                </c:pt>
                <c:pt idx="2175">
                  <c:v>0</c:v>
                </c:pt>
                <c:pt idx="2176">
                  <c:v>0</c:v>
                </c:pt>
                <c:pt idx="2177">
                  <c:v>0</c:v>
                </c:pt>
                <c:pt idx="2178">
                  <c:v>0</c:v>
                </c:pt>
                <c:pt idx="2179">
                  <c:v>0</c:v>
                </c:pt>
                <c:pt idx="2180">
                  <c:v>0</c:v>
                </c:pt>
                <c:pt idx="2181">
                  <c:v>0</c:v>
                </c:pt>
                <c:pt idx="2182">
                  <c:v>0</c:v>
                </c:pt>
                <c:pt idx="2183">
                  <c:v>0</c:v>
                </c:pt>
                <c:pt idx="2184">
                  <c:v>0</c:v>
                </c:pt>
                <c:pt idx="2185">
                  <c:v>0</c:v>
                </c:pt>
                <c:pt idx="2186">
                  <c:v>0</c:v>
                </c:pt>
                <c:pt idx="2187">
                  <c:v>0</c:v>
                </c:pt>
                <c:pt idx="2188">
                  <c:v>0</c:v>
                </c:pt>
                <c:pt idx="2189">
                  <c:v>0</c:v>
                </c:pt>
                <c:pt idx="2190">
                  <c:v>0</c:v>
                </c:pt>
                <c:pt idx="2191">
                  <c:v>0</c:v>
                </c:pt>
                <c:pt idx="2192">
                  <c:v>0</c:v>
                </c:pt>
                <c:pt idx="2193">
                  <c:v>0</c:v>
                </c:pt>
                <c:pt idx="2194">
                  <c:v>0</c:v>
                </c:pt>
                <c:pt idx="2195">
                  <c:v>0</c:v>
                </c:pt>
                <c:pt idx="2196">
                  <c:v>0</c:v>
                </c:pt>
                <c:pt idx="2197">
                  <c:v>0</c:v>
                </c:pt>
                <c:pt idx="2198">
                  <c:v>0</c:v>
                </c:pt>
                <c:pt idx="2199">
                  <c:v>0</c:v>
                </c:pt>
                <c:pt idx="2200">
                  <c:v>0</c:v>
                </c:pt>
                <c:pt idx="2201">
                  <c:v>0</c:v>
                </c:pt>
                <c:pt idx="2202">
                  <c:v>0</c:v>
                </c:pt>
                <c:pt idx="2203">
                  <c:v>0</c:v>
                </c:pt>
                <c:pt idx="2204">
                  <c:v>0</c:v>
                </c:pt>
                <c:pt idx="2205">
                  <c:v>0</c:v>
                </c:pt>
                <c:pt idx="2206">
                  <c:v>0</c:v>
                </c:pt>
                <c:pt idx="2207">
                  <c:v>0</c:v>
                </c:pt>
                <c:pt idx="2208">
                  <c:v>0</c:v>
                </c:pt>
                <c:pt idx="2209">
                  <c:v>0</c:v>
                </c:pt>
                <c:pt idx="2210">
                  <c:v>0</c:v>
                </c:pt>
                <c:pt idx="2211">
                  <c:v>0</c:v>
                </c:pt>
                <c:pt idx="2212">
                  <c:v>0</c:v>
                </c:pt>
                <c:pt idx="2213">
                  <c:v>0</c:v>
                </c:pt>
                <c:pt idx="2214">
                  <c:v>0</c:v>
                </c:pt>
                <c:pt idx="2215">
                  <c:v>0</c:v>
                </c:pt>
                <c:pt idx="2216">
                  <c:v>0</c:v>
                </c:pt>
                <c:pt idx="2217">
                  <c:v>0</c:v>
                </c:pt>
                <c:pt idx="2218">
                  <c:v>0</c:v>
                </c:pt>
                <c:pt idx="2219">
                  <c:v>0</c:v>
                </c:pt>
                <c:pt idx="2220">
                  <c:v>0</c:v>
                </c:pt>
                <c:pt idx="2221">
                  <c:v>0</c:v>
                </c:pt>
                <c:pt idx="2222">
                  <c:v>0</c:v>
                </c:pt>
                <c:pt idx="2223">
                  <c:v>0</c:v>
                </c:pt>
                <c:pt idx="2224">
                  <c:v>0</c:v>
                </c:pt>
                <c:pt idx="2225">
                  <c:v>0</c:v>
                </c:pt>
                <c:pt idx="2226">
                  <c:v>0</c:v>
                </c:pt>
                <c:pt idx="2227">
                  <c:v>0</c:v>
                </c:pt>
                <c:pt idx="2228">
                  <c:v>0</c:v>
                </c:pt>
                <c:pt idx="2229">
                  <c:v>0</c:v>
                </c:pt>
                <c:pt idx="2230">
                  <c:v>0</c:v>
                </c:pt>
                <c:pt idx="2231">
                  <c:v>0</c:v>
                </c:pt>
                <c:pt idx="2232">
                  <c:v>0</c:v>
                </c:pt>
                <c:pt idx="2233">
                  <c:v>0</c:v>
                </c:pt>
                <c:pt idx="2234">
                  <c:v>0</c:v>
                </c:pt>
                <c:pt idx="2235">
                  <c:v>0</c:v>
                </c:pt>
                <c:pt idx="2236">
                  <c:v>0</c:v>
                </c:pt>
                <c:pt idx="2237">
                  <c:v>0</c:v>
                </c:pt>
                <c:pt idx="2238">
                  <c:v>0</c:v>
                </c:pt>
                <c:pt idx="2239">
                  <c:v>0</c:v>
                </c:pt>
                <c:pt idx="2240">
                  <c:v>0</c:v>
                </c:pt>
                <c:pt idx="2241">
                  <c:v>0</c:v>
                </c:pt>
                <c:pt idx="2242">
                  <c:v>0</c:v>
                </c:pt>
                <c:pt idx="2243">
                  <c:v>0</c:v>
                </c:pt>
                <c:pt idx="2244">
                  <c:v>0</c:v>
                </c:pt>
                <c:pt idx="2245">
                  <c:v>0</c:v>
                </c:pt>
                <c:pt idx="2246">
                  <c:v>0</c:v>
                </c:pt>
                <c:pt idx="2247">
                  <c:v>0</c:v>
                </c:pt>
                <c:pt idx="2248">
                  <c:v>0</c:v>
                </c:pt>
                <c:pt idx="2249">
                  <c:v>0</c:v>
                </c:pt>
                <c:pt idx="2250">
                  <c:v>0</c:v>
                </c:pt>
                <c:pt idx="2251">
                  <c:v>0</c:v>
                </c:pt>
                <c:pt idx="2252">
                  <c:v>0</c:v>
                </c:pt>
                <c:pt idx="2253">
                  <c:v>0</c:v>
                </c:pt>
                <c:pt idx="2254">
                  <c:v>0</c:v>
                </c:pt>
                <c:pt idx="2255">
                  <c:v>0</c:v>
                </c:pt>
                <c:pt idx="2256">
                  <c:v>0</c:v>
                </c:pt>
                <c:pt idx="2257">
                  <c:v>0</c:v>
                </c:pt>
                <c:pt idx="2258">
                  <c:v>0</c:v>
                </c:pt>
                <c:pt idx="2259">
                  <c:v>0</c:v>
                </c:pt>
                <c:pt idx="2260">
                  <c:v>0</c:v>
                </c:pt>
                <c:pt idx="2261">
                  <c:v>0</c:v>
                </c:pt>
                <c:pt idx="2262">
                  <c:v>0</c:v>
                </c:pt>
                <c:pt idx="2263">
                  <c:v>0</c:v>
                </c:pt>
                <c:pt idx="2264">
                  <c:v>0</c:v>
                </c:pt>
                <c:pt idx="2265">
                  <c:v>0</c:v>
                </c:pt>
                <c:pt idx="2266">
                  <c:v>0</c:v>
                </c:pt>
                <c:pt idx="2267">
                  <c:v>0</c:v>
                </c:pt>
                <c:pt idx="2268">
                  <c:v>0</c:v>
                </c:pt>
                <c:pt idx="2269">
                  <c:v>0</c:v>
                </c:pt>
                <c:pt idx="2270">
                  <c:v>0</c:v>
                </c:pt>
                <c:pt idx="2271">
                  <c:v>0</c:v>
                </c:pt>
                <c:pt idx="2272">
                  <c:v>0</c:v>
                </c:pt>
                <c:pt idx="2273">
                  <c:v>0</c:v>
                </c:pt>
                <c:pt idx="2274">
                  <c:v>0</c:v>
                </c:pt>
                <c:pt idx="2275">
                  <c:v>0</c:v>
                </c:pt>
                <c:pt idx="2276">
                  <c:v>0</c:v>
                </c:pt>
                <c:pt idx="2277">
                  <c:v>0</c:v>
                </c:pt>
                <c:pt idx="2278">
                  <c:v>0</c:v>
                </c:pt>
                <c:pt idx="2279">
                  <c:v>0</c:v>
                </c:pt>
                <c:pt idx="2280">
                  <c:v>0</c:v>
                </c:pt>
                <c:pt idx="2281">
                  <c:v>0</c:v>
                </c:pt>
                <c:pt idx="2282">
                  <c:v>0</c:v>
                </c:pt>
                <c:pt idx="2283">
                  <c:v>0</c:v>
                </c:pt>
                <c:pt idx="2284">
                  <c:v>0</c:v>
                </c:pt>
                <c:pt idx="2285">
                  <c:v>0</c:v>
                </c:pt>
                <c:pt idx="2286">
                  <c:v>0</c:v>
                </c:pt>
                <c:pt idx="2287">
                  <c:v>0</c:v>
                </c:pt>
                <c:pt idx="2288">
                  <c:v>0</c:v>
                </c:pt>
                <c:pt idx="2289">
                  <c:v>0</c:v>
                </c:pt>
                <c:pt idx="2290">
                  <c:v>0</c:v>
                </c:pt>
                <c:pt idx="2291">
                  <c:v>0</c:v>
                </c:pt>
                <c:pt idx="2292">
                  <c:v>0</c:v>
                </c:pt>
                <c:pt idx="2293">
                  <c:v>0</c:v>
                </c:pt>
                <c:pt idx="2294">
                  <c:v>0</c:v>
                </c:pt>
                <c:pt idx="2295">
                  <c:v>0</c:v>
                </c:pt>
                <c:pt idx="2296">
                  <c:v>0</c:v>
                </c:pt>
                <c:pt idx="2297">
                  <c:v>0</c:v>
                </c:pt>
                <c:pt idx="2298">
                  <c:v>0</c:v>
                </c:pt>
                <c:pt idx="2299">
                  <c:v>0</c:v>
                </c:pt>
                <c:pt idx="2300">
                  <c:v>0</c:v>
                </c:pt>
                <c:pt idx="2301">
                  <c:v>0</c:v>
                </c:pt>
                <c:pt idx="2302">
                  <c:v>0</c:v>
                </c:pt>
                <c:pt idx="2303">
                  <c:v>0</c:v>
                </c:pt>
                <c:pt idx="2304">
                  <c:v>0</c:v>
                </c:pt>
                <c:pt idx="2305">
                  <c:v>0</c:v>
                </c:pt>
                <c:pt idx="2306">
                  <c:v>0</c:v>
                </c:pt>
                <c:pt idx="2307">
                  <c:v>0</c:v>
                </c:pt>
                <c:pt idx="2308">
                  <c:v>0</c:v>
                </c:pt>
                <c:pt idx="2309">
                  <c:v>0</c:v>
                </c:pt>
                <c:pt idx="2310">
                  <c:v>0</c:v>
                </c:pt>
                <c:pt idx="2311">
                  <c:v>0</c:v>
                </c:pt>
                <c:pt idx="2312">
                  <c:v>0</c:v>
                </c:pt>
                <c:pt idx="2313">
                  <c:v>0</c:v>
                </c:pt>
                <c:pt idx="2314">
                  <c:v>0</c:v>
                </c:pt>
                <c:pt idx="2315">
                  <c:v>0</c:v>
                </c:pt>
                <c:pt idx="2316">
                  <c:v>0</c:v>
                </c:pt>
                <c:pt idx="2317">
                  <c:v>0</c:v>
                </c:pt>
                <c:pt idx="2318">
                  <c:v>0</c:v>
                </c:pt>
                <c:pt idx="2319">
                  <c:v>0</c:v>
                </c:pt>
                <c:pt idx="2320">
                  <c:v>0</c:v>
                </c:pt>
                <c:pt idx="2321">
                  <c:v>0</c:v>
                </c:pt>
                <c:pt idx="2322">
                  <c:v>0</c:v>
                </c:pt>
                <c:pt idx="2323">
                  <c:v>0</c:v>
                </c:pt>
                <c:pt idx="2324">
                  <c:v>0</c:v>
                </c:pt>
                <c:pt idx="2325">
                  <c:v>0</c:v>
                </c:pt>
                <c:pt idx="2326">
                  <c:v>0</c:v>
                </c:pt>
                <c:pt idx="2327">
                  <c:v>0</c:v>
                </c:pt>
                <c:pt idx="2328">
                  <c:v>0</c:v>
                </c:pt>
                <c:pt idx="2329">
                  <c:v>0</c:v>
                </c:pt>
                <c:pt idx="2330">
                  <c:v>0</c:v>
                </c:pt>
                <c:pt idx="2331">
                  <c:v>0</c:v>
                </c:pt>
                <c:pt idx="2332">
                  <c:v>0</c:v>
                </c:pt>
                <c:pt idx="2333">
                  <c:v>0</c:v>
                </c:pt>
                <c:pt idx="2334">
                  <c:v>0</c:v>
                </c:pt>
                <c:pt idx="2335">
                  <c:v>0</c:v>
                </c:pt>
                <c:pt idx="2336">
                  <c:v>0</c:v>
                </c:pt>
                <c:pt idx="2337">
                  <c:v>0</c:v>
                </c:pt>
                <c:pt idx="2338">
                  <c:v>0</c:v>
                </c:pt>
                <c:pt idx="2339">
                  <c:v>0</c:v>
                </c:pt>
                <c:pt idx="2340">
                  <c:v>0</c:v>
                </c:pt>
                <c:pt idx="2341">
                  <c:v>0</c:v>
                </c:pt>
                <c:pt idx="2342">
                  <c:v>0</c:v>
                </c:pt>
                <c:pt idx="2343">
                  <c:v>0</c:v>
                </c:pt>
                <c:pt idx="2344">
                  <c:v>0</c:v>
                </c:pt>
                <c:pt idx="2345">
                  <c:v>0</c:v>
                </c:pt>
                <c:pt idx="2346">
                  <c:v>0</c:v>
                </c:pt>
                <c:pt idx="2347">
                  <c:v>0</c:v>
                </c:pt>
                <c:pt idx="2348">
                  <c:v>0</c:v>
                </c:pt>
                <c:pt idx="2349">
                  <c:v>0</c:v>
                </c:pt>
                <c:pt idx="2350">
                  <c:v>0</c:v>
                </c:pt>
                <c:pt idx="2351">
                  <c:v>0</c:v>
                </c:pt>
                <c:pt idx="2352">
                  <c:v>0</c:v>
                </c:pt>
                <c:pt idx="2353">
                  <c:v>0</c:v>
                </c:pt>
                <c:pt idx="2354">
                  <c:v>0</c:v>
                </c:pt>
                <c:pt idx="2355">
                  <c:v>0</c:v>
                </c:pt>
                <c:pt idx="2356">
                  <c:v>0</c:v>
                </c:pt>
                <c:pt idx="2357">
                  <c:v>0</c:v>
                </c:pt>
                <c:pt idx="2358">
                  <c:v>0</c:v>
                </c:pt>
                <c:pt idx="2359">
                  <c:v>0</c:v>
                </c:pt>
                <c:pt idx="2360">
                  <c:v>0</c:v>
                </c:pt>
                <c:pt idx="2361">
                  <c:v>0</c:v>
                </c:pt>
                <c:pt idx="2362">
                  <c:v>0</c:v>
                </c:pt>
                <c:pt idx="2363">
                  <c:v>0</c:v>
                </c:pt>
                <c:pt idx="2364">
                  <c:v>0</c:v>
                </c:pt>
                <c:pt idx="2365">
                  <c:v>0</c:v>
                </c:pt>
                <c:pt idx="2366">
                  <c:v>0</c:v>
                </c:pt>
                <c:pt idx="2367">
                  <c:v>0</c:v>
                </c:pt>
                <c:pt idx="2368">
                  <c:v>0</c:v>
                </c:pt>
                <c:pt idx="2369">
                  <c:v>0</c:v>
                </c:pt>
                <c:pt idx="2370">
                  <c:v>0</c:v>
                </c:pt>
                <c:pt idx="2371">
                  <c:v>0</c:v>
                </c:pt>
                <c:pt idx="2372">
                  <c:v>0</c:v>
                </c:pt>
                <c:pt idx="2373">
                  <c:v>0</c:v>
                </c:pt>
                <c:pt idx="2374">
                  <c:v>0</c:v>
                </c:pt>
                <c:pt idx="2375">
                  <c:v>0</c:v>
                </c:pt>
                <c:pt idx="2376">
                  <c:v>0</c:v>
                </c:pt>
                <c:pt idx="2377">
                  <c:v>0</c:v>
                </c:pt>
                <c:pt idx="2378">
                  <c:v>0</c:v>
                </c:pt>
                <c:pt idx="2379">
                  <c:v>0</c:v>
                </c:pt>
                <c:pt idx="2380">
                  <c:v>0</c:v>
                </c:pt>
                <c:pt idx="2381">
                  <c:v>0</c:v>
                </c:pt>
                <c:pt idx="2382">
                  <c:v>0</c:v>
                </c:pt>
                <c:pt idx="2383">
                  <c:v>0</c:v>
                </c:pt>
                <c:pt idx="2384">
                  <c:v>0</c:v>
                </c:pt>
                <c:pt idx="2385">
                  <c:v>0</c:v>
                </c:pt>
                <c:pt idx="2386">
                  <c:v>0</c:v>
                </c:pt>
                <c:pt idx="2387">
                  <c:v>0</c:v>
                </c:pt>
                <c:pt idx="2388">
                  <c:v>0</c:v>
                </c:pt>
                <c:pt idx="2389">
                  <c:v>0</c:v>
                </c:pt>
                <c:pt idx="2390">
                  <c:v>0</c:v>
                </c:pt>
                <c:pt idx="2391">
                  <c:v>0</c:v>
                </c:pt>
                <c:pt idx="2392">
                  <c:v>0</c:v>
                </c:pt>
                <c:pt idx="2393">
                  <c:v>0</c:v>
                </c:pt>
                <c:pt idx="2394">
                  <c:v>0</c:v>
                </c:pt>
                <c:pt idx="2395">
                  <c:v>0</c:v>
                </c:pt>
                <c:pt idx="2396">
                  <c:v>0</c:v>
                </c:pt>
                <c:pt idx="2397">
                  <c:v>0</c:v>
                </c:pt>
                <c:pt idx="2398">
                  <c:v>0</c:v>
                </c:pt>
                <c:pt idx="2399">
                  <c:v>0</c:v>
                </c:pt>
                <c:pt idx="2400">
                  <c:v>0</c:v>
                </c:pt>
                <c:pt idx="2401">
                  <c:v>0</c:v>
                </c:pt>
                <c:pt idx="2402">
                  <c:v>0</c:v>
                </c:pt>
                <c:pt idx="2403">
                  <c:v>0</c:v>
                </c:pt>
                <c:pt idx="2404">
                  <c:v>0</c:v>
                </c:pt>
                <c:pt idx="2405">
                  <c:v>0</c:v>
                </c:pt>
                <c:pt idx="2406">
                  <c:v>0</c:v>
                </c:pt>
                <c:pt idx="2407">
                  <c:v>0</c:v>
                </c:pt>
                <c:pt idx="2408">
                  <c:v>0</c:v>
                </c:pt>
                <c:pt idx="2409">
                  <c:v>0</c:v>
                </c:pt>
                <c:pt idx="2410">
                  <c:v>0</c:v>
                </c:pt>
                <c:pt idx="2411">
                  <c:v>0</c:v>
                </c:pt>
                <c:pt idx="2412">
                  <c:v>0</c:v>
                </c:pt>
                <c:pt idx="2413">
                  <c:v>0</c:v>
                </c:pt>
                <c:pt idx="2414">
                  <c:v>0</c:v>
                </c:pt>
                <c:pt idx="2415">
                  <c:v>0</c:v>
                </c:pt>
                <c:pt idx="2416">
                  <c:v>0</c:v>
                </c:pt>
                <c:pt idx="2417">
                  <c:v>0</c:v>
                </c:pt>
                <c:pt idx="2418">
                  <c:v>0</c:v>
                </c:pt>
                <c:pt idx="2419">
                  <c:v>0</c:v>
                </c:pt>
                <c:pt idx="2420">
                  <c:v>0</c:v>
                </c:pt>
                <c:pt idx="2421">
                  <c:v>0</c:v>
                </c:pt>
                <c:pt idx="2422">
                  <c:v>0</c:v>
                </c:pt>
                <c:pt idx="2423">
                  <c:v>0</c:v>
                </c:pt>
                <c:pt idx="2424">
                  <c:v>0</c:v>
                </c:pt>
                <c:pt idx="2425">
                  <c:v>0</c:v>
                </c:pt>
                <c:pt idx="2426">
                  <c:v>0</c:v>
                </c:pt>
                <c:pt idx="2427">
                  <c:v>0</c:v>
                </c:pt>
                <c:pt idx="2428">
                  <c:v>0</c:v>
                </c:pt>
                <c:pt idx="2429">
                  <c:v>0</c:v>
                </c:pt>
                <c:pt idx="2430">
                  <c:v>0</c:v>
                </c:pt>
                <c:pt idx="2431">
                  <c:v>0</c:v>
                </c:pt>
                <c:pt idx="2432">
                  <c:v>0</c:v>
                </c:pt>
                <c:pt idx="2433">
                  <c:v>0</c:v>
                </c:pt>
                <c:pt idx="2434">
                  <c:v>0</c:v>
                </c:pt>
                <c:pt idx="2435">
                  <c:v>0</c:v>
                </c:pt>
                <c:pt idx="2436">
                  <c:v>0</c:v>
                </c:pt>
                <c:pt idx="2437">
                  <c:v>0</c:v>
                </c:pt>
                <c:pt idx="2438">
                  <c:v>0</c:v>
                </c:pt>
                <c:pt idx="2439">
                  <c:v>0</c:v>
                </c:pt>
                <c:pt idx="2440">
                  <c:v>0</c:v>
                </c:pt>
                <c:pt idx="2441">
                  <c:v>0</c:v>
                </c:pt>
                <c:pt idx="2442">
                  <c:v>0</c:v>
                </c:pt>
                <c:pt idx="2443">
                  <c:v>0</c:v>
                </c:pt>
                <c:pt idx="2444">
                  <c:v>0</c:v>
                </c:pt>
                <c:pt idx="2445">
                  <c:v>0</c:v>
                </c:pt>
                <c:pt idx="2446">
                  <c:v>0</c:v>
                </c:pt>
                <c:pt idx="2447">
                  <c:v>0</c:v>
                </c:pt>
                <c:pt idx="2448">
                  <c:v>0</c:v>
                </c:pt>
                <c:pt idx="2449">
                  <c:v>0</c:v>
                </c:pt>
                <c:pt idx="2450">
                  <c:v>0</c:v>
                </c:pt>
                <c:pt idx="2451">
                  <c:v>0</c:v>
                </c:pt>
                <c:pt idx="2452">
                  <c:v>0</c:v>
                </c:pt>
                <c:pt idx="2453">
                  <c:v>0</c:v>
                </c:pt>
                <c:pt idx="2454">
                  <c:v>0</c:v>
                </c:pt>
                <c:pt idx="2455">
                  <c:v>0</c:v>
                </c:pt>
                <c:pt idx="2456">
                  <c:v>0</c:v>
                </c:pt>
                <c:pt idx="2457">
                  <c:v>0</c:v>
                </c:pt>
                <c:pt idx="2458">
                  <c:v>0</c:v>
                </c:pt>
                <c:pt idx="2459">
                  <c:v>0</c:v>
                </c:pt>
                <c:pt idx="2460">
                  <c:v>0</c:v>
                </c:pt>
                <c:pt idx="2461">
                  <c:v>0</c:v>
                </c:pt>
                <c:pt idx="2462">
                  <c:v>0</c:v>
                </c:pt>
                <c:pt idx="2463">
                  <c:v>0</c:v>
                </c:pt>
                <c:pt idx="2464">
                  <c:v>0</c:v>
                </c:pt>
                <c:pt idx="2465">
                  <c:v>0</c:v>
                </c:pt>
                <c:pt idx="2466">
                  <c:v>0</c:v>
                </c:pt>
                <c:pt idx="2467">
                  <c:v>0</c:v>
                </c:pt>
                <c:pt idx="2468">
                  <c:v>0</c:v>
                </c:pt>
                <c:pt idx="2469">
                  <c:v>0</c:v>
                </c:pt>
                <c:pt idx="2470">
                  <c:v>0</c:v>
                </c:pt>
                <c:pt idx="2471">
                  <c:v>0</c:v>
                </c:pt>
                <c:pt idx="2472">
                  <c:v>0</c:v>
                </c:pt>
                <c:pt idx="2473">
                  <c:v>0</c:v>
                </c:pt>
                <c:pt idx="2474">
                  <c:v>0</c:v>
                </c:pt>
                <c:pt idx="2475">
                  <c:v>0</c:v>
                </c:pt>
                <c:pt idx="2476">
                  <c:v>0</c:v>
                </c:pt>
                <c:pt idx="2477">
                  <c:v>0</c:v>
                </c:pt>
                <c:pt idx="2478">
                  <c:v>0</c:v>
                </c:pt>
                <c:pt idx="2479">
                  <c:v>0</c:v>
                </c:pt>
                <c:pt idx="2480">
                  <c:v>0</c:v>
                </c:pt>
                <c:pt idx="2481">
                  <c:v>0</c:v>
                </c:pt>
                <c:pt idx="2482">
                  <c:v>0</c:v>
                </c:pt>
                <c:pt idx="2483">
                  <c:v>0</c:v>
                </c:pt>
                <c:pt idx="2484">
                  <c:v>0</c:v>
                </c:pt>
                <c:pt idx="2485">
                  <c:v>0</c:v>
                </c:pt>
                <c:pt idx="2486">
                  <c:v>0</c:v>
                </c:pt>
                <c:pt idx="2487">
                  <c:v>0</c:v>
                </c:pt>
                <c:pt idx="2488">
                  <c:v>0</c:v>
                </c:pt>
                <c:pt idx="2489">
                  <c:v>0</c:v>
                </c:pt>
                <c:pt idx="2490">
                  <c:v>0</c:v>
                </c:pt>
                <c:pt idx="2491">
                  <c:v>0</c:v>
                </c:pt>
                <c:pt idx="2492">
                  <c:v>0</c:v>
                </c:pt>
                <c:pt idx="2493">
                  <c:v>0</c:v>
                </c:pt>
                <c:pt idx="2494">
                  <c:v>0</c:v>
                </c:pt>
                <c:pt idx="2495">
                  <c:v>0</c:v>
                </c:pt>
                <c:pt idx="2496">
                  <c:v>0</c:v>
                </c:pt>
                <c:pt idx="2497">
                  <c:v>0</c:v>
                </c:pt>
                <c:pt idx="2498">
                  <c:v>0</c:v>
                </c:pt>
                <c:pt idx="2499">
                  <c:v>0</c:v>
                </c:pt>
                <c:pt idx="2500">
                  <c:v>0</c:v>
                </c:pt>
                <c:pt idx="2501">
                  <c:v>0</c:v>
                </c:pt>
                <c:pt idx="2502">
                  <c:v>0</c:v>
                </c:pt>
                <c:pt idx="2503">
                  <c:v>0</c:v>
                </c:pt>
                <c:pt idx="2504">
                  <c:v>0</c:v>
                </c:pt>
                <c:pt idx="2505">
                  <c:v>0</c:v>
                </c:pt>
                <c:pt idx="2506">
                  <c:v>0</c:v>
                </c:pt>
                <c:pt idx="2507">
                  <c:v>0</c:v>
                </c:pt>
                <c:pt idx="2508">
                  <c:v>0</c:v>
                </c:pt>
                <c:pt idx="2509">
                  <c:v>0</c:v>
                </c:pt>
                <c:pt idx="2510">
                  <c:v>0</c:v>
                </c:pt>
                <c:pt idx="2511">
                  <c:v>0</c:v>
                </c:pt>
                <c:pt idx="2512">
                  <c:v>0</c:v>
                </c:pt>
                <c:pt idx="2513">
                  <c:v>0</c:v>
                </c:pt>
                <c:pt idx="2514">
                  <c:v>0</c:v>
                </c:pt>
                <c:pt idx="2515">
                  <c:v>0</c:v>
                </c:pt>
                <c:pt idx="2516">
                  <c:v>0</c:v>
                </c:pt>
                <c:pt idx="2517">
                  <c:v>0</c:v>
                </c:pt>
                <c:pt idx="2518">
                  <c:v>0</c:v>
                </c:pt>
                <c:pt idx="2519">
                  <c:v>0</c:v>
                </c:pt>
                <c:pt idx="2520">
                  <c:v>0</c:v>
                </c:pt>
                <c:pt idx="2521">
                  <c:v>0</c:v>
                </c:pt>
                <c:pt idx="2522">
                  <c:v>0</c:v>
                </c:pt>
                <c:pt idx="2523">
                  <c:v>0</c:v>
                </c:pt>
                <c:pt idx="2524">
                  <c:v>0</c:v>
                </c:pt>
                <c:pt idx="2525">
                  <c:v>0</c:v>
                </c:pt>
                <c:pt idx="2526">
                  <c:v>0</c:v>
                </c:pt>
                <c:pt idx="2527">
                  <c:v>0</c:v>
                </c:pt>
                <c:pt idx="2528">
                  <c:v>0</c:v>
                </c:pt>
                <c:pt idx="2529">
                  <c:v>0</c:v>
                </c:pt>
                <c:pt idx="2530">
                  <c:v>0</c:v>
                </c:pt>
                <c:pt idx="2531">
                  <c:v>0</c:v>
                </c:pt>
                <c:pt idx="2532">
                  <c:v>0</c:v>
                </c:pt>
                <c:pt idx="2533">
                  <c:v>0</c:v>
                </c:pt>
                <c:pt idx="2534">
                  <c:v>0</c:v>
                </c:pt>
                <c:pt idx="2535">
                  <c:v>0</c:v>
                </c:pt>
                <c:pt idx="2536">
                  <c:v>0</c:v>
                </c:pt>
                <c:pt idx="2537">
                  <c:v>0</c:v>
                </c:pt>
                <c:pt idx="2538">
                  <c:v>0</c:v>
                </c:pt>
                <c:pt idx="2539">
                  <c:v>0</c:v>
                </c:pt>
                <c:pt idx="2540">
                  <c:v>0</c:v>
                </c:pt>
              </c:numCache>
            </c:numRef>
          </c:yVal>
        </c:ser>
        <c:dLbls/>
        <c:axId val="124380672"/>
        <c:axId val="124382592"/>
      </c:scatterChart>
      <c:valAx>
        <c:axId val="124380672"/>
        <c:scaling>
          <c:orientation val="minMax"/>
          <c:max val="1"/>
        </c:scaling>
        <c:axPos val="b"/>
        <c:title>
          <c:tx>
            <c:rich>
              <a:bodyPr/>
              <a:lstStyle/>
              <a:p>
                <a:pPr>
                  <a:defRPr sz="1200"/>
                </a:pPr>
                <a:r>
                  <a:rPr lang="en-US" sz="1200" dirty="0"/>
                  <a:t>Executing Rate (Retired </a:t>
                </a:r>
                <a:r>
                  <a:rPr lang="en-US" sz="1200" dirty="0" err="1"/>
                  <a:t>Instructions</a:t>
                </a:r>
                <a:r>
                  <a:rPr lang="en-US" sz="1200" dirty="0"/>
                  <a:t>/Total Instructions</a:t>
                </a:r>
                <a:r>
                  <a:rPr lang="en-US" sz="1200" dirty="0" smtClean="0"/>
                  <a:t>)</a:t>
                </a:r>
                <a:endParaRPr lang="en-US" sz="1200" dirty="0"/>
              </a:p>
            </c:rich>
          </c:tx>
        </c:title>
        <c:numFmt formatCode="0%" sourceLinked="0"/>
        <c:tickLblPos val="nextTo"/>
        <c:txPr>
          <a:bodyPr/>
          <a:lstStyle/>
          <a:p>
            <a:pPr>
              <a:defRPr sz="1200" b="1"/>
            </a:pPr>
            <a:endParaRPr lang="en-US"/>
          </a:p>
        </c:txPr>
        <c:crossAx val="124382592"/>
        <c:crosses val="autoZero"/>
        <c:crossBetween val="midCat"/>
        <c:majorUnit val="5.0000000000000017E-2"/>
      </c:valAx>
      <c:valAx>
        <c:axId val="124382592"/>
        <c:scaling>
          <c:orientation val="minMax"/>
          <c:max val="5"/>
        </c:scaling>
        <c:axPos val="l"/>
        <c:title>
          <c:tx>
            <c:rich>
              <a:bodyPr rot="-5400000" vert="horz"/>
              <a:lstStyle/>
              <a:p>
                <a:pPr>
                  <a:defRPr sz="1200"/>
                </a:pPr>
                <a:r>
                  <a:rPr lang="en-US" sz="1200"/>
                  <a:t>CPI</a:t>
                </a:r>
              </a:p>
            </c:rich>
          </c:tx>
        </c:title>
        <c:numFmt formatCode="General" sourceLinked="1"/>
        <c:tickLblPos val="nextTo"/>
        <c:txPr>
          <a:bodyPr/>
          <a:lstStyle/>
          <a:p>
            <a:pPr>
              <a:defRPr sz="1200" b="1"/>
            </a:pPr>
            <a:endParaRPr lang="en-US"/>
          </a:p>
        </c:txPr>
        <c:crossAx val="124380672"/>
        <c:crosses val="autoZero"/>
        <c:crossBetween val="midCat"/>
        <c:majorUnit val="1"/>
      </c:valAx>
      <c:spPr>
        <a:noFill/>
        <a:ln w="12700">
          <a:solidFill>
            <a:schemeClr val="tx1">
              <a:lumMod val="50000"/>
              <a:lumOff val="50000"/>
            </a:schemeClr>
          </a:solidFill>
        </a:ln>
      </c:spPr>
    </c:plotArea>
    <c:plotVisOnly val="1"/>
    <c:dispBlanksAs val="gap"/>
  </c:chart>
  <c:txPr>
    <a:bodyPr/>
    <a:lstStyle/>
    <a:p>
      <a:pPr>
        <a:defRPr>
          <a:latin typeface="Times New Roman" pitchFamily="18" charset="0"/>
          <a:cs typeface="Times New Roman" pitchFamily="18" charset="0"/>
        </a:defRPr>
      </a:pPr>
      <a:endParaRPr lang="en-US"/>
    </a:p>
  </c:txPr>
  <c:externalData r:id="rId1"/>
</c:chartSpace>
</file>

<file path=ppt/charts/chart11.xml><?xml version="1.0" encoding="utf-8"?>
<c:chartSpace xmlns:c="http://schemas.openxmlformats.org/drawingml/2006/chart" xmlns:a="http://schemas.openxmlformats.org/drawingml/2006/main" xmlns:r="http://schemas.openxmlformats.org/officeDocument/2006/relationships">
  <c:lang val="en-US"/>
  <c:chart>
    <c:title>
      <c:tx>
        <c:rich>
          <a:bodyPr/>
          <a:lstStyle/>
          <a:p>
            <a:pPr>
              <a:defRPr sz="1600"/>
            </a:pPr>
            <a:r>
              <a:rPr lang="en-US" sz="1600" dirty="0">
                <a:solidFill>
                  <a:schemeClr val="accent5"/>
                </a:solidFill>
              </a:rPr>
              <a:t>Predicted CPI </a:t>
            </a:r>
            <a:r>
              <a:rPr lang="en-US" sz="1600" dirty="0" smtClean="0">
                <a:solidFill>
                  <a:schemeClr val="accent5"/>
                </a:solidFill>
              </a:rPr>
              <a:t>of </a:t>
            </a:r>
            <a:r>
              <a:rPr lang="en-US" sz="1600" b="1" i="0" u="none" strike="noStrike" kern="1200" baseline="0" dirty="0" smtClean="0">
                <a:solidFill>
                  <a:schemeClr val="accent5"/>
                </a:solidFill>
                <a:latin typeface="Times New Roman" pitchFamily="18" charset="0"/>
                <a:ea typeface="+mn-ea"/>
                <a:cs typeface="Times New Roman" pitchFamily="18" charset="0"/>
              </a:rPr>
              <a:t>3.5GHz </a:t>
            </a:r>
            <a:r>
              <a:rPr lang="en-US" altLang="zh-CN" sz="1600" b="1" i="0" u="none" strike="noStrike" kern="1200" baseline="0" dirty="0" smtClean="0">
                <a:solidFill>
                  <a:schemeClr val="accent5"/>
                </a:solidFill>
                <a:latin typeface="Times New Roman" pitchFamily="18" charset="0"/>
                <a:ea typeface="+mn-ea"/>
                <a:cs typeface="Times New Roman" pitchFamily="18" charset="0"/>
              </a:rPr>
              <a:t>from Measurements Taken at 1.7 GHz</a:t>
            </a:r>
            <a:r>
              <a:rPr lang="en-US" sz="1600" b="1" i="0" u="none" strike="noStrike" kern="1200" baseline="0" dirty="0" smtClean="0">
                <a:solidFill>
                  <a:schemeClr val="accent5"/>
                </a:solidFill>
                <a:latin typeface="Times New Roman" pitchFamily="18" charset="0"/>
                <a:ea typeface="+mn-ea"/>
                <a:cs typeface="Times New Roman" pitchFamily="18" charset="0"/>
              </a:rPr>
              <a:t> </a:t>
            </a:r>
            <a:r>
              <a:rPr lang="en-US" sz="1600" dirty="0" smtClean="0">
                <a:solidFill>
                  <a:schemeClr val="accent5"/>
                </a:solidFill>
              </a:rPr>
              <a:t>(473.astar</a:t>
            </a:r>
            <a:r>
              <a:rPr lang="en-US" sz="1600" dirty="0">
                <a:solidFill>
                  <a:schemeClr val="accent5"/>
                </a:solidFill>
              </a:rPr>
              <a:t>)</a:t>
            </a:r>
          </a:p>
        </c:rich>
      </c:tx>
      <c:layout>
        <c:manualLayout>
          <c:xMode val="edge"/>
          <c:yMode val="edge"/>
          <c:x val="7.1067031266530592E-2"/>
          <c:y val="0"/>
        </c:manualLayout>
      </c:layout>
    </c:title>
    <c:plotArea>
      <c:layout>
        <c:manualLayout>
          <c:layoutTarget val="inner"/>
          <c:xMode val="edge"/>
          <c:yMode val="edge"/>
          <c:x val="7.0852667306468622E-2"/>
          <c:y val="0.10370370370370371"/>
          <c:w val="0.9000429615096367"/>
          <c:h val="0.68187481773111713"/>
        </c:manualLayout>
      </c:layout>
      <c:scatterChart>
        <c:scatterStyle val="lineMarker"/>
        <c:ser>
          <c:idx val="1"/>
          <c:order val="1"/>
          <c:tx>
            <c:strRef>
              <c:f>'1.7GHz'!$L$1</c:f>
              <c:strCache>
                <c:ptCount val="1"/>
                <c:pt idx="0">
                  <c:v>CPI(predicted 3.5GHz)</c:v>
                </c:pt>
              </c:strCache>
            </c:strRef>
          </c:tx>
          <c:spPr>
            <a:ln w="6350">
              <a:solidFill>
                <a:schemeClr val="accent5"/>
              </a:solidFill>
            </a:ln>
          </c:spPr>
          <c:marker>
            <c:symbol val="none"/>
          </c:marker>
          <c:xVal>
            <c:numRef>
              <c:f>'1.7GHz'!$C$2:$C$4892</c:f>
              <c:numCache>
                <c:formatCode>General</c:formatCode>
                <c:ptCount val="4891"/>
                <c:pt idx="0">
                  <c:v>4.1000000000000005E-4</c:v>
                </c:pt>
                <c:pt idx="1">
                  <c:v>8.020000000000003E-4</c:v>
                </c:pt>
                <c:pt idx="2">
                  <c:v>1.2320000000000002E-3</c:v>
                </c:pt>
                <c:pt idx="3">
                  <c:v>1.6710000000000004E-3</c:v>
                </c:pt>
                <c:pt idx="4">
                  <c:v>2.0880000000000004E-3</c:v>
                </c:pt>
                <c:pt idx="5">
                  <c:v>2.4870000000000005E-3</c:v>
                </c:pt>
                <c:pt idx="6">
                  <c:v>2.9069999999999999E-3</c:v>
                </c:pt>
                <c:pt idx="7">
                  <c:v>3.346E-3</c:v>
                </c:pt>
                <c:pt idx="8">
                  <c:v>3.8110000000000002E-3</c:v>
                </c:pt>
                <c:pt idx="9">
                  <c:v>4.2209999999999999E-3</c:v>
                </c:pt>
                <c:pt idx="10">
                  <c:v>4.4470000000000004E-3</c:v>
                </c:pt>
                <c:pt idx="11">
                  <c:v>4.6389999999999999E-3</c:v>
                </c:pt>
                <c:pt idx="12">
                  <c:v>4.8009999999999997E-3</c:v>
                </c:pt>
                <c:pt idx="13">
                  <c:v>5.0109999999999998E-3</c:v>
                </c:pt>
                <c:pt idx="14">
                  <c:v>5.1920000000000004E-3</c:v>
                </c:pt>
                <c:pt idx="15">
                  <c:v>5.4229999999999999E-3</c:v>
                </c:pt>
                <c:pt idx="16">
                  <c:v>5.6839999999999998E-3</c:v>
                </c:pt>
                <c:pt idx="17">
                  <c:v>5.8730000000000006E-3</c:v>
                </c:pt>
                <c:pt idx="18">
                  <c:v>6.0580000000000009E-3</c:v>
                </c:pt>
                <c:pt idx="19">
                  <c:v>6.2270000000000008E-3</c:v>
                </c:pt>
                <c:pt idx="20">
                  <c:v>6.4410000000000005E-3</c:v>
                </c:pt>
                <c:pt idx="21">
                  <c:v>6.6400000000000009E-3</c:v>
                </c:pt>
                <c:pt idx="22">
                  <c:v>6.8129999999999996E-3</c:v>
                </c:pt>
                <c:pt idx="23">
                  <c:v>7.0040000000000007E-3</c:v>
                </c:pt>
                <c:pt idx="24">
                  <c:v>7.1970000000000003E-3</c:v>
                </c:pt>
                <c:pt idx="25">
                  <c:v>7.3890000000000006E-3</c:v>
                </c:pt>
                <c:pt idx="26">
                  <c:v>7.5800000000000017E-3</c:v>
                </c:pt>
                <c:pt idx="27">
                  <c:v>7.8270000000000006E-3</c:v>
                </c:pt>
                <c:pt idx="28">
                  <c:v>8.0350000000000022E-3</c:v>
                </c:pt>
                <c:pt idx="29">
                  <c:v>8.2309999999999987E-3</c:v>
                </c:pt>
                <c:pt idx="30">
                  <c:v>8.407000000000003E-3</c:v>
                </c:pt>
                <c:pt idx="31">
                  <c:v>8.5960000000000029E-3</c:v>
                </c:pt>
                <c:pt idx="32">
                  <c:v>8.8200000000000032E-3</c:v>
                </c:pt>
                <c:pt idx="33">
                  <c:v>8.9580000000000024E-3</c:v>
                </c:pt>
                <c:pt idx="34">
                  <c:v>9.0930000000000021E-3</c:v>
                </c:pt>
                <c:pt idx="35">
                  <c:v>9.2270000000000008E-3</c:v>
                </c:pt>
                <c:pt idx="36">
                  <c:v>9.3660000000000045E-3</c:v>
                </c:pt>
                <c:pt idx="37">
                  <c:v>9.5000000000000032E-3</c:v>
                </c:pt>
                <c:pt idx="38">
                  <c:v>9.6350000000000012E-3</c:v>
                </c:pt>
                <c:pt idx="39">
                  <c:v>9.7700000000000026E-3</c:v>
                </c:pt>
                <c:pt idx="40">
                  <c:v>9.9060000000000051E-3</c:v>
                </c:pt>
                <c:pt idx="41">
                  <c:v>1.0045E-2</c:v>
                </c:pt>
                <c:pt idx="42">
                  <c:v>1.0178E-2</c:v>
                </c:pt>
                <c:pt idx="43">
                  <c:v>1.0316000000000001E-2</c:v>
                </c:pt>
                <c:pt idx="44">
                  <c:v>1.0454E-2</c:v>
                </c:pt>
                <c:pt idx="45">
                  <c:v>1.0593999999999998E-2</c:v>
                </c:pt>
                <c:pt idx="46">
                  <c:v>1.0729000000000001E-2</c:v>
                </c:pt>
                <c:pt idx="47">
                  <c:v>1.0867999999999999E-2</c:v>
                </c:pt>
                <c:pt idx="48">
                  <c:v>1.1008E-2</c:v>
                </c:pt>
                <c:pt idx="49">
                  <c:v>1.1147000000000001E-2</c:v>
                </c:pt>
                <c:pt idx="50">
                  <c:v>1.1287000000000002E-2</c:v>
                </c:pt>
                <c:pt idx="51">
                  <c:v>1.1424999999999999E-2</c:v>
                </c:pt>
                <c:pt idx="52">
                  <c:v>1.1563000000000002E-2</c:v>
                </c:pt>
                <c:pt idx="53">
                  <c:v>1.1703000000000003E-2</c:v>
                </c:pt>
                <c:pt idx="54">
                  <c:v>1.1842000000000004E-2</c:v>
                </c:pt>
                <c:pt idx="55">
                  <c:v>1.1979000000000002E-2</c:v>
                </c:pt>
                <c:pt idx="56">
                  <c:v>1.2112E-2</c:v>
                </c:pt>
                <c:pt idx="57">
                  <c:v>1.225E-2</c:v>
                </c:pt>
                <c:pt idx="58">
                  <c:v>1.2385999999999998E-2</c:v>
                </c:pt>
                <c:pt idx="59">
                  <c:v>1.2522999999999999E-2</c:v>
                </c:pt>
                <c:pt idx="60">
                  <c:v>1.2661000000000002E-2</c:v>
                </c:pt>
                <c:pt idx="61">
                  <c:v>1.2798E-2</c:v>
                </c:pt>
                <c:pt idx="62">
                  <c:v>1.2938999999999999E-2</c:v>
                </c:pt>
                <c:pt idx="63">
                  <c:v>1.3077E-2</c:v>
                </c:pt>
                <c:pt idx="64">
                  <c:v>1.3214999999999998E-2</c:v>
                </c:pt>
                <c:pt idx="65">
                  <c:v>1.3355000000000001E-2</c:v>
                </c:pt>
                <c:pt idx="66">
                  <c:v>1.3495E-2</c:v>
                </c:pt>
                <c:pt idx="67">
                  <c:v>1.3635000000000001E-2</c:v>
                </c:pt>
                <c:pt idx="68">
                  <c:v>1.3774000000000002E-2</c:v>
                </c:pt>
                <c:pt idx="69">
                  <c:v>1.3908999999999999E-2</c:v>
                </c:pt>
                <c:pt idx="70">
                  <c:v>1.4045999999999998E-2</c:v>
                </c:pt>
                <c:pt idx="71">
                  <c:v>1.4180999999999999E-2</c:v>
                </c:pt>
                <c:pt idx="72">
                  <c:v>1.4313999999999999E-2</c:v>
                </c:pt>
                <c:pt idx="73">
                  <c:v>1.4452E-2</c:v>
                </c:pt>
                <c:pt idx="74">
                  <c:v>1.4591E-2</c:v>
                </c:pt>
                <c:pt idx="75">
                  <c:v>1.4728E-2</c:v>
                </c:pt>
                <c:pt idx="76">
                  <c:v>1.4864E-2</c:v>
                </c:pt>
                <c:pt idx="77">
                  <c:v>1.5003000000000001E-2</c:v>
                </c:pt>
                <c:pt idx="78">
                  <c:v>1.5140000000000002E-2</c:v>
                </c:pt>
                <c:pt idx="79">
                  <c:v>1.5277000000000001E-2</c:v>
                </c:pt>
                <c:pt idx="80">
                  <c:v>1.5414000000000001E-2</c:v>
                </c:pt>
                <c:pt idx="81">
                  <c:v>1.5551000000000001E-2</c:v>
                </c:pt>
                <c:pt idx="82">
                  <c:v>1.5689999999999999E-2</c:v>
                </c:pt>
                <c:pt idx="83">
                  <c:v>1.5827999999999998E-2</c:v>
                </c:pt>
                <c:pt idx="84">
                  <c:v>1.5963999999999999E-2</c:v>
                </c:pt>
                <c:pt idx="85">
                  <c:v>1.6098999999999999E-2</c:v>
                </c:pt>
                <c:pt idx="86">
                  <c:v>1.6240000000000004E-2</c:v>
                </c:pt>
                <c:pt idx="87">
                  <c:v>1.6376999999999999E-2</c:v>
                </c:pt>
                <c:pt idx="88">
                  <c:v>1.6511999999999999E-2</c:v>
                </c:pt>
                <c:pt idx="89">
                  <c:v>1.6645000000000004E-2</c:v>
                </c:pt>
                <c:pt idx="90">
                  <c:v>1.6782000000000002E-2</c:v>
                </c:pt>
                <c:pt idx="91">
                  <c:v>1.6919E-2</c:v>
                </c:pt>
                <c:pt idx="92">
                  <c:v>1.7059999999999999E-2</c:v>
                </c:pt>
                <c:pt idx="93">
                  <c:v>1.7195999999999996E-2</c:v>
                </c:pt>
                <c:pt idx="94">
                  <c:v>1.7337000000000002E-2</c:v>
                </c:pt>
                <c:pt idx="95">
                  <c:v>1.7472999999999999E-2</c:v>
                </c:pt>
                <c:pt idx="96">
                  <c:v>1.7611000000000002E-2</c:v>
                </c:pt>
                <c:pt idx="97">
                  <c:v>1.7746999999999999E-2</c:v>
                </c:pt>
                <c:pt idx="98">
                  <c:v>1.7885999999999999E-2</c:v>
                </c:pt>
                <c:pt idx="99">
                  <c:v>1.8024999999999999E-2</c:v>
                </c:pt>
                <c:pt idx="100">
                  <c:v>1.8165000000000001E-2</c:v>
                </c:pt>
                <c:pt idx="101">
                  <c:v>1.8303000000000003E-2</c:v>
                </c:pt>
                <c:pt idx="102">
                  <c:v>1.8440000000000005E-2</c:v>
                </c:pt>
                <c:pt idx="103">
                  <c:v>1.8575000000000001E-2</c:v>
                </c:pt>
                <c:pt idx="104">
                  <c:v>1.8714000000000001E-2</c:v>
                </c:pt>
                <c:pt idx="105">
                  <c:v>1.8853000000000005E-2</c:v>
                </c:pt>
                <c:pt idx="106">
                  <c:v>1.8991000000000001E-2</c:v>
                </c:pt>
                <c:pt idx="107">
                  <c:v>1.9125000000000003E-2</c:v>
                </c:pt>
                <c:pt idx="108">
                  <c:v>1.9264000000000003E-2</c:v>
                </c:pt>
                <c:pt idx="109">
                  <c:v>1.9402000000000003E-2</c:v>
                </c:pt>
                <c:pt idx="110">
                  <c:v>1.9538000000000003E-2</c:v>
                </c:pt>
                <c:pt idx="111">
                  <c:v>1.9675999999999999E-2</c:v>
                </c:pt>
                <c:pt idx="112">
                  <c:v>1.9812000000000003E-2</c:v>
                </c:pt>
                <c:pt idx="113">
                  <c:v>1.9949000000000005E-2</c:v>
                </c:pt>
                <c:pt idx="114">
                  <c:v>2.0091000000000005E-2</c:v>
                </c:pt>
                <c:pt idx="115">
                  <c:v>2.0230000000000005E-2</c:v>
                </c:pt>
                <c:pt idx="116">
                  <c:v>2.0369999999999996E-2</c:v>
                </c:pt>
                <c:pt idx="117">
                  <c:v>2.051E-2</c:v>
                </c:pt>
                <c:pt idx="118">
                  <c:v>2.0646000000000001E-2</c:v>
                </c:pt>
                <c:pt idx="119">
                  <c:v>2.0785000000000001E-2</c:v>
                </c:pt>
                <c:pt idx="120">
                  <c:v>2.0924999999999996E-2</c:v>
                </c:pt>
                <c:pt idx="121">
                  <c:v>2.1063999999999999E-2</c:v>
                </c:pt>
                <c:pt idx="122">
                  <c:v>2.1201000000000005E-2</c:v>
                </c:pt>
                <c:pt idx="123">
                  <c:v>2.1336000000000001E-2</c:v>
                </c:pt>
                <c:pt idx="124">
                  <c:v>2.1471000000000007E-2</c:v>
                </c:pt>
                <c:pt idx="125">
                  <c:v>2.1608000000000002E-2</c:v>
                </c:pt>
                <c:pt idx="126">
                  <c:v>2.1741000000000003E-2</c:v>
                </c:pt>
                <c:pt idx="127">
                  <c:v>2.1881000000000005E-2</c:v>
                </c:pt>
                <c:pt idx="128">
                  <c:v>2.2018000000000003E-2</c:v>
                </c:pt>
                <c:pt idx="129">
                  <c:v>2.2157000000000003E-2</c:v>
                </c:pt>
                <c:pt idx="130">
                  <c:v>2.2297000000000004E-2</c:v>
                </c:pt>
                <c:pt idx="131">
                  <c:v>2.2437000000000002E-2</c:v>
                </c:pt>
                <c:pt idx="132">
                  <c:v>2.2574000000000004E-2</c:v>
                </c:pt>
                <c:pt idx="133">
                  <c:v>2.2712000000000003E-2</c:v>
                </c:pt>
                <c:pt idx="134">
                  <c:v>2.2850000000000002E-2</c:v>
                </c:pt>
                <c:pt idx="135">
                  <c:v>2.2988000000000001E-2</c:v>
                </c:pt>
                <c:pt idx="136">
                  <c:v>2.3128999999999997E-2</c:v>
                </c:pt>
                <c:pt idx="137">
                  <c:v>2.3266999999999996E-2</c:v>
                </c:pt>
                <c:pt idx="138">
                  <c:v>2.3407000000000004E-2</c:v>
                </c:pt>
                <c:pt idx="139">
                  <c:v>2.3540999999999996E-2</c:v>
                </c:pt>
                <c:pt idx="140">
                  <c:v>2.3676000000000003E-2</c:v>
                </c:pt>
                <c:pt idx="141">
                  <c:v>2.3817000000000001E-2</c:v>
                </c:pt>
                <c:pt idx="142">
                  <c:v>2.3954E-2</c:v>
                </c:pt>
                <c:pt idx="143">
                  <c:v>2.4088999999999999E-2</c:v>
                </c:pt>
                <c:pt idx="144">
                  <c:v>2.4225E-2</c:v>
                </c:pt>
                <c:pt idx="145">
                  <c:v>2.4364999999999998E-2</c:v>
                </c:pt>
                <c:pt idx="146">
                  <c:v>2.4503E-2</c:v>
                </c:pt>
                <c:pt idx="147">
                  <c:v>2.4636999999999999E-2</c:v>
                </c:pt>
                <c:pt idx="148">
                  <c:v>2.4775999999999999E-2</c:v>
                </c:pt>
                <c:pt idx="149">
                  <c:v>2.4912E-2</c:v>
                </c:pt>
                <c:pt idx="150">
                  <c:v>2.5047000000000003E-2</c:v>
                </c:pt>
                <c:pt idx="151">
                  <c:v>2.5187000000000001E-2</c:v>
                </c:pt>
                <c:pt idx="152">
                  <c:v>2.5325E-2</c:v>
                </c:pt>
                <c:pt idx="153">
                  <c:v>2.5463000000000003E-2</c:v>
                </c:pt>
                <c:pt idx="154">
                  <c:v>2.5601000000000002E-2</c:v>
                </c:pt>
                <c:pt idx="155">
                  <c:v>2.5740000000000002E-2</c:v>
                </c:pt>
                <c:pt idx="156">
                  <c:v>2.5878000000000005E-2</c:v>
                </c:pt>
                <c:pt idx="157">
                  <c:v>2.6016000000000001E-2</c:v>
                </c:pt>
                <c:pt idx="158">
                  <c:v>2.6151000000000004E-2</c:v>
                </c:pt>
                <c:pt idx="159">
                  <c:v>2.6286000000000004E-2</c:v>
                </c:pt>
                <c:pt idx="160">
                  <c:v>2.6422999999999999E-2</c:v>
                </c:pt>
                <c:pt idx="161">
                  <c:v>2.6561000000000001E-2</c:v>
                </c:pt>
                <c:pt idx="162">
                  <c:v>2.6697000000000002E-2</c:v>
                </c:pt>
                <c:pt idx="163">
                  <c:v>2.6833000000000003E-2</c:v>
                </c:pt>
                <c:pt idx="164">
                  <c:v>2.6970000000000004E-2</c:v>
                </c:pt>
                <c:pt idx="165">
                  <c:v>2.7110000000000002E-2</c:v>
                </c:pt>
                <c:pt idx="166">
                  <c:v>2.7252000000000005E-2</c:v>
                </c:pt>
                <c:pt idx="167">
                  <c:v>2.7388000000000003E-2</c:v>
                </c:pt>
                <c:pt idx="168">
                  <c:v>2.7524E-2</c:v>
                </c:pt>
                <c:pt idx="169">
                  <c:v>2.7660000000000004E-2</c:v>
                </c:pt>
                <c:pt idx="170">
                  <c:v>2.7796999999999999E-2</c:v>
                </c:pt>
                <c:pt idx="171">
                  <c:v>2.7934000000000004E-2</c:v>
                </c:pt>
                <c:pt idx="172">
                  <c:v>2.8072000000000003E-2</c:v>
                </c:pt>
                <c:pt idx="173">
                  <c:v>2.8209999999999999E-2</c:v>
                </c:pt>
                <c:pt idx="174">
                  <c:v>2.8347999999999998E-2</c:v>
                </c:pt>
                <c:pt idx="175">
                  <c:v>2.8486000000000001E-2</c:v>
                </c:pt>
                <c:pt idx="176">
                  <c:v>2.8621999999999998E-2</c:v>
                </c:pt>
                <c:pt idx="177">
                  <c:v>2.8757999999999999E-2</c:v>
                </c:pt>
                <c:pt idx="178">
                  <c:v>2.8899000000000001E-2</c:v>
                </c:pt>
                <c:pt idx="179">
                  <c:v>2.9040000000000003E-2</c:v>
                </c:pt>
                <c:pt idx="180">
                  <c:v>2.9177000000000002E-2</c:v>
                </c:pt>
                <c:pt idx="181">
                  <c:v>2.9314E-2</c:v>
                </c:pt>
                <c:pt idx="182">
                  <c:v>2.945E-2</c:v>
                </c:pt>
                <c:pt idx="183">
                  <c:v>2.9590999999999996E-2</c:v>
                </c:pt>
                <c:pt idx="184">
                  <c:v>2.9727999999999997E-2</c:v>
                </c:pt>
                <c:pt idx="185">
                  <c:v>2.9867999999999999E-2</c:v>
                </c:pt>
                <c:pt idx="186">
                  <c:v>3.0009000000000004E-2</c:v>
                </c:pt>
                <c:pt idx="187">
                  <c:v>3.0148999999999999E-2</c:v>
                </c:pt>
                <c:pt idx="188">
                  <c:v>3.0287000000000005E-2</c:v>
                </c:pt>
                <c:pt idx="189">
                  <c:v>3.0425000000000004E-2</c:v>
                </c:pt>
                <c:pt idx="190">
                  <c:v>3.0563999999999997E-2</c:v>
                </c:pt>
                <c:pt idx="191">
                  <c:v>3.0700000000000002E-2</c:v>
                </c:pt>
                <c:pt idx="192">
                  <c:v>3.0835000000000008E-2</c:v>
                </c:pt>
                <c:pt idx="193">
                  <c:v>3.0974000000000002E-2</c:v>
                </c:pt>
                <c:pt idx="194">
                  <c:v>3.1113999999999999E-2</c:v>
                </c:pt>
                <c:pt idx="195">
                  <c:v>3.125E-2</c:v>
                </c:pt>
                <c:pt idx="196">
                  <c:v>3.138500000000001E-2</c:v>
                </c:pt>
                <c:pt idx="197">
                  <c:v>3.1524000000000003E-2</c:v>
                </c:pt>
                <c:pt idx="198">
                  <c:v>3.1659000000000007E-2</c:v>
                </c:pt>
                <c:pt idx="199">
                  <c:v>3.1796999999999999E-2</c:v>
                </c:pt>
                <c:pt idx="200">
                  <c:v>3.1932000000000002E-2</c:v>
                </c:pt>
                <c:pt idx="201">
                  <c:v>3.207200000000001E-2</c:v>
                </c:pt>
                <c:pt idx="202">
                  <c:v>3.2212000000000005E-2</c:v>
                </c:pt>
                <c:pt idx="203">
                  <c:v>3.234900000000001E-2</c:v>
                </c:pt>
                <c:pt idx="204">
                  <c:v>3.2489000000000004E-2</c:v>
                </c:pt>
                <c:pt idx="205">
                  <c:v>3.2625000000000008E-2</c:v>
                </c:pt>
                <c:pt idx="206">
                  <c:v>3.2763E-2</c:v>
                </c:pt>
                <c:pt idx="207">
                  <c:v>3.2899000000000005E-2</c:v>
                </c:pt>
                <c:pt idx="208">
                  <c:v>3.303600000000001E-2</c:v>
                </c:pt>
                <c:pt idx="209">
                  <c:v>3.317500000000001E-2</c:v>
                </c:pt>
                <c:pt idx="210">
                  <c:v>3.3314000000000003E-2</c:v>
                </c:pt>
                <c:pt idx="211">
                  <c:v>3.3451000000000002E-2</c:v>
                </c:pt>
                <c:pt idx="212">
                  <c:v>3.3588E-2</c:v>
                </c:pt>
                <c:pt idx="213">
                  <c:v>3.3725999999999999E-2</c:v>
                </c:pt>
                <c:pt idx="214">
                  <c:v>3.3864999999999999E-2</c:v>
                </c:pt>
                <c:pt idx="215">
                  <c:v>3.3999000000000001E-2</c:v>
                </c:pt>
                <c:pt idx="216">
                  <c:v>3.4134000000000005E-2</c:v>
                </c:pt>
                <c:pt idx="217">
                  <c:v>3.4274000000000006E-2</c:v>
                </c:pt>
                <c:pt idx="218">
                  <c:v>3.4414E-2</c:v>
                </c:pt>
                <c:pt idx="219">
                  <c:v>3.4554000000000001E-2</c:v>
                </c:pt>
                <c:pt idx="220">
                  <c:v>3.4692000000000001E-2</c:v>
                </c:pt>
                <c:pt idx="221">
                  <c:v>3.4832000000000002E-2</c:v>
                </c:pt>
                <c:pt idx="222">
                  <c:v>3.4969E-2</c:v>
                </c:pt>
                <c:pt idx="223">
                  <c:v>3.5106999999999999E-2</c:v>
                </c:pt>
                <c:pt idx="224">
                  <c:v>3.5244999999999999E-2</c:v>
                </c:pt>
                <c:pt idx="225">
                  <c:v>3.538100000000001E-2</c:v>
                </c:pt>
                <c:pt idx="226">
                  <c:v>3.5520000000000003E-2</c:v>
                </c:pt>
                <c:pt idx="227">
                  <c:v>3.5660000000000004E-2</c:v>
                </c:pt>
                <c:pt idx="228">
                  <c:v>3.5796000000000001E-2</c:v>
                </c:pt>
                <c:pt idx="229">
                  <c:v>3.5933000000000007E-2</c:v>
                </c:pt>
                <c:pt idx="230">
                  <c:v>3.6074000000000009E-2</c:v>
                </c:pt>
                <c:pt idx="231">
                  <c:v>3.6210000000000006E-2</c:v>
                </c:pt>
                <c:pt idx="232">
                  <c:v>3.6344000000000001E-2</c:v>
                </c:pt>
                <c:pt idx="233">
                  <c:v>3.6479000000000004E-2</c:v>
                </c:pt>
                <c:pt idx="234">
                  <c:v>3.6615000000000009E-2</c:v>
                </c:pt>
                <c:pt idx="235">
                  <c:v>3.6750999999999999E-2</c:v>
                </c:pt>
                <c:pt idx="236">
                  <c:v>3.6888000000000004E-2</c:v>
                </c:pt>
                <c:pt idx="237">
                  <c:v>3.702600000000001E-2</c:v>
                </c:pt>
                <c:pt idx="238">
                  <c:v>3.7163000000000002E-2</c:v>
                </c:pt>
                <c:pt idx="239">
                  <c:v>3.7301000000000008E-2</c:v>
                </c:pt>
                <c:pt idx="240">
                  <c:v>3.7435000000000017E-2</c:v>
                </c:pt>
                <c:pt idx="241">
                  <c:v>3.757400000000001E-2</c:v>
                </c:pt>
                <c:pt idx="242">
                  <c:v>3.7704000000000001E-2</c:v>
                </c:pt>
                <c:pt idx="243">
                  <c:v>3.7805000000000005E-2</c:v>
                </c:pt>
                <c:pt idx="244">
                  <c:v>3.790700000000001E-2</c:v>
                </c:pt>
                <c:pt idx="245">
                  <c:v>3.8006999999999999E-2</c:v>
                </c:pt>
                <c:pt idx="246">
                  <c:v>3.8108000000000003E-2</c:v>
                </c:pt>
                <c:pt idx="247">
                  <c:v>3.8207999999999999E-2</c:v>
                </c:pt>
                <c:pt idx="248">
                  <c:v>3.8310999999999998E-2</c:v>
                </c:pt>
                <c:pt idx="249">
                  <c:v>3.841300000000001E-2</c:v>
                </c:pt>
                <c:pt idx="250">
                  <c:v>3.8510999999999997E-2</c:v>
                </c:pt>
                <c:pt idx="251">
                  <c:v>3.8613000000000001E-2</c:v>
                </c:pt>
                <c:pt idx="252">
                  <c:v>3.8712999999999997E-2</c:v>
                </c:pt>
                <c:pt idx="253">
                  <c:v>3.8815000000000002E-2</c:v>
                </c:pt>
                <c:pt idx="254">
                  <c:v>3.8914999999999998E-2</c:v>
                </c:pt>
                <c:pt idx="255">
                  <c:v>3.901700000000001E-2</c:v>
                </c:pt>
                <c:pt idx="256">
                  <c:v>3.9119000000000001E-2</c:v>
                </c:pt>
                <c:pt idx="257">
                  <c:v>3.9217000000000002E-2</c:v>
                </c:pt>
                <c:pt idx="258">
                  <c:v>3.9317999999999999E-2</c:v>
                </c:pt>
                <c:pt idx="259">
                  <c:v>3.9420000000000004E-2</c:v>
                </c:pt>
                <c:pt idx="260">
                  <c:v>3.9522000000000002E-2</c:v>
                </c:pt>
                <c:pt idx="261">
                  <c:v>3.9623999999999999E-2</c:v>
                </c:pt>
                <c:pt idx="262">
                  <c:v>3.9725999999999997E-2</c:v>
                </c:pt>
                <c:pt idx="263">
                  <c:v>3.9828000000000002E-2</c:v>
                </c:pt>
                <c:pt idx="264">
                  <c:v>3.9931000000000008E-2</c:v>
                </c:pt>
                <c:pt idx="265">
                  <c:v>4.0031000000000004E-2</c:v>
                </c:pt>
                <c:pt idx="266">
                  <c:v>4.0133000000000002E-2</c:v>
                </c:pt>
                <c:pt idx="267">
                  <c:v>4.0235E-2</c:v>
                </c:pt>
                <c:pt idx="268">
                  <c:v>4.0333000000000008E-2</c:v>
                </c:pt>
                <c:pt idx="269">
                  <c:v>4.043200000000001E-2</c:v>
                </c:pt>
                <c:pt idx="270">
                  <c:v>4.0533000000000007E-2</c:v>
                </c:pt>
                <c:pt idx="271">
                  <c:v>4.0634999999999998E-2</c:v>
                </c:pt>
                <c:pt idx="272">
                  <c:v>4.0737000000000009E-2</c:v>
                </c:pt>
                <c:pt idx="273">
                  <c:v>4.0837000000000005E-2</c:v>
                </c:pt>
                <c:pt idx="274">
                  <c:v>4.0936000000000007E-2</c:v>
                </c:pt>
                <c:pt idx="275">
                  <c:v>4.1037999999999998E-2</c:v>
                </c:pt>
                <c:pt idx="276">
                  <c:v>4.1142999999999999E-2</c:v>
                </c:pt>
                <c:pt idx="277">
                  <c:v>4.1245999999999984E-2</c:v>
                </c:pt>
                <c:pt idx="278">
                  <c:v>4.1348999999999997E-2</c:v>
                </c:pt>
                <c:pt idx="279">
                  <c:v>4.1453000000000004E-2</c:v>
                </c:pt>
                <c:pt idx="280">
                  <c:v>4.1553E-2</c:v>
                </c:pt>
                <c:pt idx="281">
                  <c:v>4.1654999999999991E-2</c:v>
                </c:pt>
                <c:pt idx="282">
                  <c:v>4.1758000000000003E-2</c:v>
                </c:pt>
                <c:pt idx="283">
                  <c:v>4.1859E-2</c:v>
                </c:pt>
                <c:pt idx="284">
                  <c:v>4.1960999999999998E-2</c:v>
                </c:pt>
                <c:pt idx="285">
                  <c:v>4.2064000000000011E-2</c:v>
                </c:pt>
                <c:pt idx="286">
                  <c:v>4.2163000000000006E-2</c:v>
                </c:pt>
                <c:pt idx="287">
                  <c:v>4.2265000000000004E-2</c:v>
                </c:pt>
                <c:pt idx="288">
                  <c:v>4.2366000000000015E-2</c:v>
                </c:pt>
                <c:pt idx="289">
                  <c:v>4.2467000000000012E-2</c:v>
                </c:pt>
                <c:pt idx="290">
                  <c:v>4.2567000000000008E-2</c:v>
                </c:pt>
                <c:pt idx="291">
                  <c:v>4.267E-2</c:v>
                </c:pt>
                <c:pt idx="292">
                  <c:v>4.2772000000000004E-2</c:v>
                </c:pt>
                <c:pt idx="293">
                  <c:v>4.2875999999999997E-2</c:v>
                </c:pt>
                <c:pt idx="294">
                  <c:v>4.2977000000000001E-2</c:v>
                </c:pt>
                <c:pt idx="295">
                  <c:v>4.308E-2</c:v>
                </c:pt>
                <c:pt idx="296">
                  <c:v>4.3181999999999998E-2</c:v>
                </c:pt>
                <c:pt idx="297">
                  <c:v>4.3283999999999996E-2</c:v>
                </c:pt>
                <c:pt idx="298">
                  <c:v>4.3386000000000008E-2</c:v>
                </c:pt>
                <c:pt idx="299">
                  <c:v>4.3488000000000006E-2</c:v>
                </c:pt>
                <c:pt idx="300">
                  <c:v>4.3588999999999996E-2</c:v>
                </c:pt>
                <c:pt idx="301">
                  <c:v>4.3691000000000001E-2</c:v>
                </c:pt>
                <c:pt idx="302">
                  <c:v>4.3795000000000008E-2</c:v>
                </c:pt>
                <c:pt idx="303">
                  <c:v>4.3898000000000006E-2</c:v>
                </c:pt>
                <c:pt idx="304">
                  <c:v>4.4001000000000005E-2</c:v>
                </c:pt>
                <c:pt idx="305">
                  <c:v>4.4102000000000009E-2</c:v>
                </c:pt>
                <c:pt idx="306">
                  <c:v>4.4204000000000007E-2</c:v>
                </c:pt>
                <c:pt idx="307">
                  <c:v>4.4305000000000011E-2</c:v>
                </c:pt>
                <c:pt idx="308">
                  <c:v>4.4405000000000007E-2</c:v>
                </c:pt>
                <c:pt idx="309">
                  <c:v>4.4508000000000006E-2</c:v>
                </c:pt>
                <c:pt idx="310">
                  <c:v>4.4611000000000005E-2</c:v>
                </c:pt>
                <c:pt idx="311">
                  <c:v>4.4714000000000018E-2</c:v>
                </c:pt>
                <c:pt idx="312">
                  <c:v>4.4815000000000008E-2</c:v>
                </c:pt>
                <c:pt idx="313">
                  <c:v>4.491500000000001E-2</c:v>
                </c:pt>
                <c:pt idx="314">
                  <c:v>4.5016000000000014E-2</c:v>
                </c:pt>
                <c:pt idx="315">
                  <c:v>4.5117000000000004E-2</c:v>
                </c:pt>
                <c:pt idx="316">
                  <c:v>4.5218000000000001E-2</c:v>
                </c:pt>
                <c:pt idx="317">
                  <c:v>4.5320000000000006E-2</c:v>
                </c:pt>
                <c:pt idx="318">
                  <c:v>4.5423000000000005E-2</c:v>
                </c:pt>
                <c:pt idx="319">
                  <c:v>4.5525999999999997E-2</c:v>
                </c:pt>
                <c:pt idx="320">
                  <c:v>4.5628999999999996E-2</c:v>
                </c:pt>
                <c:pt idx="321">
                  <c:v>4.5731000000000008E-2</c:v>
                </c:pt>
                <c:pt idx="322">
                  <c:v>4.5831000000000004E-2</c:v>
                </c:pt>
                <c:pt idx="323">
                  <c:v>4.5931E-2</c:v>
                </c:pt>
                <c:pt idx="324">
                  <c:v>4.6031000000000002E-2</c:v>
                </c:pt>
                <c:pt idx="325">
                  <c:v>4.6134000000000001E-2</c:v>
                </c:pt>
                <c:pt idx="326">
                  <c:v>4.6237E-2</c:v>
                </c:pt>
                <c:pt idx="327">
                  <c:v>4.6338000000000004E-2</c:v>
                </c:pt>
                <c:pt idx="328">
                  <c:v>4.6439999999999995E-2</c:v>
                </c:pt>
                <c:pt idx="329">
                  <c:v>4.6542E-2</c:v>
                </c:pt>
                <c:pt idx="330">
                  <c:v>4.6640999999999988E-2</c:v>
                </c:pt>
                <c:pt idx="331">
                  <c:v>4.6741999999999999E-2</c:v>
                </c:pt>
                <c:pt idx="332">
                  <c:v>4.6843000000000003E-2</c:v>
                </c:pt>
                <c:pt idx="333">
                  <c:v>4.6944999999999994E-2</c:v>
                </c:pt>
                <c:pt idx="334">
                  <c:v>4.7044999999999997E-2</c:v>
                </c:pt>
                <c:pt idx="335">
                  <c:v>4.7148000000000002E-2</c:v>
                </c:pt>
                <c:pt idx="336">
                  <c:v>4.7251000000000001E-2</c:v>
                </c:pt>
                <c:pt idx="337">
                  <c:v>4.7353000000000013E-2</c:v>
                </c:pt>
                <c:pt idx="338">
                  <c:v>4.7454000000000003E-2</c:v>
                </c:pt>
                <c:pt idx="339">
                  <c:v>4.7556000000000008E-2</c:v>
                </c:pt>
                <c:pt idx="340">
                  <c:v>4.7659E-2</c:v>
                </c:pt>
                <c:pt idx="341">
                  <c:v>4.7761000000000012E-2</c:v>
                </c:pt>
                <c:pt idx="342">
                  <c:v>4.7862000000000016E-2</c:v>
                </c:pt>
                <c:pt idx="343">
                  <c:v>4.7965000000000008E-2</c:v>
                </c:pt>
                <c:pt idx="344">
                  <c:v>4.8065999999999998E-2</c:v>
                </c:pt>
                <c:pt idx="345">
                  <c:v>4.8168000000000002E-2</c:v>
                </c:pt>
                <c:pt idx="346">
                  <c:v>4.8270999999999994E-2</c:v>
                </c:pt>
                <c:pt idx="347">
                  <c:v>4.8370999999999997E-2</c:v>
                </c:pt>
                <c:pt idx="348">
                  <c:v>4.8472000000000008E-2</c:v>
                </c:pt>
                <c:pt idx="349">
                  <c:v>4.8576000000000001E-2</c:v>
                </c:pt>
                <c:pt idx="350">
                  <c:v>4.8678999999999993E-2</c:v>
                </c:pt>
                <c:pt idx="351">
                  <c:v>4.8779000000000003E-2</c:v>
                </c:pt>
                <c:pt idx="352">
                  <c:v>4.8881000000000001E-2</c:v>
                </c:pt>
                <c:pt idx="353">
                  <c:v>4.8983000000000006E-2</c:v>
                </c:pt>
                <c:pt idx="354">
                  <c:v>4.9086000000000005E-2</c:v>
                </c:pt>
                <c:pt idx="355">
                  <c:v>4.9187000000000008E-2</c:v>
                </c:pt>
                <c:pt idx="356">
                  <c:v>4.9292000000000009E-2</c:v>
                </c:pt>
                <c:pt idx="357">
                  <c:v>4.9394000000000014E-2</c:v>
                </c:pt>
                <c:pt idx="358">
                  <c:v>4.9496000000000005E-2</c:v>
                </c:pt>
                <c:pt idx="359">
                  <c:v>4.9595000000000007E-2</c:v>
                </c:pt>
                <c:pt idx="360">
                  <c:v>4.9696000000000004E-2</c:v>
                </c:pt>
                <c:pt idx="361">
                  <c:v>4.9797000000000015E-2</c:v>
                </c:pt>
                <c:pt idx="362">
                  <c:v>4.9900000000000007E-2</c:v>
                </c:pt>
                <c:pt idx="363">
                  <c:v>5.0001999999999998E-2</c:v>
                </c:pt>
                <c:pt idx="364">
                  <c:v>5.0100000000000006E-2</c:v>
                </c:pt>
                <c:pt idx="365">
                  <c:v>5.0201999999999997E-2</c:v>
                </c:pt>
                <c:pt idx="366">
                  <c:v>5.0305000000000002E-2</c:v>
                </c:pt>
                <c:pt idx="367">
                  <c:v>5.0405000000000005E-2</c:v>
                </c:pt>
                <c:pt idx="368">
                  <c:v>5.0508000000000004E-2</c:v>
                </c:pt>
                <c:pt idx="369">
                  <c:v>5.0610000000000002E-2</c:v>
                </c:pt>
                <c:pt idx="370">
                  <c:v>5.0712000000000014E-2</c:v>
                </c:pt>
                <c:pt idx="371">
                  <c:v>5.0815000000000006E-2</c:v>
                </c:pt>
                <c:pt idx="372">
                  <c:v>5.0919000000000006E-2</c:v>
                </c:pt>
                <c:pt idx="373">
                  <c:v>5.1020000000000003E-2</c:v>
                </c:pt>
                <c:pt idx="374">
                  <c:v>5.1119999999999999E-2</c:v>
                </c:pt>
                <c:pt idx="375">
                  <c:v>5.1222999999999998E-2</c:v>
                </c:pt>
                <c:pt idx="376">
                  <c:v>5.1325000000000003E-2</c:v>
                </c:pt>
                <c:pt idx="377">
                  <c:v>5.1428000000000001E-2</c:v>
                </c:pt>
                <c:pt idx="378">
                  <c:v>5.1528999999999998E-2</c:v>
                </c:pt>
                <c:pt idx="379">
                  <c:v>5.1631999999999997E-2</c:v>
                </c:pt>
                <c:pt idx="380">
                  <c:v>5.1732000000000007E-2</c:v>
                </c:pt>
                <c:pt idx="381">
                  <c:v>5.1833000000000004E-2</c:v>
                </c:pt>
                <c:pt idx="382">
                  <c:v>5.1936000000000003E-2</c:v>
                </c:pt>
                <c:pt idx="383">
                  <c:v>5.2035000000000005E-2</c:v>
                </c:pt>
                <c:pt idx="384">
                  <c:v>5.2135000000000001E-2</c:v>
                </c:pt>
                <c:pt idx="385">
                  <c:v>5.2235999999999998E-2</c:v>
                </c:pt>
                <c:pt idx="386">
                  <c:v>5.2339000000000011E-2</c:v>
                </c:pt>
                <c:pt idx="387">
                  <c:v>5.2440000000000001E-2</c:v>
                </c:pt>
                <c:pt idx="388">
                  <c:v>5.2540999999999997E-2</c:v>
                </c:pt>
                <c:pt idx="389">
                  <c:v>5.2641E-2</c:v>
                </c:pt>
                <c:pt idx="390">
                  <c:v>5.2743000000000005E-2</c:v>
                </c:pt>
                <c:pt idx="391">
                  <c:v>5.2844000000000002E-2</c:v>
                </c:pt>
                <c:pt idx="392">
                  <c:v>5.2947000000000001E-2</c:v>
                </c:pt>
                <c:pt idx="393">
                  <c:v>5.3052000000000009E-2</c:v>
                </c:pt>
                <c:pt idx="394">
                  <c:v>5.3154E-2</c:v>
                </c:pt>
                <c:pt idx="395">
                  <c:v>5.3256999999999999E-2</c:v>
                </c:pt>
                <c:pt idx="396">
                  <c:v>5.3358000000000003E-2</c:v>
                </c:pt>
                <c:pt idx="397">
                  <c:v>5.3460000000000008E-2</c:v>
                </c:pt>
                <c:pt idx="398">
                  <c:v>5.3561000000000004E-2</c:v>
                </c:pt>
                <c:pt idx="399">
                  <c:v>5.3663000000000002E-2</c:v>
                </c:pt>
                <c:pt idx="400">
                  <c:v>5.3765000000000007E-2</c:v>
                </c:pt>
                <c:pt idx="401">
                  <c:v>5.3866000000000004E-2</c:v>
                </c:pt>
                <c:pt idx="402">
                  <c:v>5.3969000000000003E-2</c:v>
                </c:pt>
                <c:pt idx="403">
                  <c:v>5.4071000000000001E-2</c:v>
                </c:pt>
                <c:pt idx="404">
                  <c:v>5.4171999999999998E-2</c:v>
                </c:pt>
                <c:pt idx="405">
                  <c:v>5.4274999999999997E-2</c:v>
                </c:pt>
                <c:pt idx="406">
                  <c:v>5.4376000000000015E-2</c:v>
                </c:pt>
                <c:pt idx="407">
                  <c:v>5.4474000000000009E-2</c:v>
                </c:pt>
                <c:pt idx="408">
                  <c:v>5.4574999999999999E-2</c:v>
                </c:pt>
                <c:pt idx="409">
                  <c:v>5.4676000000000009E-2</c:v>
                </c:pt>
                <c:pt idx="410">
                  <c:v>5.4776000000000005E-2</c:v>
                </c:pt>
                <c:pt idx="411">
                  <c:v>5.4878000000000003E-2</c:v>
                </c:pt>
                <c:pt idx="412">
                  <c:v>5.4981000000000009E-2</c:v>
                </c:pt>
                <c:pt idx="413">
                  <c:v>5.5081000000000005E-2</c:v>
                </c:pt>
                <c:pt idx="414">
                  <c:v>5.5182000000000009E-2</c:v>
                </c:pt>
                <c:pt idx="415">
                  <c:v>5.5284E-2</c:v>
                </c:pt>
                <c:pt idx="416">
                  <c:v>5.5385000000000004E-2</c:v>
                </c:pt>
                <c:pt idx="417">
                  <c:v>5.5488000000000003E-2</c:v>
                </c:pt>
                <c:pt idx="418">
                  <c:v>5.5587000000000004E-2</c:v>
                </c:pt>
                <c:pt idx="419">
                  <c:v>5.5689000000000002E-2</c:v>
                </c:pt>
                <c:pt idx="420">
                  <c:v>5.5792000000000015E-2</c:v>
                </c:pt>
                <c:pt idx="421">
                  <c:v>5.5893000000000012E-2</c:v>
                </c:pt>
                <c:pt idx="422">
                  <c:v>5.5993000000000008E-2</c:v>
                </c:pt>
                <c:pt idx="423">
                  <c:v>5.6089E-2</c:v>
                </c:pt>
                <c:pt idx="424">
                  <c:v>5.6188000000000002E-2</c:v>
                </c:pt>
                <c:pt idx="425">
                  <c:v>5.6288999999999999E-2</c:v>
                </c:pt>
                <c:pt idx="426">
                  <c:v>5.6392000000000005E-2</c:v>
                </c:pt>
                <c:pt idx="427">
                  <c:v>5.6495000000000004E-2</c:v>
                </c:pt>
                <c:pt idx="428">
                  <c:v>5.6597000000000008E-2</c:v>
                </c:pt>
                <c:pt idx="429">
                  <c:v>5.6698999999999999E-2</c:v>
                </c:pt>
                <c:pt idx="430">
                  <c:v>5.6800000000000003E-2</c:v>
                </c:pt>
                <c:pt idx="431">
                  <c:v>5.6902000000000008E-2</c:v>
                </c:pt>
                <c:pt idx="432">
                  <c:v>5.7005000000000007E-2</c:v>
                </c:pt>
                <c:pt idx="433">
                  <c:v>5.7104000000000009E-2</c:v>
                </c:pt>
                <c:pt idx="434">
                  <c:v>5.7208000000000002E-2</c:v>
                </c:pt>
                <c:pt idx="435">
                  <c:v>5.7311000000000015E-2</c:v>
                </c:pt>
                <c:pt idx="436">
                  <c:v>5.7414000000000014E-2</c:v>
                </c:pt>
                <c:pt idx="437">
                  <c:v>5.7517000000000013E-2</c:v>
                </c:pt>
                <c:pt idx="438">
                  <c:v>5.7618000000000009E-2</c:v>
                </c:pt>
                <c:pt idx="439">
                  <c:v>5.7721000000000008E-2</c:v>
                </c:pt>
                <c:pt idx="440">
                  <c:v>5.7820000000000003E-2</c:v>
                </c:pt>
                <c:pt idx="441">
                  <c:v>5.7922000000000008E-2</c:v>
                </c:pt>
                <c:pt idx="442">
                  <c:v>5.8026000000000008E-2</c:v>
                </c:pt>
                <c:pt idx="443">
                  <c:v>5.8125999999999997E-2</c:v>
                </c:pt>
                <c:pt idx="444">
                  <c:v>5.8227999999999995E-2</c:v>
                </c:pt>
                <c:pt idx="445">
                  <c:v>5.8331000000000008E-2</c:v>
                </c:pt>
                <c:pt idx="446">
                  <c:v>5.8432000000000005E-2</c:v>
                </c:pt>
                <c:pt idx="447">
                  <c:v>5.8534000000000003E-2</c:v>
                </c:pt>
                <c:pt idx="448">
                  <c:v>5.8636000000000008E-2</c:v>
                </c:pt>
                <c:pt idx="449">
                  <c:v>5.8737000000000011E-2</c:v>
                </c:pt>
                <c:pt idx="450">
                  <c:v>5.8835999999999999E-2</c:v>
                </c:pt>
                <c:pt idx="451">
                  <c:v>5.8939999999999999E-2</c:v>
                </c:pt>
                <c:pt idx="452">
                  <c:v>5.9040000000000009E-2</c:v>
                </c:pt>
                <c:pt idx="453">
                  <c:v>5.9139000000000004E-2</c:v>
                </c:pt>
                <c:pt idx="454">
                  <c:v>5.9239000000000007E-2</c:v>
                </c:pt>
                <c:pt idx="455">
                  <c:v>5.9341000000000005E-2</c:v>
                </c:pt>
                <c:pt idx="456">
                  <c:v>5.9444000000000004E-2</c:v>
                </c:pt>
                <c:pt idx="457">
                  <c:v>5.9547000000000003E-2</c:v>
                </c:pt>
                <c:pt idx="458">
                  <c:v>5.9649000000000001E-2</c:v>
                </c:pt>
                <c:pt idx="459">
                  <c:v>5.9752000000000013E-2</c:v>
                </c:pt>
                <c:pt idx="460">
                  <c:v>5.9856000000000006E-2</c:v>
                </c:pt>
                <c:pt idx="461">
                  <c:v>5.9958000000000004E-2</c:v>
                </c:pt>
                <c:pt idx="462">
                  <c:v>6.0061000000000003E-2</c:v>
                </c:pt>
                <c:pt idx="463">
                  <c:v>6.0162000000000014E-2</c:v>
                </c:pt>
                <c:pt idx="464">
                  <c:v>6.026200000000001E-2</c:v>
                </c:pt>
                <c:pt idx="465">
                  <c:v>6.0365000000000009E-2</c:v>
                </c:pt>
                <c:pt idx="466">
                  <c:v>6.0469000000000009E-2</c:v>
                </c:pt>
                <c:pt idx="467">
                  <c:v>6.0573000000000002E-2</c:v>
                </c:pt>
                <c:pt idx="468">
                  <c:v>6.0676000000000001E-2</c:v>
                </c:pt>
                <c:pt idx="469">
                  <c:v>6.0775000000000003E-2</c:v>
                </c:pt>
                <c:pt idx="470">
                  <c:v>6.0876000000000006E-2</c:v>
                </c:pt>
                <c:pt idx="471">
                  <c:v>6.0978999999999998E-2</c:v>
                </c:pt>
                <c:pt idx="472">
                  <c:v>6.1081999999999997E-2</c:v>
                </c:pt>
                <c:pt idx="473">
                  <c:v>6.1180999999999999E-2</c:v>
                </c:pt>
                <c:pt idx="474">
                  <c:v>6.1283000000000004E-2</c:v>
                </c:pt>
                <c:pt idx="475">
                  <c:v>6.1384000000000008E-2</c:v>
                </c:pt>
                <c:pt idx="476">
                  <c:v>6.1485999999999999E-2</c:v>
                </c:pt>
                <c:pt idx="477">
                  <c:v>6.1586000000000009E-2</c:v>
                </c:pt>
                <c:pt idx="478">
                  <c:v>6.1688E-2</c:v>
                </c:pt>
                <c:pt idx="479">
                  <c:v>6.1789999999999998E-2</c:v>
                </c:pt>
                <c:pt idx="480">
                  <c:v>6.1893000000000011E-2</c:v>
                </c:pt>
                <c:pt idx="481">
                  <c:v>6.1994000000000007E-2</c:v>
                </c:pt>
                <c:pt idx="482">
                  <c:v>6.2093000000000016E-2</c:v>
                </c:pt>
                <c:pt idx="483">
                  <c:v>6.2196000000000015E-2</c:v>
                </c:pt>
                <c:pt idx="484">
                  <c:v>6.2298000000000006E-2</c:v>
                </c:pt>
                <c:pt idx="485">
                  <c:v>6.2401000000000005E-2</c:v>
                </c:pt>
                <c:pt idx="486">
                  <c:v>6.2504000000000004E-2</c:v>
                </c:pt>
                <c:pt idx="487">
                  <c:v>6.2604000000000007E-2</c:v>
                </c:pt>
                <c:pt idx="488">
                  <c:v>6.2707000000000013E-2</c:v>
                </c:pt>
                <c:pt idx="489">
                  <c:v>6.2809000000000004E-2</c:v>
                </c:pt>
                <c:pt idx="490">
                  <c:v>6.2909000000000007E-2</c:v>
                </c:pt>
                <c:pt idx="491">
                  <c:v>6.3011999999999999E-2</c:v>
                </c:pt>
                <c:pt idx="492">
                  <c:v>6.3116000000000019E-2</c:v>
                </c:pt>
                <c:pt idx="493">
                  <c:v>6.3215999999999994E-2</c:v>
                </c:pt>
                <c:pt idx="494">
                  <c:v>6.3319000000000014E-2</c:v>
                </c:pt>
                <c:pt idx="495">
                  <c:v>6.342200000000002E-2</c:v>
                </c:pt>
                <c:pt idx="496">
                  <c:v>6.3525999999999999E-2</c:v>
                </c:pt>
                <c:pt idx="497">
                  <c:v>6.3628000000000004E-2</c:v>
                </c:pt>
                <c:pt idx="498">
                  <c:v>6.373100000000001E-2</c:v>
                </c:pt>
                <c:pt idx="499">
                  <c:v>6.3834000000000002E-2</c:v>
                </c:pt>
                <c:pt idx="500">
                  <c:v>6.3936000000000021E-2</c:v>
                </c:pt>
                <c:pt idx="501">
                  <c:v>6.4038000000000012E-2</c:v>
                </c:pt>
                <c:pt idx="502">
                  <c:v>6.4138000000000014E-2</c:v>
                </c:pt>
                <c:pt idx="503">
                  <c:v>6.4240000000000005E-2</c:v>
                </c:pt>
                <c:pt idx="504">
                  <c:v>6.434200000000001E-2</c:v>
                </c:pt>
                <c:pt idx="505">
                  <c:v>6.4444000000000001E-2</c:v>
                </c:pt>
                <c:pt idx="506">
                  <c:v>6.4577000000000009E-2</c:v>
                </c:pt>
                <c:pt idx="507">
                  <c:v>6.4899000000000012E-2</c:v>
                </c:pt>
                <c:pt idx="508">
                  <c:v>6.5218000000000012E-2</c:v>
                </c:pt>
                <c:pt idx="509">
                  <c:v>6.5513000000000016E-2</c:v>
                </c:pt>
                <c:pt idx="510">
                  <c:v>6.5798000000000009E-2</c:v>
                </c:pt>
                <c:pt idx="511">
                  <c:v>6.6134999999999999E-2</c:v>
                </c:pt>
                <c:pt idx="512">
                  <c:v>6.6434999999999994E-2</c:v>
                </c:pt>
                <c:pt idx="513">
                  <c:v>6.671100000000002E-2</c:v>
                </c:pt>
                <c:pt idx="514">
                  <c:v>6.7003999999999994E-2</c:v>
                </c:pt>
                <c:pt idx="515">
                  <c:v>6.7299999999999999E-2</c:v>
                </c:pt>
                <c:pt idx="516">
                  <c:v>6.7623000000000003E-2</c:v>
                </c:pt>
                <c:pt idx="517">
                  <c:v>6.794E-2</c:v>
                </c:pt>
                <c:pt idx="518">
                  <c:v>6.8224999999999994E-2</c:v>
                </c:pt>
                <c:pt idx="519">
                  <c:v>6.8544999999999995E-2</c:v>
                </c:pt>
                <c:pt idx="520">
                  <c:v>6.8853000000000011E-2</c:v>
                </c:pt>
                <c:pt idx="521">
                  <c:v>6.9139999999999993E-2</c:v>
                </c:pt>
                <c:pt idx="522">
                  <c:v>6.9427000000000016E-2</c:v>
                </c:pt>
                <c:pt idx="523">
                  <c:v>6.9731000000000015E-2</c:v>
                </c:pt>
                <c:pt idx="524">
                  <c:v>7.006900000000002E-2</c:v>
                </c:pt>
                <c:pt idx="525">
                  <c:v>7.0384000000000016E-2</c:v>
                </c:pt>
                <c:pt idx="526">
                  <c:v>7.0671999999999999E-2</c:v>
                </c:pt>
                <c:pt idx="527">
                  <c:v>7.0957999999999993E-2</c:v>
                </c:pt>
                <c:pt idx="528">
                  <c:v>7.124999999999998E-2</c:v>
                </c:pt>
                <c:pt idx="529">
                  <c:v>7.1586999999999998E-2</c:v>
                </c:pt>
                <c:pt idx="530">
                  <c:v>7.1889999999999996E-2</c:v>
                </c:pt>
                <c:pt idx="531">
                  <c:v>7.2174000000000002E-2</c:v>
                </c:pt>
                <c:pt idx="532">
                  <c:v>7.2501999999999997E-2</c:v>
                </c:pt>
                <c:pt idx="533">
                  <c:v>7.2816000000000033E-2</c:v>
                </c:pt>
                <c:pt idx="534">
                  <c:v>7.3132000000000016E-2</c:v>
                </c:pt>
                <c:pt idx="535">
                  <c:v>7.3445999999999997E-2</c:v>
                </c:pt>
                <c:pt idx="536">
                  <c:v>7.3731000000000019E-2</c:v>
                </c:pt>
                <c:pt idx="537">
                  <c:v>7.4016000000000012E-2</c:v>
                </c:pt>
                <c:pt idx="538">
                  <c:v>7.4313000000000018E-2</c:v>
                </c:pt>
                <c:pt idx="539">
                  <c:v>7.4645000000000003E-2</c:v>
                </c:pt>
                <c:pt idx="540">
                  <c:v>7.4948000000000001E-2</c:v>
                </c:pt>
                <c:pt idx="541">
                  <c:v>7.5261999999999996E-2</c:v>
                </c:pt>
                <c:pt idx="542">
                  <c:v>7.5579999999999994E-2</c:v>
                </c:pt>
                <c:pt idx="543">
                  <c:v>7.5861000000000012E-2</c:v>
                </c:pt>
                <c:pt idx="544">
                  <c:v>7.6146000000000005E-2</c:v>
                </c:pt>
                <c:pt idx="545">
                  <c:v>7.6457000000000011E-2</c:v>
                </c:pt>
                <c:pt idx="546">
                  <c:v>7.6786999999999994E-2</c:v>
                </c:pt>
                <c:pt idx="547">
                  <c:v>7.7082000000000012E-2</c:v>
                </c:pt>
                <c:pt idx="548">
                  <c:v>7.7367000000000019E-2</c:v>
                </c:pt>
                <c:pt idx="549">
                  <c:v>7.7655000000000002E-2</c:v>
                </c:pt>
                <c:pt idx="550">
                  <c:v>7.7962000000000017E-2</c:v>
                </c:pt>
                <c:pt idx="551">
                  <c:v>7.8288999999999997E-2</c:v>
                </c:pt>
                <c:pt idx="552">
                  <c:v>7.8589999999999993E-2</c:v>
                </c:pt>
                <c:pt idx="553">
                  <c:v>7.886700000000002E-2</c:v>
                </c:pt>
                <c:pt idx="554">
                  <c:v>7.9173999999999994E-2</c:v>
                </c:pt>
                <c:pt idx="555">
                  <c:v>7.9503000000000018E-2</c:v>
                </c:pt>
                <c:pt idx="556">
                  <c:v>7.9833000000000015E-2</c:v>
                </c:pt>
                <c:pt idx="557">
                  <c:v>8.0137000000000014E-2</c:v>
                </c:pt>
                <c:pt idx="558">
                  <c:v>8.0461000000000005E-2</c:v>
                </c:pt>
                <c:pt idx="559">
                  <c:v>8.0783000000000008E-2</c:v>
                </c:pt>
                <c:pt idx="560">
                  <c:v>8.1099000000000004E-2</c:v>
                </c:pt>
                <c:pt idx="561">
                  <c:v>8.1378999999999993E-2</c:v>
                </c:pt>
                <c:pt idx="562">
                  <c:v>8.1664000000000014E-2</c:v>
                </c:pt>
                <c:pt idx="563">
                  <c:v>8.1971000000000002E-2</c:v>
                </c:pt>
                <c:pt idx="564">
                  <c:v>8.2274E-2</c:v>
                </c:pt>
                <c:pt idx="565">
                  <c:v>8.2601000000000022E-2</c:v>
                </c:pt>
                <c:pt idx="566">
                  <c:v>8.2924000000000012E-2</c:v>
                </c:pt>
                <c:pt idx="567">
                  <c:v>8.3217000000000041E-2</c:v>
                </c:pt>
                <c:pt idx="568">
                  <c:v>8.350100000000002E-2</c:v>
                </c:pt>
                <c:pt idx="569">
                  <c:v>8.3794000000000035E-2</c:v>
                </c:pt>
                <c:pt idx="570">
                  <c:v>8.4115000000000023E-2</c:v>
                </c:pt>
                <c:pt idx="571">
                  <c:v>8.4444000000000005E-2</c:v>
                </c:pt>
                <c:pt idx="572">
                  <c:v>8.4779000000000021E-2</c:v>
                </c:pt>
                <c:pt idx="573">
                  <c:v>8.5079000000000002E-2</c:v>
                </c:pt>
                <c:pt idx="574">
                  <c:v>8.5376000000000021E-2</c:v>
                </c:pt>
                <c:pt idx="575">
                  <c:v>8.5707000000000019E-2</c:v>
                </c:pt>
                <c:pt idx="576">
                  <c:v>8.6005000000000026E-2</c:v>
                </c:pt>
                <c:pt idx="577">
                  <c:v>8.6282000000000011E-2</c:v>
                </c:pt>
                <c:pt idx="578">
                  <c:v>8.6579000000000003E-2</c:v>
                </c:pt>
                <c:pt idx="579">
                  <c:v>8.6882999999999988E-2</c:v>
                </c:pt>
                <c:pt idx="580">
                  <c:v>8.7216999999999989E-2</c:v>
                </c:pt>
                <c:pt idx="581">
                  <c:v>8.7517000000000025E-2</c:v>
                </c:pt>
                <c:pt idx="582">
                  <c:v>8.7797000000000014E-2</c:v>
                </c:pt>
                <c:pt idx="583">
                  <c:v>8.8084000000000023E-2</c:v>
                </c:pt>
                <c:pt idx="584">
                  <c:v>8.8394000000000028E-2</c:v>
                </c:pt>
                <c:pt idx="585">
                  <c:v>8.8719000000000006E-2</c:v>
                </c:pt>
                <c:pt idx="586">
                  <c:v>8.9043000000000025E-2</c:v>
                </c:pt>
                <c:pt idx="587">
                  <c:v>8.9323000000000013E-2</c:v>
                </c:pt>
                <c:pt idx="588">
                  <c:v>8.9619000000000004E-2</c:v>
                </c:pt>
                <c:pt idx="589">
                  <c:v>8.9940000000000006E-2</c:v>
                </c:pt>
                <c:pt idx="590">
                  <c:v>9.0228000000000017E-2</c:v>
                </c:pt>
                <c:pt idx="591">
                  <c:v>9.052300000000002E-2</c:v>
                </c:pt>
                <c:pt idx="592">
                  <c:v>9.0851000000000015E-2</c:v>
                </c:pt>
                <c:pt idx="593">
                  <c:v>9.1139000000000026E-2</c:v>
                </c:pt>
                <c:pt idx="594">
                  <c:v>9.1429000000000024E-2</c:v>
                </c:pt>
                <c:pt idx="595">
                  <c:v>9.1724000000000028E-2</c:v>
                </c:pt>
                <c:pt idx="596">
                  <c:v>9.2047000000000004E-2</c:v>
                </c:pt>
                <c:pt idx="597">
                  <c:v>9.2367000000000005E-2</c:v>
                </c:pt>
                <c:pt idx="598">
                  <c:v>9.2651000000000025E-2</c:v>
                </c:pt>
                <c:pt idx="599">
                  <c:v>9.2956000000000025E-2</c:v>
                </c:pt>
                <c:pt idx="600">
                  <c:v>9.327700000000004E-2</c:v>
                </c:pt>
                <c:pt idx="601">
                  <c:v>9.3555000000000069E-2</c:v>
                </c:pt>
                <c:pt idx="602">
                  <c:v>9.3840000000000021E-2</c:v>
                </c:pt>
                <c:pt idx="603">
                  <c:v>9.4140000000000001E-2</c:v>
                </c:pt>
                <c:pt idx="604">
                  <c:v>9.445000000000002E-2</c:v>
                </c:pt>
                <c:pt idx="605">
                  <c:v>9.476100000000004E-2</c:v>
                </c:pt>
                <c:pt idx="606">
                  <c:v>9.5091000000000023E-2</c:v>
                </c:pt>
                <c:pt idx="607">
                  <c:v>9.5422000000000007E-2</c:v>
                </c:pt>
                <c:pt idx="608">
                  <c:v>9.5723000000000016E-2</c:v>
                </c:pt>
                <c:pt idx="609">
                  <c:v>9.6009000000000025E-2</c:v>
                </c:pt>
                <c:pt idx="610">
                  <c:v>9.6307000000000004E-2</c:v>
                </c:pt>
                <c:pt idx="611">
                  <c:v>9.6636000000000014E-2</c:v>
                </c:pt>
                <c:pt idx="612">
                  <c:v>9.6931000000000003E-2</c:v>
                </c:pt>
                <c:pt idx="613">
                  <c:v>9.7207000000000002E-2</c:v>
                </c:pt>
                <c:pt idx="614">
                  <c:v>9.7503000000000006E-2</c:v>
                </c:pt>
                <c:pt idx="615">
                  <c:v>9.7809000000000021E-2</c:v>
                </c:pt>
                <c:pt idx="616">
                  <c:v>9.8129000000000036E-2</c:v>
                </c:pt>
                <c:pt idx="617">
                  <c:v>9.8446000000000006E-2</c:v>
                </c:pt>
                <c:pt idx="618">
                  <c:v>9.8771000000000039E-2</c:v>
                </c:pt>
                <c:pt idx="619">
                  <c:v>9.9093000000000014E-2</c:v>
                </c:pt>
                <c:pt idx="620">
                  <c:v>9.9388999999999991E-2</c:v>
                </c:pt>
                <c:pt idx="621">
                  <c:v>9.9675000000000027E-2</c:v>
                </c:pt>
                <c:pt idx="622">
                  <c:v>0.1</c:v>
                </c:pt>
                <c:pt idx="623">
                  <c:v>0.10029900000000001</c:v>
                </c:pt>
                <c:pt idx="624">
                  <c:v>0.10063000000000001</c:v>
                </c:pt>
                <c:pt idx="625">
                  <c:v>0.10092200000000001</c:v>
                </c:pt>
                <c:pt idx="626">
                  <c:v>0.10120400000000002</c:v>
                </c:pt>
                <c:pt idx="627">
                  <c:v>0.101511</c:v>
                </c:pt>
                <c:pt idx="628">
                  <c:v>0.101841</c:v>
                </c:pt>
                <c:pt idx="629">
                  <c:v>0.10216600000000003</c:v>
                </c:pt>
                <c:pt idx="630">
                  <c:v>0.102453</c:v>
                </c:pt>
                <c:pt idx="631">
                  <c:v>0.10273200000000002</c:v>
                </c:pt>
                <c:pt idx="632">
                  <c:v>0.10303500000000002</c:v>
                </c:pt>
                <c:pt idx="633">
                  <c:v>0.103343</c:v>
                </c:pt>
                <c:pt idx="634">
                  <c:v>0.10365500000000001</c:v>
                </c:pt>
                <c:pt idx="635">
                  <c:v>0.103979</c:v>
                </c:pt>
                <c:pt idx="636">
                  <c:v>0.10427000000000002</c:v>
                </c:pt>
                <c:pt idx="637">
                  <c:v>0.104559</c:v>
                </c:pt>
                <c:pt idx="638">
                  <c:v>0.104854</c:v>
                </c:pt>
                <c:pt idx="639">
                  <c:v>0.10516700000000001</c:v>
                </c:pt>
                <c:pt idx="640">
                  <c:v>0.10550100000000001</c:v>
                </c:pt>
                <c:pt idx="641">
                  <c:v>0.10580100000000002</c:v>
                </c:pt>
                <c:pt idx="642">
                  <c:v>0.10608500000000001</c:v>
                </c:pt>
                <c:pt idx="643">
                  <c:v>0.10639200000000001</c:v>
                </c:pt>
                <c:pt idx="644">
                  <c:v>0.10671799999999998</c:v>
                </c:pt>
                <c:pt idx="645">
                  <c:v>0.10700900000000002</c:v>
                </c:pt>
                <c:pt idx="646">
                  <c:v>0.10729800000000002</c:v>
                </c:pt>
                <c:pt idx="647">
                  <c:v>0.10759500000000002</c:v>
                </c:pt>
                <c:pt idx="648">
                  <c:v>0.10791000000000002</c:v>
                </c:pt>
                <c:pt idx="649">
                  <c:v>0.10822200000000003</c:v>
                </c:pt>
                <c:pt idx="650">
                  <c:v>0.10855600000000001</c:v>
                </c:pt>
                <c:pt idx="651">
                  <c:v>0.10885</c:v>
                </c:pt>
                <c:pt idx="652">
                  <c:v>0.10913100000000003</c:v>
                </c:pt>
                <c:pt idx="653">
                  <c:v>0.10944000000000001</c:v>
                </c:pt>
                <c:pt idx="654">
                  <c:v>0.10975799999999998</c:v>
                </c:pt>
                <c:pt idx="655">
                  <c:v>0.11004700000000001</c:v>
                </c:pt>
                <c:pt idx="656">
                  <c:v>0.110329</c:v>
                </c:pt>
                <c:pt idx="657">
                  <c:v>0.11062600000000002</c:v>
                </c:pt>
                <c:pt idx="658">
                  <c:v>0.110939</c:v>
                </c:pt>
                <c:pt idx="659">
                  <c:v>0.111279</c:v>
                </c:pt>
                <c:pt idx="660">
                  <c:v>0.111581</c:v>
                </c:pt>
                <c:pt idx="661">
                  <c:v>0.111869</c:v>
                </c:pt>
                <c:pt idx="662">
                  <c:v>0.11215700000000001</c:v>
                </c:pt>
                <c:pt idx="663">
                  <c:v>0.112452</c:v>
                </c:pt>
                <c:pt idx="664">
                  <c:v>0.11276200000000001</c:v>
                </c:pt>
                <c:pt idx="665">
                  <c:v>0.11310400000000001</c:v>
                </c:pt>
                <c:pt idx="666">
                  <c:v>0.113431</c:v>
                </c:pt>
                <c:pt idx="667">
                  <c:v>0.11372400000000003</c:v>
                </c:pt>
                <c:pt idx="668">
                  <c:v>0.114007</c:v>
                </c:pt>
                <c:pt idx="669">
                  <c:v>0.114301</c:v>
                </c:pt>
                <c:pt idx="670">
                  <c:v>0.11461499999999998</c:v>
                </c:pt>
                <c:pt idx="671">
                  <c:v>0.114941</c:v>
                </c:pt>
                <c:pt idx="672">
                  <c:v>0.115257</c:v>
                </c:pt>
                <c:pt idx="673">
                  <c:v>0.11559000000000001</c:v>
                </c:pt>
                <c:pt idx="674">
                  <c:v>0.11589000000000002</c:v>
                </c:pt>
                <c:pt idx="675">
                  <c:v>0.11616600000000003</c:v>
                </c:pt>
                <c:pt idx="676">
                  <c:v>0.11646300000000001</c:v>
                </c:pt>
                <c:pt idx="677">
                  <c:v>0.11677500000000002</c:v>
                </c:pt>
                <c:pt idx="678">
                  <c:v>0.11711100000000002</c:v>
                </c:pt>
                <c:pt idx="679">
                  <c:v>0.11740500000000001</c:v>
                </c:pt>
                <c:pt idx="680">
                  <c:v>0.117687</c:v>
                </c:pt>
                <c:pt idx="681">
                  <c:v>0.117982</c:v>
                </c:pt>
                <c:pt idx="682">
                  <c:v>0.118288</c:v>
                </c:pt>
                <c:pt idx="683">
                  <c:v>0.11859699999999999</c:v>
                </c:pt>
                <c:pt idx="684">
                  <c:v>0.118919</c:v>
                </c:pt>
                <c:pt idx="685">
                  <c:v>0.11923499999999999</c:v>
                </c:pt>
                <c:pt idx="686">
                  <c:v>0.11952300000000002</c:v>
                </c:pt>
                <c:pt idx="687">
                  <c:v>0.119813</c:v>
                </c:pt>
                <c:pt idx="688">
                  <c:v>0.12013400000000002</c:v>
                </c:pt>
                <c:pt idx="689">
                  <c:v>0.120458</c:v>
                </c:pt>
                <c:pt idx="690">
                  <c:v>0.12075200000000001</c:v>
                </c:pt>
                <c:pt idx="691">
                  <c:v>0.12106900000000001</c:v>
                </c:pt>
                <c:pt idx="692">
                  <c:v>0.121383</c:v>
                </c:pt>
                <c:pt idx="693">
                  <c:v>0.12166900000000001</c:v>
                </c:pt>
                <c:pt idx="694">
                  <c:v>0.121957</c:v>
                </c:pt>
                <c:pt idx="695">
                  <c:v>0.12225600000000002</c:v>
                </c:pt>
                <c:pt idx="696">
                  <c:v>0.122559</c:v>
                </c:pt>
                <c:pt idx="697">
                  <c:v>0.12289400000000002</c:v>
                </c:pt>
                <c:pt idx="698">
                  <c:v>0.12320500000000002</c:v>
                </c:pt>
                <c:pt idx="699">
                  <c:v>0.12352900000000001</c:v>
                </c:pt>
                <c:pt idx="700">
                  <c:v>0.123848</c:v>
                </c:pt>
                <c:pt idx="701">
                  <c:v>0.12414000000000001</c:v>
                </c:pt>
                <c:pt idx="702">
                  <c:v>0.12442400000000003</c:v>
                </c:pt>
                <c:pt idx="703">
                  <c:v>0.12470800000000001</c:v>
                </c:pt>
                <c:pt idx="704">
                  <c:v>0.125023</c:v>
                </c:pt>
                <c:pt idx="705">
                  <c:v>0.125358</c:v>
                </c:pt>
                <c:pt idx="706">
                  <c:v>0.12565499999999996</c:v>
                </c:pt>
                <c:pt idx="707">
                  <c:v>0.12594100000000003</c:v>
                </c:pt>
                <c:pt idx="708">
                  <c:v>0.126223</c:v>
                </c:pt>
                <c:pt idx="709">
                  <c:v>0.126523</c:v>
                </c:pt>
                <c:pt idx="710">
                  <c:v>0.126856</c:v>
                </c:pt>
                <c:pt idx="711">
                  <c:v>0.12715099999999996</c:v>
                </c:pt>
                <c:pt idx="712">
                  <c:v>0.12748599999999999</c:v>
                </c:pt>
                <c:pt idx="713">
                  <c:v>0.127775</c:v>
                </c:pt>
                <c:pt idx="714">
                  <c:v>0.128054</c:v>
                </c:pt>
                <c:pt idx="715">
                  <c:v>0.12834999999999999</c:v>
                </c:pt>
                <c:pt idx="716">
                  <c:v>0.12867599999999998</c:v>
                </c:pt>
                <c:pt idx="717">
                  <c:v>0.12899300000000002</c:v>
                </c:pt>
                <c:pt idx="718">
                  <c:v>0.129332</c:v>
                </c:pt>
                <c:pt idx="719">
                  <c:v>0.129666</c:v>
                </c:pt>
                <c:pt idx="720">
                  <c:v>0.12996199999999999</c:v>
                </c:pt>
                <c:pt idx="721">
                  <c:v>0.13023799999999999</c:v>
                </c:pt>
                <c:pt idx="722">
                  <c:v>0.13053799999999999</c:v>
                </c:pt>
                <c:pt idx="723">
                  <c:v>0.13084599999999999</c:v>
                </c:pt>
                <c:pt idx="724">
                  <c:v>0.13115099999999996</c:v>
                </c:pt>
                <c:pt idx="725">
                  <c:v>0.13148499999999999</c:v>
                </c:pt>
                <c:pt idx="726">
                  <c:v>0.131801</c:v>
                </c:pt>
                <c:pt idx="727">
                  <c:v>0.132079</c:v>
                </c:pt>
                <c:pt idx="728">
                  <c:v>0.132352</c:v>
                </c:pt>
                <c:pt idx="729">
                  <c:v>0.13264200000000001</c:v>
                </c:pt>
                <c:pt idx="730">
                  <c:v>0.13297500000000001</c:v>
                </c:pt>
                <c:pt idx="731">
                  <c:v>0.13326800000000003</c:v>
                </c:pt>
                <c:pt idx="732">
                  <c:v>0.13354900000000003</c:v>
                </c:pt>
                <c:pt idx="733">
                  <c:v>0.13384099999999999</c:v>
                </c:pt>
                <c:pt idx="734">
                  <c:v>0.134157</c:v>
                </c:pt>
                <c:pt idx="735">
                  <c:v>0.13449500000000003</c:v>
                </c:pt>
                <c:pt idx="736">
                  <c:v>0.13479500000000003</c:v>
                </c:pt>
                <c:pt idx="737">
                  <c:v>0.13507</c:v>
                </c:pt>
                <c:pt idx="738">
                  <c:v>0.135356</c:v>
                </c:pt>
                <c:pt idx="739">
                  <c:v>0.135688</c:v>
                </c:pt>
                <c:pt idx="740">
                  <c:v>0.13601900000000003</c:v>
                </c:pt>
                <c:pt idx="741">
                  <c:v>0.13633300000000001</c:v>
                </c:pt>
                <c:pt idx="742">
                  <c:v>0.13667299999999996</c:v>
                </c:pt>
                <c:pt idx="743">
                  <c:v>0.13697100000000001</c:v>
                </c:pt>
                <c:pt idx="744">
                  <c:v>0.13728499999999999</c:v>
                </c:pt>
                <c:pt idx="745">
                  <c:v>0.137603</c:v>
                </c:pt>
                <c:pt idx="746">
                  <c:v>0.13788500000000001</c:v>
                </c:pt>
                <c:pt idx="747">
                  <c:v>0.13816899999999999</c:v>
                </c:pt>
                <c:pt idx="748">
                  <c:v>0.13847100000000001</c:v>
                </c:pt>
                <c:pt idx="749">
                  <c:v>0.13877800000000001</c:v>
                </c:pt>
                <c:pt idx="750">
                  <c:v>0.13909199999999999</c:v>
                </c:pt>
                <c:pt idx="751">
                  <c:v>0.13941900000000002</c:v>
                </c:pt>
                <c:pt idx="752">
                  <c:v>0.13972200000000001</c:v>
                </c:pt>
                <c:pt idx="753">
                  <c:v>0.14002300000000001</c:v>
                </c:pt>
                <c:pt idx="754">
                  <c:v>0.14034400000000002</c:v>
                </c:pt>
                <c:pt idx="755">
                  <c:v>0.14063100000000001</c:v>
                </c:pt>
                <c:pt idx="756">
                  <c:v>0.14091500000000004</c:v>
                </c:pt>
                <c:pt idx="757">
                  <c:v>0.14124300000000004</c:v>
                </c:pt>
                <c:pt idx="758">
                  <c:v>0.14155999999999999</c:v>
                </c:pt>
                <c:pt idx="759">
                  <c:v>0.14189800000000002</c:v>
                </c:pt>
                <c:pt idx="760">
                  <c:v>0.14224200000000004</c:v>
                </c:pt>
                <c:pt idx="761">
                  <c:v>0.14255100000000001</c:v>
                </c:pt>
                <c:pt idx="762">
                  <c:v>0.14282900000000001</c:v>
                </c:pt>
                <c:pt idx="763">
                  <c:v>0.14311900000000002</c:v>
                </c:pt>
                <c:pt idx="764">
                  <c:v>0.14344800000000002</c:v>
                </c:pt>
                <c:pt idx="765">
                  <c:v>0.14377799999999999</c:v>
                </c:pt>
                <c:pt idx="766">
                  <c:v>0.14408499999999999</c:v>
                </c:pt>
                <c:pt idx="767">
                  <c:v>0.14436299999999999</c:v>
                </c:pt>
                <c:pt idx="768">
                  <c:v>0.14465</c:v>
                </c:pt>
                <c:pt idx="769">
                  <c:v>0.14495800000000003</c:v>
                </c:pt>
                <c:pt idx="770">
                  <c:v>0.14527799999999999</c:v>
                </c:pt>
                <c:pt idx="771">
                  <c:v>0.14560400000000001</c:v>
                </c:pt>
                <c:pt idx="772">
                  <c:v>0.14589500000000002</c:v>
                </c:pt>
                <c:pt idx="773">
                  <c:v>0.14622599999999999</c:v>
                </c:pt>
                <c:pt idx="774">
                  <c:v>0.14651800000000004</c:v>
                </c:pt>
                <c:pt idx="775">
                  <c:v>0.14679600000000004</c:v>
                </c:pt>
                <c:pt idx="776">
                  <c:v>0.14709300000000003</c:v>
                </c:pt>
                <c:pt idx="777">
                  <c:v>0.14740400000000003</c:v>
                </c:pt>
                <c:pt idx="778">
                  <c:v>0.14773500000000003</c:v>
                </c:pt>
                <c:pt idx="779">
                  <c:v>0.14805199999999999</c:v>
                </c:pt>
                <c:pt idx="780">
                  <c:v>0.14833499999999999</c:v>
                </c:pt>
                <c:pt idx="781">
                  <c:v>0.14865</c:v>
                </c:pt>
                <c:pt idx="782">
                  <c:v>0.14895900000000004</c:v>
                </c:pt>
                <c:pt idx="783">
                  <c:v>0.14924500000000002</c:v>
                </c:pt>
                <c:pt idx="784">
                  <c:v>0.14957500000000001</c:v>
                </c:pt>
                <c:pt idx="785">
                  <c:v>0.149871</c:v>
                </c:pt>
                <c:pt idx="786">
                  <c:v>0.15015400000000001</c:v>
                </c:pt>
                <c:pt idx="787">
                  <c:v>0.15044800000000005</c:v>
                </c:pt>
                <c:pt idx="788">
                  <c:v>0.15075400000000003</c:v>
                </c:pt>
                <c:pt idx="789">
                  <c:v>0.15106300000000003</c:v>
                </c:pt>
                <c:pt idx="790">
                  <c:v>0.15139600000000003</c:v>
                </c:pt>
                <c:pt idx="791">
                  <c:v>0.15170300000000003</c:v>
                </c:pt>
                <c:pt idx="792">
                  <c:v>0.15198800000000004</c:v>
                </c:pt>
                <c:pt idx="793">
                  <c:v>0.15227399999999999</c:v>
                </c:pt>
                <c:pt idx="794">
                  <c:v>0.15258099999999999</c:v>
                </c:pt>
                <c:pt idx="795">
                  <c:v>0.15289200000000003</c:v>
                </c:pt>
                <c:pt idx="796">
                  <c:v>0.15322400000000003</c:v>
                </c:pt>
                <c:pt idx="797">
                  <c:v>0.15353200000000003</c:v>
                </c:pt>
                <c:pt idx="798">
                  <c:v>0.15381200000000003</c:v>
                </c:pt>
                <c:pt idx="799">
                  <c:v>0.15414200000000003</c:v>
                </c:pt>
                <c:pt idx="800">
                  <c:v>0.15444300000000005</c:v>
                </c:pt>
                <c:pt idx="801">
                  <c:v>0.15475000000000003</c:v>
                </c:pt>
                <c:pt idx="802">
                  <c:v>0.15507199999999999</c:v>
                </c:pt>
                <c:pt idx="803">
                  <c:v>0.15535700000000002</c:v>
                </c:pt>
                <c:pt idx="804">
                  <c:v>0.15565699999999999</c:v>
                </c:pt>
                <c:pt idx="805">
                  <c:v>0.15598300000000004</c:v>
                </c:pt>
                <c:pt idx="806">
                  <c:v>0.15631400000000004</c:v>
                </c:pt>
                <c:pt idx="807">
                  <c:v>0.15662599999999999</c:v>
                </c:pt>
                <c:pt idx="808">
                  <c:v>0.15691200000000005</c:v>
                </c:pt>
                <c:pt idx="809">
                  <c:v>0.15719200000000003</c:v>
                </c:pt>
                <c:pt idx="810">
                  <c:v>0.15751600000000002</c:v>
                </c:pt>
                <c:pt idx="811">
                  <c:v>0.15782399999999999</c:v>
                </c:pt>
                <c:pt idx="812">
                  <c:v>0.15813600000000003</c:v>
                </c:pt>
                <c:pt idx="813">
                  <c:v>0.15845700000000001</c:v>
                </c:pt>
                <c:pt idx="814">
                  <c:v>0.15878300000000004</c:v>
                </c:pt>
                <c:pt idx="815">
                  <c:v>0.15907299999999999</c:v>
                </c:pt>
                <c:pt idx="816">
                  <c:v>0.15935400000000002</c:v>
                </c:pt>
                <c:pt idx="817">
                  <c:v>0.15968700000000002</c:v>
                </c:pt>
                <c:pt idx="818">
                  <c:v>0.15998400000000002</c:v>
                </c:pt>
                <c:pt idx="819">
                  <c:v>0.16032099999999996</c:v>
                </c:pt>
                <c:pt idx="820">
                  <c:v>0.160612</c:v>
                </c:pt>
                <c:pt idx="821">
                  <c:v>0.16089200000000001</c:v>
                </c:pt>
                <c:pt idx="822">
                  <c:v>0.16119900000000001</c:v>
                </c:pt>
                <c:pt idx="823">
                  <c:v>0.16151699999999999</c:v>
                </c:pt>
                <c:pt idx="824">
                  <c:v>0.16180700000000001</c:v>
                </c:pt>
                <c:pt idx="825">
                  <c:v>0.16211500000000001</c:v>
                </c:pt>
                <c:pt idx="826">
                  <c:v>0.16243500000000002</c:v>
                </c:pt>
                <c:pt idx="827">
                  <c:v>0.16271900000000003</c:v>
                </c:pt>
                <c:pt idx="828">
                  <c:v>0.16299900000000003</c:v>
                </c:pt>
                <c:pt idx="829">
                  <c:v>0.163302</c:v>
                </c:pt>
                <c:pt idx="830">
                  <c:v>0.163577</c:v>
                </c:pt>
                <c:pt idx="831">
                  <c:v>0.16384299999999999</c:v>
                </c:pt>
                <c:pt idx="832">
                  <c:v>0.16411200000000001</c:v>
                </c:pt>
                <c:pt idx="833">
                  <c:v>0.16438800000000001</c:v>
                </c:pt>
                <c:pt idx="834">
                  <c:v>0.164661</c:v>
                </c:pt>
                <c:pt idx="835">
                  <c:v>0.16492599999999999</c:v>
                </c:pt>
                <c:pt idx="836">
                  <c:v>0.165185</c:v>
                </c:pt>
                <c:pt idx="837">
                  <c:v>0.16544700000000004</c:v>
                </c:pt>
                <c:pt idx="838">
                  <c:v>0.16570699999999999</c:v>
                </c:pt>
                <c:pt idx="839">
                  <c:v>0.16595900000000002</c:v>
                </c:pt>
                <c:pt idx="840">
                  <c:v>0.16623800000000002</c:v>
                </c:pt>
                <c:pt idx="841">
                  <c:v>0.16651299999999999</c:v>
                </c:pt>
                <c:pt idx="842">
                  <c:v>0.16678399999999999</c:v>
                </c:pt>
                <c:pt idx="843">
                  <c:v>0.16705</c:v>
                </c:pt>
                <c:pt idx="844">
                  <c:v>0.16731099999999999</c:v>
                </c:pt>
                <c:pt idx="845">
                  <c:v>0.16758300000000001</c:v>
                </c:pt>
                <c:pt idx="846">
                  <c:v>0.16786200000000001</c:v>
                </c:pt>
                <c:pt idx="847">
                  <c:v>0.16813700000000001</c:v>
                </c:pt>
                <c:pt idx="848">
                  <c:v>0.16841800000000004</c:v>
                </c:pt>
                <c:pt idx="849">
                  <c:v>0.16868900000000001</c:v>
                </c:pt>
                <c:pt idx="850">
                  <c:v>0.16896300000000003</c:v>
                </c:pt>
                <c:pt idx="851">
                  <c:v>0.16923900000000003</c:v>
                </c:pt>
                <c:pt idx="852">
                  <c:v>0.16951700000000003</c:v>
                </c:pt>
                <c:pt idx="853">
                  <c:v>0.16979000000000002</c:v>
                </c:pt>
                <c:pt idx="854">
                  <c:v>0.17005500000000001</c:v>
                </c:pt>
                <c:pt idx="855">
                  <c:v>0.17031800000000002</c:v>
                </c:pt>
                <c:pt idx="856">
                  <c:v>0.17059500000000002</c:v>
                </c:pt>
                <c:pt idx="857">
                  <c:v>0.17086399999999999</c:v>
                </c:pt>
                <c:pt idx="858">
                  <c:v>0.17113</c:v>
                </c:pt>
                <c:pt idx="859">
                  <c:v>0.17140700000000003</c:v>
                </c:pt>
                <c:pt idx="860">
                  <c:v>0.17167299999999996</c:v>
                </c:pt>
                <c:pt idx="861">
                  <c:v>0.17193500000000003</c:v>
                </c:pt>
                <c:pt idx="862">
                  <c:v>0.17220299999999999</c:v>
                </c:pt>
                <c:pt idx="863">
                  <c:v>0.17247000000000001</c:v>
                </c:pt>
                <c:pt idx="864">
                  <c:v>0.17274500000000004</c:v>
                </c:pt>
                <c:pt idx="865">
                  <c:v>0.17301200000000003</c:v>
                </c:pt>
                <c:pt idx="866">
                  <c:v>0.17327500000000001</c:v>
                </c:pt>
                <c:pt idx="867">
                  <c:v>0.17353800000000003</c:v>
                </c:pt>
                <c:pt idx="868">
                  <c:v>0.17381400000000002</c:v>
                </c:pt>
                <c:pt idx="869">
                  <c:v>0.17408699999999999</c:v>
                </c:pt>
                <c:pt idx="870">
                  <c:v>0.17435300000000001</c:v>
                </c:pt>
                <c:pt idx="871">
                  <c:v>0.17461199999999999</c:v>
                </c:pt>
                <c:pt idx="872">
                  <c:v>0.174872</c:v>
                </c:pt>
                <c:pt idx="873">
                  <c:v>0.175123</c:v>
                </c:pt>
                <c:pt idx="874">
                  <c:v>0.17538400000000001</c:v>
                </c:pt>
                <c:pt idx="875">
                  <c:v>0.17566200000000001</c:v>
                </c:pt>
                <c:pt idx="876">
                  <c:v>0.17593700000000004</c:v>
                </c:pt>
                <c:pt idx="877">
                  <c:v>0.17620500000000003</c:v>
                </c:pt>
                <c:pt idx="878">
                  <c:v>0.17646700000000004</c:v>
                </c:pt>
                <c:pt idx="879">
                  <c:v>0.17672700000000002</c:v>
                </c:pt>
                <c:pt idx="880">
                  <c:v>0.17700099999999999</c:v>
                </c:pt>
                <c:pt idx="881">
                  <c:v>0.17727100000000001</c:v>
                </c:pt>
                <c:pt idx="882">
                  <c:v>0.17754500000000004</c:v>
                </c:pt>
                <c:pt idx="883">
                  <c:v>0.17781200000000003</c:v>
                </c:pt>
                <c:pt idx="884">
                  <c:v>0.17807799999999999</c:v>
                </c:pt>
                <c:pt idx="885">
                  <c:v>0.17835599999999999</c:v>
                </c:pt>
                <c:pt idx="886">
                  <c:v>0.17862800000000001</c:v>
                </c:pt>
                <c:pt idx="887">
                  <c:v>0.17890200000000003</c:v>
                </c:pt>
                <c:pt idx="888">
                  <c:v>0.179174</c:v>
                </c:pt>
                <c:pt idx="889">
                  <c:v>0.17944300000000002</c:v>
                </c:pt>
                <c:pt idx="890">
                  <c:v>0.17970500000000003</c:v>
                </c:pt>
                <c:pt idx="891">
                  <c:v>0.17996500000000004</c:v>
                </c:pt>
                <c:pt idx="892">
                  <c:v>0.18022600000000003</c:v>
                </c:pt>
                <c:pt idx="893">
                  <c:v>0.18050500000000003</c:v>
                </c:pt>
                <c:pt idx="894">
                  <c:v>0.18077299999999999</c:v>
                </c:pt>
                <c:pt idx="895">
                  <c:v>0.18103600000000003</c:v>
                </c:pt>
                <c:pt idx="896">
                  <c:v>0.18129700000000004</c:v>
                </c:pt>
                <c:pt idx="897">
                  <c:v>0.18155000000000002</c:v>
                </c:pt>
                <c:pt idx="898">
                  <c:v>0.18180600000000002</c:v>
                </c:pt>
                <c:pt idx="899">
                  <c:v>0.18206900000000004</c:v>
                </c:pt>
                <c:pt idx="900">
                  <c:v>0.18234400000000003</c:v>
                </c:pt>
                <c:pt idx="901">
                  <c:v>0.18261200000000002</c:v>
                </c:pt>
                <c:pt idx="902">
                  <c:v>0.18288099999999999</c:v>
                </c:pt>
                <c:pt idx="903">
                  <c:v>0.18314800000000003</c:v>
                </c:pt>
                <c:pt idx="904">
                  <c:v>0.18340600000000004</c:v>
                </c:pt>
                <c:pt idx="905">
                  <c:v>0.18365799999999999</c:v>
                </c:pt>
                <c:pt idx="906">
                  <c:v>0.18392400000000003</c:v>
                </c:pt>
                <c:pt idx="907">
                  <c:v>0.18421000000000004</c:v>
                </c:pt>
                <c:pt idx="908">
                  <c:v>0.18448300000000004</c:v>
                </c:pt>
                <c:pt idx="909">
                  <c:v>0.18474600000000002</c:v>
                </c:pt>
                <c:pt idx="910">
                  <c:v>0.18502099999999999</c:v>
                </c:pt>
                <c:pt idx="911">
                  <c:v>0.18529500000000002</c:v>
                </c:pt>
                <c:pt idx="912">
                  <c:v>0.18556000000000003</c:v>
                </c:pt>
                <c:pt idx="913">
                  <c:v>0.18582399999999999</c:v>
                </c:pt>
                <c:pt idx="914">
                  <c:v>0.18608200000000003</c:v>
                </c:pt>
                <c:pt idx="915">
                  <c:v>0.18633800000000003</c:v>
                </c:pt>
                <c:pt idx="916">
                  <c:v>0.18659300000000004</c:v>
                </c:pt>
                <c:pt idx="917">
                  <c:v>0.18687500000000001</c:v>
                </c:pt>
                <c:pt idx="918">
                  <c:v>0.18715300000000001</c:v>
                </c:pt>
                <c:pt idx="919">
                  <c:v>0.18742200000000003</c:v>
                </c:pt>
                <c:pt idx="920">
                  <c:v>0.18768599999999999</c:v>
                </c:pt>
                <c:pt idx="921">
                  <c:v>0.18796100000000002</c:v>
                </c:pt>
                <c:pt idx="922">
                  <c:v>0.18823800000000002</c:v>
                </c:pt>
                <c:pt idx="923">
                  <c:v>0.18850900000000004</c:v>
                </c:pt>
                <c:pt idx="924">
                  <c:v>0.18877700000000003</c:v>
                </c:pt>
                <c:pt idx="925">
                  <c:v>0.18903900000000004</c:v>
                </c:pt>
                <c:pt idx="926">
                  <c:v>0.18929200000000002</c:v>
                </c:pt>
                <c:pt idx="927">
                  <c:v>0.18955400000000003</c:v>
                </c:pt>
                <c:pt idx="928">
                  <c:v>0.18982599999999999</c:v>
                </c:pt>
                <c:pt idx="929">
                  <c:v>0.19009999999999999</c:v>
                </c:pt>
                <c:pt idx="930">
                  <c:v>0.19037599999999996</c:v>
                </c:pt>
                <c:pt idx="931">
                  <c:v>0.190659</c:v>
                </c:pt>
                <c:pt idx="932">
                  <c:v>0.19093199999999999</c:v>
                </c:pt>
                <c:pt idx="933">
                  <c:v>0.19120000000000001</c:v>
                </c:pt>
                <c:pt idx="934">
                  <c:v>0.19146199999999999</c:v>
                </c:pt>
                <c:pt idx="935">
                  <c:v>0.191722</c:v>
                </c:pt>
                <c:pt idx="936">
                  <c:v>0.19199900000000003</c:v>
                </c:pt>
                <c:pt idx="937">
                  <c:v>0.19226900000000002</c:v>
                </c:pt>
                <c:pt idx="938">
                  <c:v>0.19253100000000001</c:v>
                </c:pt>
                <c:pt idx="939">
                  <c:v>0.19279199999999999</c:v>
                </c:pt>
                <c:pt idx="940">
                  <c:v>0.19305700000000001</c:v>
                </c:pt>
                <c:pt idx="941">
                  <c:v>0.19331400000000001</c:v>
                </c:pt>
                <c:pt idx="942">
                  <c:v>0.19359000000000001</c:v>
                </c:pt>
                <c:pt idx="943">
                  <c:v>0.19386300000000001</c:v>
                </c:pt>
                <c:pt idx="944">
                  <c:v>0.19412599999999997</c:v>
                </c:pt>
                <c:pt idx="945">
                  <c:v>0.194387</c:v>
                </c:pt>
                <c:pt idx="946">
                  <c:v>0.19465499999999997</c:v>
                </c:pt>
                <c:pt idx="947">
                  <c:v>0.19491200000000003</c:v>
                </c:pt>
                <c:pt idx="948">
                  <c:v>0.19517399999999996</c:v>
                </c:pt>
                <c:pt idx="949">
                  <c:v>0.19545100000000001</c:v>
                </c:pt>
                <c:pt idx="950">
                  <c:v>0.19571900000000003</c:v>
                </c:pt>
                <c:pt idx="951">
                  <c:v>0.19598199999999999</c:v>
                </c:pt>
                <c:pt idx="952">
                  <c:v>0.19624900000000003</c:v>
                </c:pt>
                <c:pt idx="953">
                  <c:v>0.196523</c:v>
                </c:pt>
                <c:pt idx="954">
                  <c:v>0.19679600000000003</c:v>
                </c:pt>
                <c:pt idx="955">
                  <c:v>0.19706099999999999</c:v>
                </c:pt>
                <c:pt idx="956">
                  <c:v>0.19733700000000001</c:v>
                </c:pt>
                <c:pt idx="957">
                  <c:v>0.197606</c:v>
                </c:pt>
                <c:pt idx="958">
                  <c:v>0.19787099999999996</c:v>
                </c:pt>
                <c:pt idx="959">
                  <c:v>0.19813500000000001</c:v>
                </c:pt>
                <c:pt idx="960">
                  <c:v>0.19839599999999999</c:v>
                </c:pt>
                <c:pt idx="961">
                  <c:v>0.198657</c:v>
                </c:pt>
                <c:pt idx="962">
                  <c:v>0.19892899999999999</c:v>
                </c:pt>
                <c:pt idx="963">
                  <c:v>0.19920199999999999</c:v>
                </c:pt>
                <c:pt idx="964">
                  <c:v>0.19946200000000003</c:v>
                </c:pt>
                <c:pt idx="965">
                  <c:v>0.19972500000000001</c:v>
                </c:pt>
                <c:pt idx="966">
                  <c:v>0.19997999999999999</c:v>
                </c:pt>
                <c:pt idx="967">
                  <c:v>0.20023500000000002</c:v>
                </c:pt>
                <c:pt idx="968">
                  <c:v>0.20049800000000004</c:v>
                </c:pt>
                <c:pt idx="969">
                  <c:v>0.20077700000000001</c:v>
                </c:pt>
                <c:pt idx="970">
                  <c:v>0.20104500000000003</c:v>
                </c:pt>
                <c:pt idx="971">
                  <c:v>0.20130899999999999</c:v>
                </c:pt>
                <c:pt idx="972">
                  <c:v>0.20158699999999999</c:v>
                </c:pt>
                <c:pt idx="973">
                  <c:v>0.20185600000000001</c:v>
                </c:pt>
                <c:pt idx="974">
                  <c:v>0.202127</c:v>
                </c:pt>
                <c:pt idx="975">
                  <c:v>0.20238600000000001</c:v>
                </c:pt>
                <c:pt idx="976">
                  <c:v>0.20266600000000001</c:v>
                </c:pt>
                <c:pt idx="977">
                  <c:v>0.20293700000000003</c:v>
                </c:pt>
                <c:pt idx="978">
                  <c:v>0.20320299999999999</c:v>
                </c:pt>
                <c:pt idx="979">
                  <c:v>0.20346200000000003</c:v>
                </c:pt>
                <c:pt idx="980">
                  <c:v>0.20372299999999999</c:v>
                </c:pt>
                <c:pt idx="981">
                  <c:v>0.20399100000000003</c:v>
                </c:pt>
                <c:pt idx="982">
                  <c:v>0.20427000000000001</c:v>
                </c:pt>
                <c:pt idx="983">
                  <c:v>0.20454900000000004</c:v>
                </c:pt>
                <c:pt idx="984">
                  <c:v>0.204821</c:v>
                </c:pt>
                <c:pt idx="985">
                  <c:v>0.20509700000000003</c:v>
                </c:pt>
                <c:pt idx="986">
                  <c:v>0.20536699999999999</c:v>
                </c:pt>
                <c:pt idx="987">
                  <c:v>0.20564600000000002</c:v>
                </c:pt>
                <c:pt idx="988">
                  <c:v>0.20591500000000001</c:v>
                </c:pt>
                <c:pt idx="989">
                  <c:v>0.206179</c:v>
                </c:pt>
                <c:pt idx="990">
                  <c:v>0.20643500000000004</c:v>
                </c:pt>
                <c:pt idx="991">
                  <c:v>0.20670300000000003</c:v>
                </c:pt>
                <c:pt idx="992">
                  <c:v>0.20697299999999999</c:v>
                </c:pt>
                <c:pt idx="993">
                  <c:v>0.20725000000000002</c:v>
                </c:pt>
                <c:pt idx="994">
                  <c:v>0.20752200000000001</c:v>
                </c:pt>
                <c:pt idx="995">
                  <c:v>0.20780199999999999</c:v>
                </c:pt>
                <c:pt idx="996">
                  <c:v>0.20807</c:v>
                </c:pt>
                <c:pt idx="997">
                  <c:v>0.20833399999999999</c:v>
                </c:pt>
                <c:pt idx="998">
                  <c:v>0.20859100000000003</c:v>
                </c:pt>
                <c:pt idx="999">
                  <c:v>0.20884600000000003</c:v>
                </c:pt>
                <c:pt idx="1000">
                  <c:v>0.20911900000000003</c:v>
                </c:pt>
                <c:pt idx="1001">
                  <c:v>0.20939600000000003</c:v>
                </c:pt>
                <c:pt idx="1002">
                  <c:v>0.209676</c:v>
                </c:pt>
                <c:pt idx="1003">
                  <c:v>0.20994600000000002</c:v>
                </c:pt>
                <c:pt idx="1004">
                  <c:v>0.21022099999999999</c:v>
                </c:pt>
                <c:pt idx="1005">
                  <c:v>0.21049400000000001</c:v>
                </c:pt>
                <c:pt idx="1006">
                  <c:v>0.21076300000000003</c:v>
                </c:pt>
                <c:pt idx="1007">
                  <c:v>0.21103100000000002</c:v>
                </c:pt>
                <c:pt idx="1008">
                  <c:v>0.21131000000000003</c:v>
                </c:pt>
                <c:pt idx="1009">
                  <c:v>0.21157999999999999</c:v>
                </c:pt>
                <c:pt idx="1010">
                  <c:v>0.21184500000000003</c:v>
                </c:pt>
                <c:pt idx="1011">
                  <c:v>0.21210899999999999</c:v>
                </c:pt>
                <c:pt idx="1012">
                  <c:v>0.21236600000000003</c:v>
                </c:pt>
                <c:pt idx="1013">
                  <c:v>0.21262400000000001</c:v>
                </c:pt>
                <c:pt idx="1014">
                  <c:v>0.21289300000000003</c:v>
                </c:pt>
                <c:pt idx="1015">
                  <c:v>0.21316499999999999</c:v>
                </c:pt>
                <c:pt idx="1016">
                  <c:v>0.21342900000000004</c:v>
                </c:pt>
                <c:pt idx="1017">
                  <c:v>0.21368799999999999</c:v>
                </c:pt>
                <c:pt idx="1018">
                  <c:v>0.21396500000000002</c:v>
                </c:pt>
                <c:pt idx="1019">
                  <c:v>0.21423800000000004</c:v>
                </c:pt>
                <c:pt idx="1020">
                  <c:v>0.21451400000000004</c:v>
                </c:pt>
                <c:pt idx="1021">
                  <c:v>0.21479100000000004</c:v>
                </c:pt>
                <c:pt idx="1022">
                  <c:v>0.21505600000000002</c:v>
                </c:pt>
                <c:pt idx="1023">
                  <c:v>0.21531400000000003</c:v>
                </c:pt>
                <c:pt idx="1024">
                  <c:v>0.21557499999999999</c:v>
                </c:pt>
                <c:pt idx="1025">
                  <c:v>0.21583400000000003</c:v>
                </c:pt>
                <c:pt idx="1026">
                  <c:v>0.21611000000000002</c:v>
                </c:pt>
                <c:pt idx="1027">
                  <c:v>0.21638199999999999</c:v>
                </c:pt>
                <c:pt idx="1028">
                  <c:v>0.21664700000000003</c:v>
                </c:pt>
                <c:pt idx="1029">
                  <c:v>0.21691000000000002</c:v>
                </c:pt>
                <c:pt idx="1030">
                  <c:v>0.21716900000000003</c:v>
                </c:pt>
                <c:pt idx="1031">
                  <c:v>0.21744700000000006</c:v>
                </c:pt>
                <c:pt idx="1032">
                  <c:v>0.21771600000000002</c:v>
                </c:pt>
                <c:pt idx="1033">
                  <c:v>0.21798000000000003</c:v>
                </c:pt>
                <c:pt idx="1034">
                  <c:v>0.21824200000000002</c:v>
                </c:pt>
                <c:pt idx="1035">
                  <c:v>0.21849700000000005</c:v>
                </c:pt>
                <c:pt idx="1036">
                  <c:v>0.21875500000000003</c:v>
                </c:pt>
                <c:pt idx="1037">
                  <c:v>0.21902099999999999</c:v>
                </c:pt>
                <c:pt idx="1038">
                  <c:v>0.21930100000000002</c:v>
                </c:pt>
                <c:pt idx="1039">
                  <c:v>0.21957499999999999</c:v>
                </c:pt>
                <c:pt idx="1040">
                  <c:v>0.21984000000000004</c:v>
                </c:pt>
                <c:pt idx="1041">
                  <c:v>0.22011600000000001</c:v>
                </c:pt>
                <c:pt idx="1042">
                  <c:v>0.220389</c:v>
                </c:pt>
                <c:pt idx="1043">
                  <c:v>0.22065499999999996</c:v>
                </c:pt>
                <c:pt idx="1044">
                  <c:v>0.22091400000000003</c:v>
                </c:pt>
                <c:pt idx="1045">
                  <c:v>0.22117799999999999</c:v>
                </c:pt>
                <c:pt idx="1046">
                  <c:v>0.22145200000000001</c:v>
                </c:pt>
                <c:pt idx="1047">
                  <c:v>0.22172600000000001</c:v>
                </c:pt>
                <c:pt idx="1048">
                  <c:v>0.22199400000000002</c:v>
                </c:pt>
                <c:pt idx="1049">
                  <c:v>0.22226299999999999</c:v>
                </c:pt>
                <c:pt idx="1050">
                  <c:v>0.22253899999999999</c:v>
                </c:pt>
                <c:pt idx="1051">
                  <c:v>0.22280800000000001</c:v>
                </c:pt>
                <c:pt idx="1052">
                  <c:v>0.22307099999999996</c:v>
                </c:pt>
                <c:pt idx="1053">
                  <c:v>0.223333</c:v>
                </c:pt>
                <c:pt idx="1054">
                  <c:v>0.22359499999999999</c:v>
                </c:pt>
                <c:pt idx="1055">
                  <c:v>0.22386500000000001</c:v>
                </c:pt>
                <c:pt idx="1056">
                  <c:v>0.22414000000000001</c:v>
                </c:pt>
                <c:pt idx="1057">
                  <c:v>0.22440499999999999</c:v>
                </c:pt>
                <c:pt idx="1058">
                  <c:v>0.22467899999999996</c:v>
                </c:pt>
                <c:pt idx="1059">
                  <c:v>0.22494800000000004</c:v>
                </c:pt>
                <c:pt idx="1060">
                  <c:v>0.22522600000000001</c:v>
                </c:pt>
                <c:pt idx="1061">
                  <c:v>0.22549900000000003</c:v>
                </c:pt>
                <c:pt idx="1062">
                  <c:v>0.22577</c:v>
                </c:pt>
                <c:pt idx="1063">
                  <c:v>0.22603500000000001</c:v>
                </c:pt>
                <c:pt idx="1064">
                  <c:v>0.22631000000000001</c:v>
                </c:pt>
                <c:pt idx="1065">
                  <c:v>0.22658300000000001</c:v>
                </c:pt>
                <c:pt idx="1066">
                  <c:v>0.22684699999999999</c:v>
                </c:pt>
                <c:pt idx="1067">
                  <c:v>0.22711300000000001</c:v>
                </c:pt>
                <c:pt idx="1068">
                  <c:v>0.22738700000000001</c:v>
                </c:pt>
                <c:pt idx="1069">
                  <c:v>0.227655</c:v>
                </c:pt>
                <c:pt idx="1070">
                  <c:v>0.22791600000000004</c:v>
                </c:pt>
                <c:pt idx="1071">
                  <c:v>0.22817999999999997</c:v>
                </c:pt>
                <c:pt idx="1072">
                  <c:v>0.22845699999999999</c:v>
                </c:pt>
                <c:pt idx="1073">
                  <c:v>0.22872600000000001</c:v>
                </c:pt>
                <c:pt idx="1074">
                  <c:v>0.22899600000000003</c:v>
                </c:pt>
                <c:pt idx="1075">
                  <c:v>0.22925999999999999</c:v>
                </c:pt>
                <c:pt idx="1076">
                  <c:v>0.22952600000000001</c:v>
                </c:pt>
                <c:pt idx="1077">
                  <c:v>0.22979400000000003</c:v>
                </c:pt>
                <c:pt idx="1078">
                  <c:v>0.23006799999999999</c:v>
                </c:pt>
                <c:pt idx="1079">
                  <c:v>0.23034600000000002</c:v>
                </c:pt>
                <c:pt idx="1080">
                  <c:v>0.23061499999999999</c:v>
                </c:pt>
                <c:pt idx="1081">
                  <c:v>0.230881</c:v>
                </c:pt>
                <c:pt idx="1082">
                  <c:v>0.23114499999999999</c:v>
                </c:pt>
                <c:pt idx="1083">
                  <c:v>0.23141800000000004</c:v>
                </c:pt>
                <c:pt idx="1084">
                  <c:v>0.23169100000000001</c:v>
                </c:pt>
                <c:pt idx="1085">
                  <c:v>0.23195900000000003</c:v>
                </c:pt>
                <c:pt idx="1086">
                  <c:v>0.23222599999999999</c:v>
                </c:pt>
                <c:pt idx="1087">
                  <c:v>0.23248600000000003</c:v>
                </c:pt>
                <c:pt idx="1088">
                  <c:v>0.23274200000000003</c:v>
                </c:pt>
                <c:pt idx="1089">
                  <c:v>0.23299500000000004</c:v>
                </c:pt>
                <c:pt idx="1090">
                  <c:v>0.23327500000000001</c:v>
                </c:pt>
                <c:pt idx="1091">
                  <c:v>0.23354900000000003</c:v>
                </c:pt>
                <c:pt idx="1092">
                  <c:v>0.23381099999999999</c:v>
                </c:pt>
                <c:pt idx="1093">
                  <c:v>0.23407500000000001</c:v>
                </c:pt>
                <c:pt idx="1094">
                  <c:v>0.23434099999999999</c:v>
                </c:pt>
                <c:pt idx="1095">
                  <c:v>0.234602</c:v>
                </c:pt>
                <c:pt idx="1096">
                  <c:v>0.234876</c:v>
                </c:pt>
                <c:pt idx="1097">
                  <c:v>0.23514299999999999</c:v>
                </c:pt>
                <c:pt idx="1098">
                  <c:v>0.23540800000000003</c:v>
                </c:pt>
                <c:pt idx="1099">
                  <c:v>0.23567299999999997</c:v>
                </c:pt>
                <c:pt idx="1100">
                  <c:v>0.23593400000000003</c:v>
                </c:pt>
                <c:pt idx="1101">
                  <c:v>0.23621500000000004</c:v>
                </c:pt>
                <c:pt idx="1102">
                  <c:v>0.23648100000000002</c:v>
                </c:pt>
                <c:pt idx="1103">
                  <c:v>0.23675000000000002</c:v>
                </c:pt>
                <c:pt idx="1104">
                  <c:v>0.23700599999999999</c:v>
                </c:pt>
                <c:pt idx="1105">
                  <c:v>0.23727000000000001</c:v>
                </c:pt>
                <c:pt idx="1106">
                  <c:v>0.23752599999999999</c:v>
                </c:pt>
                <c:pt idx="1107">
                  <c:v>0.23779100000000003</c:v>
                </c:pt>
                <c:pt idx="1108">
                  <c:v>0.23807300000000001</c:v>
                </c:pt>
                <c:pt idx="1109">
                  <c:v>0.23833799999999999</c:v>
                </c:pt>
                <c:pt idx="1110">
                  <c:v>0.23860400000000001</c:v>
                </c:pt>
                <c:pt idx="1111">
                  <c:v>0.238873</c:v>
                </c:pt>
                <c:pt idx="1112">
                  <c:v>0.23913100000000001</c:v>
                </c:pt>
                <c:pt idx="1113">
                  <c:v>0.23940600000000004</c:v>
                </c:pt>
                <c:pt idx="1114">
                  <c:v>0.239671</c:v>
                </c:pt>
                <c:pt idx="1115">
                  <c:v>0.23993900000000004</c:v>
                </c:pt>
                <c:pt idx="1116">
                  <c:v>0.24020400000000003</c:v>
                </c:pt>
                <c:pt idx="1117">
                  <c:v>0.24046700000000001</c:v>
                </c:pt>
                <c:pt idx="1118">
                  <c:v>0.24073400000000003</c:v>
                </c:pt>
                <c:pt idx="1119">
                  <c:v>0.24100800000000003</c:v>
                </c:pt>
                <c:pt idx="1120">
                  <c:v>0.24128500000000003</c:v>
                </c:pt>
                <c:pt idx="1121">
                  <c:v>0.24155699999999999</c:v>
                </c:pt>
                <c:pt idx="1122">
                  <c:v>0.24182000000000001</c:v>
                </c:pt>
                <c:pt idx="1123">
                  <c:v>0.24208099999999999</c:v>
                </c:pt>
                <c:pt idx="1124">
                  <c:v>0.24234900000000004</c:v>
                </c:pt>
                <c:pt idx="1125">
                  <c:v>0.24260699999999999</c:v>
                </c:pt>
                <c:pt idx="1126">
                  <c:v>0.242871</c:v>
                </c:pt>
                <c:pt idx="1127">
                  <c:v>0.24315400000000001</c:v>
                </c:pt>
                <c:pt idx="1128">
                  <c:v>0.24342400000000003</c:v>
                </c:pt>
                <c:pt idx="1129">
                  <c:v>0.24369600000000002</c:v>
                </c:pt>
                <c:pt idx="1130">
                  <c:v>0.24396200000000004</c:v>
                </c:pt>
                <c:pt idx="1131">
                  <c:v>0.24423000000000003</c:v>
                </c:pt>
                <c:pt idx="1132">
                  <c:v>0.24450700000000003</c:v>
                </c:pt>
                <c:pt idx="1133">
                  <c:v>0.24477699999999999</c:v>
                </c:pt>
                <c:pt idx="1134">
                  <c:v>0.24505600000000002</c:v>
                </c:pt>
                <c:pt idx="1135">
                  <c:v>0.24533300000000002</c:v>
                </c:pt>
                <c:pt idx="1136">
                  <c:v>0.24560299999999999</c:v>
                </c:pt>
                <c:pt idx="1137">
                  <c:v>0.24588299999999999</c:v>
                </c:pt>
                <c:pt idx="1138">
                  <c:v>0.24614900000000003</c:v>
                </c:pt>
                <c:pt idx="1139">
                  <c:v>0.24641000000000002</c:v>
                </c:pt>
                <c:pt idx="1140">
                  <c:v>0.24667600000000001</c:v>
                </c:pt>
                <c:pt idx="1141">
                  <c:v>0.24694000000000002</c:v>
                </c:pt>
                <c:pt idx="1142">
                  <c:v>0.24719800000000003</c:v>
                </c:pt>
                <c:pt idx="1143">
                  <c:v>0.24747800000000003</c:v>
                </c:pt>
                <c:pt idx="1144">
                  <c:v>0.24775000000000003</c:v>
                </c:pt>
                <c:pt idx="1145">
                  <c:v>0.24801300000000004</c:v>
                </c:pt>
                <c:pt idx="1146">
                  <c:v>0.24828200000000003</c:v>
                </c:pt>
                <c:pt idx="1147">
                  <c:v>0.24854600000000002</c:v>
                </c:pt>
                <c:pt idx="1148">
                  <c:v>0.24881600000000004</c:v>
                </c:pt>
                <c:pt idx="1149">
                  <c:v>0.24909200000000004</c:v>
                </c:pt>
                <c:pt idx="1150">
                  <c:v>0.24936000000000003</c:v>
                </c:pt>
                <c:pt idx="1151">
                  <c:v>0.24964000000000003</c:v>
                </c:pt>
                <c:pt idx="1152">
                  <c:v>0.24991800000000006</c:v>
                </c:pt>
                <c:pt idx="1153">
                  <c:v>0.25018800000000002</c:v>
                </c:pt>
                <c:pt idx="1154">
                  <c:v>0.25045600000000001</c:v>
                </c:pt>
                <c:pt idx="1155">
                  <c:v>0.25072100000000003</c:v>
                </c:pt>
                <c:pt idx="1156">
                  <c:v>0.25099200000000005</c:v>
                </c:pt>
                <c:pt idx="1157">
                  <c:v>0.25126899999999996</c:v>
                </c:pt>
                <c:pt idx="1158">
                  <c:v>0.25153899999999996</c:v>
                </c:pt>
                <c:pt idx="1159">
                  <c:v>0.251803</c:v>
                </c:pt>
                <c:pt idx="1160">
                  <c:v>0.25208400000000003</c:v>
                </c:pt>
                <c:pt idx="1161">
                  <c:v>0.25235400000000002</c:v>
                </c:pt>
                <c:pt idx="1162">
                  <c:v>0.25262100000000004</c:v>
                </c:pt>
                <c:pt idx="1163">
                  <c:v>0.25288300000000002</c:v>
                </c:pt>
                <c:pt idx="1164">
                  <c:v>0.25314199999999998</c:v>
                </c:pt>
                <c:pt idx="1165">
                  <c:v>0.253417</c:v>
                </c:pt>
                <c:pt idx="1166">
                  <c:v>0.25369000000000003</c:v>
                </c:pt>
                <c:pt idx="1167">
                  <c:v>0.25395200000000001</c:v>
                </c:pt>
                <c:pt idx="1168">
                  <c:v>0.25421900000000003</c:v>
                </c:pt>
                <c:pt idx="1169">
                  <c:v>0.25449099999999997</c:v>
                </c:pt>
                <c:pt idx="1170">
                  <c:v>0.25476499999999996</c:v>
                </c:pt>
                <c:pt idx="1171">
                  <c:v>0.25504400000000005</c:v>
                </c:pt>
                <c:pt idx="1172">
                  <c:v>0.2553200000000001</c:v>
                </c:pt>
                <c:pt idx="1173">
                  <c:v>0.25559299999999996</c:v>
                </c:pt>
                <c:pt idx="1174">
                  <c:v>0.25586600000000004</c:v>
                </c:pt>
                <c:pt idx="1175">
                  <c:v>0.25612999999999997</c:v>
                </c:pt>
                <c:pt idx="1176">
                  <c:v>0.2563990000000001</c:v>
                </c:pt>
                <c:pt idx="1177">
                  <c:v>0.25667300000000004</c:v>
                </c:pt>
                <c:pt idx="1178">
                  <c:v>0.256938</c:v>
                </c:pt>
                <c:pt idx="1179">
                  <c:v>0.25719999999999998</c:v>
                </c:pt>
                <c:pt idx="1180">
                  <c:v>0.25746800000000003</c:v>
                </c:pt>
                <c:pt idx="1181">
                  <c:v>0.25772700000000004</c:v>
                </c:pt>
                <c:pt idx="1182">
                  <c:v>0.2579820000000001</c:v>
                </c:pt>
                <c:pt idx="1183">
                  <c:v>0.25825800000000004</c:v>
                </c:pt>
                <c:pt idx="1184">
                  <c:v>0.25853400000000004</c:v>
                </c:pt>
                <c:pt idx="1185">
                  <c:v>0.25879699999999994</c:v>
                </c:pt>
                <c:pt idx="1186">
                  <c:v>0.25905600000000001</c:v>
                </c:pt>
                <c:pt idx="1187">
                  <c:v>0.2593140000000001</c:v>
                </c:pt>
                <c:pt idx="1188">
                  <c:v>0.259571</c:v>
                </c:pt>
                <c:pt idx="1189">
                  <c:v>0.25982600000000006</c:v>
                </c:pt>
                <c:pt idx="1190">
                  <c:v>0.260106</c:v>
                </c:pt>
                <c:pt idx="1191">
                  <c:v>0.26038100000000008</c:v>
                </c:pt>
                <c:pt idx="1192">
                  <c:v>0.26065500000000003</c:v>
                </c:pt>
                <c:pt idx="1193">
                  <c:v>0.2609260000000001</c:v>
                </c:pt>
                <c:pt idx="1194">
                  <c:v>0.26119899999999996</c:v>
                </c:pt>
                <c:pt idx="1195">
                  <c:v>0.261465</c:v>
                </c:pt>
                <c:pt idx="1196">
                  <c:v>0.26174199999999997</c:v>
                </c:pt>
                <c:pt idx="1197">
                  <c:v>0.26201800000000003</c:v>
                </c:pt>
                <c:pt idx="1198">
                  <c:v>0.26229599999999997</c:v>
                </c:pt>
                <c:pt idx="1199">
                  <c:v>0.262569</c:v>
                </c:pt>
                <c:pt idx="1200">
                  <c:v>0.26283800000000002</c:v>
                </c:pt>
                <c:pt idx="1201">
                  <c:v>0.2631</c:v>
                </c:pt>
                <c:pt idx="1202">
                  <c:v>0.26335900000000001</c:v>
                </c:pt>
                <c:pt idx="1203">
                  <c:v>0.26361800000000002</c:v>
                </c:pt>
                <c:pt idx="1204">
                  <c:v>0.26387300000000002</c:v>
                </c:pt>
                <c:pt idx="1205">
                  <c:v>0.26415099999999997</c:v>
                </c:pt>
                <c:pt idx="1206">
                  <c:v>0.26442800000000005</c:v>
                </c:pt>
                <c:pt idx="1207">
                  <c:v>0.26469399999999998</c:v>
                </c:pt>
                <c:pt idx="1208">
                  <c:v>0.26495600000000002</c:v>
                </c:pt>
                <c:pt idx="1209">
                  <c:v>0.26521500000000003</c:v>
                </c:pt>
                <c:pt idx="1210">
                  <c:v>0.26547100000000001</c:v>
                </c:pt>
                <c:pt idx="1211">
                  <c:v>0.26572800000000002</c:v>
                </c:pt>
                <c:pt idx="1212">
                  <c:v>0.26600000000000001</c:v>
                </c:pt>
                <c:pt idx="1213">
                  <c:v>0.26627000000000001</c:v>
                </c:pt>
                <c:pt idx="1214">
                  <c:v>0.26653900000000003</c:v>
                </c:pt>
                <c:pt idx="1215">
                  <c:v>0.26681800000000006</c:v>
                </c:pt>
                <c:pt idx="1216">
                  <c:v>0.26708900000000002</c:v>
                </c:pt>
                <c:pt idx="1217">
                  <c:v>0.26731600000000005</c:v>
                </c:pt>
                <c:pt idx="1218">
                  <c:v>0.267513</c:v>
                </c:pt>
                <c:pt idx="1219">
                  <c:v>0.26769099999999996</c:v>
                </c:pt>
                <c:pt idx="1220">
                  <c:v>0.267897</c:v>
                </c:pt>
                <c:pt idx="1221">
                  <c:v>0.26811200000000002</c:v>
                </c:pt>
                <c:pt idx="1222">
                  <c:v>0.26828400000000002</c:v>
                </c:pt>
                <c:pt idx="1223">
                  <c:v>0.26846800000000004</c:v>
                </c:pt>
                <c:pt idx="1224">
                  <c:v>0.26866400000000001</c:v>
                </c:pt>
                <c:pt idx="1225">
                  <c:v>0.26882800000000007</c:v>
                </c:pt>
                <c:pt idx="1226">
                  <c:v>0.26906400000000008</c:v>
                </c:pt>
                <c:pt idx="1227">
                  <c:v>0.26930300000000001</c:v>
                </c:pt>
                <c:pt idx="1228">
                  <c:v>0.2694720000000001</c:v>
                </c:pt>
                <c:pt idx="1229">
                  <c:v>0.26962200000000003</c:v>
                </c:pt>
                <c:pt idx="1230">
                  <c:v>0.2698060000000001</c:v>
                </c:pt>
                <c:pt idx="1231">
                  <c:v>0.26999800000000002</c:v>
                </c:pt>
                <c:pt idx="1232">
                  <c:v>0.27017100000000011</c:v>
                </c:pt>
                <c:pt idx="1233">
                  <c:v>0.27033000000000001</c:v>
                </c:pt>
                <c:pt idx="1234">
                  <c:v>0.27049800000000002</c:v>
                </c:pt>
                <c:pt idx="1235">
                  <c:v>0.2706670000000001</c:v>
                </c:pt>
                <c:pt idx="1236">
                  <c:v>0.27083700000000011</c:v>
                </c:pt>
                <c:pt idx="1237">
                  <c:v>0.271007</c:v>
                </c:pt>
                <c:pt idx="1238">
                  <c:v>0.271202</c:v>
                </c:pt>
                <c:pt idx="1239">
                  <c:v>0.27139200000000002</c:v>
                </c:pt>
                <c:pt idx="1240">
                  <c:v>0.27158300000000002</c:v>
                </c:pt>
                <c:pt idx="1241">
                  <c:v>0.27176400000000001</c:v>
                </c:pt>
                <c:pt idx="1242">
                  <c:v>0.27191900000000002</c:v>
                </c:pt>
                <c:pt idx="1243">
                  <c:v>0.27208900000000008</c:v>
                </c:pt>
                <c:pt idx="1244">
                  <c:v>0.27225299999999997</c:v>
                </c:pt>
                <c:pt idx="1245">
                  <c:v>0.2724100000000001</c:v>
                </c:pt>
                <c:pt idx="1246">
                  <c:v>0.2725280000000001</c:v>
                </c:pt>
                <c:pt idx="1247">
                  <c:v>0.27265</c:v>
                </c:pt>
                <c:pt idx="1248">
                  <c:v>0.27276500000000004</c:v>
                </c:pt>
                <c:pt idx="1249">
                  <c:v>0.27288300000000015</c:v>
                </c:pt>
                <c:pt idx="1250">
                  <c:v>0.27300000000000002</c:v>
                </c:pt>
                <c:pt idx="1251">
                  <c:v>0.273115</c:v>
                </c:pt>
                <c:pt idx="1252">
                  <c:v>0.27323299999999995</c:v>
                </c:pt>
                <c:pt idx="1253">
                  <c:v>0.27334700000000001</c:v>
                </c:pt>
                <c:pt idx="1254">
                  <c:v>0.27346100000000001</c:v>
                </c:pt>
                <c:pt idx="1255">
                  <c:v>0.27357900000000002</c:v>
                </c:pt>
                <c:pt idx="1256">
                  <c:v>0.27369699999999997</c:v>
                </c:pt>
                <c:pt idx="1257">
                  <c:v>0.27381900000000009</c:v>
                </c:pt>
                <c:pt idx="1258">
                  <c:v>0.2739390000000001</c:v>
                </c:pt>
                <c:pt idx="1259">
                  <c:v>0.27405400000000002</c:v>
                </c:pt>
                <c:pt idx="1260">
                  <c:v>0.274173</c:v>
                </c:pt>
                <c:pt idx="1261">
                  <c:v>0.27429099999999995</c:v>
                </c:pt>
                <c:pt idx="1262">
                  <c:v>0.27440500000000001</c:v>
                </c:pt>
                <c:pt idx="1263">
                  <c:v>0.27452500000000002</c:v>
                </c:pt>
                <c:pt idx="1264">
                  <c:v>0.27463600000000005</c:v>
                </c:pt>
                <c:pt idx="1265">
                  <c:v>0.274754</c:v>
                </c:pt>
                <c:pt idx="1266">
                  <c:v>0.27486900000000009</c:v>
                </c:pt>
                <c:pt idx="1267">
                  <c:v>0.27499000000000001</c:v>
                </c:pt>
                <c:pt idx="1268">
                  <c:v>0.27510800000000002</c:v>
                </c:pt>
                <c:pt idx="1269">
                  <c:v>0.27522800000000003</c:v>
                </c:pt>
                <c:pt idx="1270">
                  <c:v>0.27535000000000004</c:v>
                </c:pt>
                <c:pt idx="1271">
                  <c:v>0.2754660000000001</c:v>
                </c:pt>
                <c:pt idx="1272">
                  <c:v>0.27558100000000002</c:v>
                </c:pt>
                <c:pt idx="1273">
                  <c:v>0.27569400000000005</c:v>
                </c:pt>
                <c:pt idx="1274">
                  <c:v>0.27580900000000008</c:v>
                </c:pt>
                <c:pt idx="1275">
                  <c:v>0.27592700000000009</c:v>
                </c:pt>
                <c:pt idx="1276">
                  <c:v>0.27604300000000004</c:v>
                </c:pt>
                <c:pt idx="1277">
                  <c:v>0.27616000000000002</c:v>
                </c:pt>
                <c:pt idx="1278">
                  <c:v>0.27628200000000008</c:v>
                </c:pt>
                <c:pt idx="1279">
                  <c:v>0.27640000000000003</c:v>
                </c:pt>
                <c:pt idx="1280">
                  <c:v>0.27651700000000001</c:v>
                </c:pt>
                <c:pt idx="1281">
                  <c:v>0.27663200000000004</c:v>
                </c:pt>
                <c:pt idx="1282">
                  <c:v>0.27674699999999997</c:v>
                </c:pt>
                <c:pt idx="1283">
                  <c:v>0.27686100000000002</c:v>
                </c:pt>
                <c:pt idx="1284">
                  <c:v>0.27697500000000008</c:v>
                </c:pt>
                <c:pt idx="1285">
                  <c:v>0.27709100000000003</c:v>
                </c:pt>
                <c:pt idx="1286">
                  <c:v>0.27720600000000001</c:v>
                </c:pt>
                <c:pt idx="1287">
                  <c:v>0.2773210000000001</c:v>
                </c:pt>
                <c:pt idx="1288">
                  <c:v>0.27743400000000001</c:v>
                </c:pt>
                <c:pt idx="1289">
                  <c:v>0.27754400000000001</c:v>
                </c:pt>
                <c:pt idx="1290">
                  <c:v>0.27765800000000002</c:v>
                </c:pt>
                <c:pt idx="1291">
                  <c:v>0.27777600000000002</c:v>
                </c:pt>
                <c:pt idx="1292">
                  <c:v>0.27789200000000003</c:v>
                </c:pt>
                <c:pt idx="1293">
                  <c:v>0.27800800000000003</c:v>
                </c:pt>
                <c:pt idx="1294">
                  <c:v>0.27812100000000001</c:v>
                </c:pt>
                <c:pt idx="1295">
                  <c:v>0.27823499999999995</c:v>
                </c:pt>
                <c:pt idx="1296">
                  <c:v>0.27835100000000002</c:v>
                </c:pt>
                <c:pt idx="1297">
                  <c:v>0.2784660000000001</c:v>
                </c:pt>
                <c:pt idx="1298">
                  <c:v>0.2785780000000001</c:v>
                </c:pt>
                <c:pt idx="1299">
                  <c:v>0.2786900000000001</c:v>
                </c:pt>
                <c:pt idx="1300">
                  <c:v>0.27880100000000002</c:v>
                </c:pt>
                <c:pt idx="1301">
                  <c:v>0.27891800000000005</c:v>
                </c:pt>
                <c:pt idx="1302">
                  <c:v>0.27903300000000003</c:v>
                </c:pt>
                <c:pt idx="1303">
                  <c:v>0.27914700000000003</c:v>
                </c:pt>
                <c:pt idx="1304">
                  <c:v>0.27926200000000001</c:v>
                </c:pt>
                <c:pt idx="1305">
                  <c:v>0.27937300000000009</c:v>
                </c:pt>
                <c:pt idx="1306">
                  <c:v>0.27949000000000002</c:v>
                </c:pt>
                <c:pt idx="1307">
                  <c:v>0.27960200000000002</c:v>
                </c:pt>
                <c:pt idx="1308">
                  <c:v>0.2797170000000001</c:v>
                </c:pt>
                <c:pt idx="1309">
                  <c:v>0.27983000000000002</c:v>
                </c:pt>
                <c:pt idx="1310">
                  <c:v>0.279949</c:v>
                </c:pt>
                <c:pt idx="1311">
                  <c:v>0.28006500000000001</c:v>
                </c:pt>
                <c:pt idx="1312">
                  <c:v>0.2801820000000001</c:v>
                </c:pt>
                <c:pt idx="1313">
                  <c:v>0.28029600000000005</c:v>
                </c:pt>
                <c:pt idx="1314">
                  <c:v>0.28041100000000002</c:v>
                </c:pt>
                <c:pt idx="1315">
                  <c:v>0.28052900000000008</c:v>
                </c:pt>
                <c:pt idx="1316">
                  <c:v>0.280644</c:v>
                </c:pt>
                <c:pt idx="1317">
                  <c:v>0.28076100000000004</c:v>
                </c:pt>
                <c:pt idx="1318">
                  <c:v>0.28087300000000009</c:v>
                </c:pt>
                <c:pt idx="1319">
                  <c:v>0.2809910000000001</c:v>
                </c:pt>
                <c:pt idx="1320">
                  <c:v>0.281109</c:v>
                </c:pt>
                <c:pt idx="1321">
                  <c:v>0.28122400000000003</c:v>
                </c:pt>
                <c:pt idx="1322">
                  <c:v>0.281335</c:v>
                </c:pt>
                <c:pt idx="1323">
                  <c:v>0.28145100000000001</c:v>
                </c:pt>
                <c:pt idx="1324">
                  <c:v>0.28156500000000001</c:v>
                </c:pt>
                <c:pt idx="1325">
                  <c:v>0.28168100000000001</c:v>
                </c:pt>
                <c:pt idx="1326">
                  <c:v>0.28179200000000004</c:v>
                </c:pt>
                <c:pt idx="1327">
                  <c:v>0.2819080000000001</c:v>
                </c:pt>
                <c:pt idx="1328">
                  <c:v>0.28202400000000005</c:v>
                </c:pt>
                <c:pt idx="1329">
                  <c:v>0.282138</c:v>
                </c:pt>
                <c:pt idx="1330">
                  <c:v>0.282252</c:v>
                </c:pt>
                <c:pt idx="1331">
                  <c:v>0.28236900000000009</c:v>
                </c:pt>
                <c:pt idx="1332">
                  <c:v>0.28248600000000007</c:v>
                </c:pt>
                <c:pt idx="1333">
                  <c:v>0.28260000000000002</c:v>
                </c:pt>
                <c:pt idx="1334">
                  <c:v>0.28271400000000002</c:v>
                </c:pt>
                <c:pt idx="1335">
                  <c:v>0.28283200000000003</c:v>
                </c:pt>
                <c:pt idx="1336">
                  <c:v>0.282947</c:v>
                </c:pt>
                <c:pt idx="1337">
                  <c:v>0.28306100000000001</c:v>
                </c:pt>
                <c:pt idx="1338">
                  <c:v>0.28317500000000001</c:v>
                </c:pt>
                <c:pt idx="1339">
                  <c:v>0.28328800000000004</c:v>
                </c:pt>
                <c:pt idx="1340">
                  <c:v>0.2834040000000001</c:v>
                </c:pt>
                <c:pt idx="1341">
                  <c:v>0.28351900000000002</c:v>
                </c:pt>
                <c:pt idx="1342">
                  <c:v>0.28363500000000003</c:v>
                </c:pt>
                <c:pt idx="1343">
                  <c:v>0.28374900000000003</c:v>
                </c:pt>
                <c:pt idx="1344">
                  <c:v>0.28386300000000009</c:v>
                </c:pt>
                <c:pt idx="1345">
                  <c:v>0.28398300000000015</c:v>
                </c:pt>
                <c:pt idx="1346">
                  <c:v>0.28409400000000001</c:v>
                </c:pt>
                <c:pt idx="1347">
                  <c:v>0.2842130000000001</c:v>
                </c:pt>
                <c:pt idx="1348">
                  <c:v>0.28433000000000008</c:v>
                </c:pt>
                <c:pt idx="1349">
                  <c:v>0.28444400000000003</c:v>
                </c:pt>
                <c:pt idx="1350">
                  <c:v>0.28456300000000001</c:v>
                </c:pt>
                <c:pt idx="1351">
                  <c:v>0.28468300000000002</c:v>
                </c:pt>
                <c:pt idx="1352">
                  <c:v>0.284798</c:v>
                </c:pt>
                <c:pt idx="1353">
                  <c:v>0.28491600000000006</c:v>
                </c:pt>
                <c:pt idx="1354">
                  <c:v>0.28503100000000003</c:v>
                </c:pt>
                <c:pt idx="1355">
                  <c:v>0.28514800000000001</c:v>
                </c:pt>
                <c:pt idx="1356">
                  <c:v>0.28526400000000002</c:v>
                </c:pt>
                <c:pt idx="1357">
                  <c:v>0.28537700000000016</c:v>
                </c:pt>
                <c:pt idx="1358">
                  <c:v>0.28549800000000003</c:v>
                </c:pt>
                <c:pt idx="1359">
                  <c:v>0.28561300000000001</c:v>
                </c:pt>
                <c:pt idx="1360">
                  <c:v>0.28573200000000004</c:v>
                </c:pt>
                <c:pt idx="1361">
                  <c:v>0.2858460000000001</c:v>
                </c:pt>
                <c:pt idx="1362">
                  <c:v>0.28596600000000005</c:v>
                </c:pt>
                <c:pt idx="1363">
                  <c:v>0.28608400000000006</c:v>
                </c:pt>
                <c:pt idx="1364">
                  <c:v>0.28619800000000001</c:v>
                </c:pt>
                <c:pt idx="1365">
                  <c:v>0.28631700000000015</c:v>
                </c:pt>
                <c:pt idx="1366">
                  <c:v>0.28643600000000002</c:v>
                </c:pt>
                <c:pt idx="1367">
                  <c:v>0.286553</c:v>
                </c:pt>
                <c:pt idx="1368">
                  <c:v>0.28666900000000001</c:v>
                </c:pt>
                <c:pt idx="1369">
                  <c:v>0.28678300000000001</c:v>
                </c:pt>
                <c:pt idx="1370">
                  <c:v>0.2868980000000001</c:v>
                </c:pt>
                <c:pt idx="1371">
                  <c:v>0.2870120000000001</c:v>
                </c:pt>
                <c:pt idx="1372">
                  <c:v>0.28713</c:v>
                </c:pt>
                <c:pt idx="1373">
                  <c:v>0.28724500000000003</c:v>
                </c:pt>
                <c:pt idx="1374">
                  <c:v>0.28736200000000006</c:v>
                </c:pt>
                <c:pt idx="1375">
                  <c:v>0.28747500000000009</c:v>
                </c:pt>
                <c:pt idx="1376">
                  <c:v>0.28758900000000009</c:v>
                </c:pt>
                <c:pt idx="1377">
                  <c:v>0.28770800000000002</c:v>
                </c:pt>
                <c:pt idx="1378">
                  <c:v>0.28782200000000008</c:v>
                </c:pt>
                <c:pt idx="1379">
                  <c:v>0.287939</c:v>
                </c:pt>
                <c:pt idx="1380">
                  <c:v>0.288053</c:v>
                </c:pt>
                <c:pt idx="1381">
                  <c:v>0.28817100000000001</c:v>
                </c:pt>
                <c:pt idx="1382">
                  <c:v>0.288275</c:v>
                </c:pt>
                <c:pt idx="1383">
                  <c:v>0.2883670000000001</c:v>
                </c:pt>
                <c:pt idx="1384">
                  <c:v>0.28846200000000005</c:v>
                </c:pt>
                <c:pt idx="1385">
                  <c:v>0.28855600000000003</c:v>
                </c:pt>
                <c:pt idx="1386">
                  <c:v>0.28865000000000002</c:v>
                </c:pt>
                <c:pt idx="1387">
                  <c:v>0.28874100000000003</c:v>
                </c:pt>
                <c:pt idx="1388">
                  <c:v>0.28883300000000001</c:v>
                </c:pt>
                <c:pt idx="1389">
                  <c:v>0.28892500000000015</c:v>
                </c:pt>
                <c:pt idx="1390">
                  <c:v>0.28901800000000005</c:v>
                </c:pt>
                <c:pt idx="1391">
                  <c:v>0.28911100000000001</c:v>
                </c:pt>
                <c:pt idx="1392">
                  <c:v>0.28920400000000002</c:v>
                </c:pt>
                <c:pt idx="1393">
                  <c:v>0.28929900000000003</c:v>
                </c:pt>
                <c:pt idx="1394">
                  <c:v>0.28939300000000001</c:v>
                </c:pt>
                <c:pt idx="1395">
                  <c:v>0.28948800000000008</c:v>
                </c:pt>
                <c:pt idx="1396">
                  <c:v>0.28958200000000006</c:v>
                </c:pt>
                <c:pt idx="1397">
                  <c:v>0.28967300000000001</c:v>
                </c:pt>
                <c:pt idx="1398">
                  <c:v>0.28977000000000008</c:v>
                </c:pt>
                <c:pt idx="1399">
                  <c:v>0.28986200000000006</c:v>
                </c:pt>
                <c:pt idx="1400">
                  <c:v>0.2899560000000001</c:v>
                </c:pt>
                <c:pt idx="1401">
                  <c:v>0.290051</c:v>
                </c:pt>
                <c:pt idx="1402">
                  <c:v>0.2901450000000001</c:v>
                </c:pt>
                <c:pt idx="1403">
                  <c:v>0.29023699999999997</c:v>
                </c:pt>
                <c:pt idx="1404">
                  <c:v>0.29033100000000001</c:v>
                </c:pt>
                <c:pt idx="1405">
                  <c:v>0.29042600000000007</c:v>
                </c:pt>
                <c:pt idx="1406">
                  <c:v>0.29051900000000008</c:v>
                </c:pt>
                <c:pt idx="1407">
                  <c:v>0.29061400000000004</c:v>
                </c:pt>
                <c:pt idx="1408">
                  <c:v>0.290709</c:v>
                </c:pt>
                <c:pt idx="1409">
                  <c:v>0.29080200000000006</c:v>
                </c:pt>
                <c:pt idx="1410">
                  <c:v>0.29089500000000001</c:v>
                </c:pt>
                <c:pt idx="1411">
                  <c:v>0.29098900000000005</c:v>
                </c:pt>
                <c:pt idx="1412">
                  <c:v>0.29108400000000006</c:v>
                </c:pt>
                <c:pt idx="1413">
                  <c:v>0.2911780000000001</c:v>
                </c:pt>
                <c:pt idx="1414">
                  <c:v>0.291271</c:v>
                </c:pt>
                <c:pt idx="1415">
                  <c:v>0.29136400000000007</c:v>
                </c:pt>
                <c:pt idx="1416">
                  <c:v>0.29146000000000005</c:v>
                </c:pt>
                <c:pt idx="1417">
                  <c:v>0.29155500000000001</c:v>
                </c:pt>
                <c:pt idx="1418">
                  <c:v>0.2916490000000001</c:v>
                </c:pt>
                <c:pt idx="1419">
                  <c:v>0.291742</c:v>
                </c:pt>
                <c:pt idx="1420">
                  <c:v>0.29183600000000004</c:v>
                </c:pt>
                <c:pt idx="1421">
                  <c:v>0.29193000000000002</c:v>
                </c:pt>
                <c:pt idx="1422">
                  <c:v>0.29202300000000009</c:v>
                </c:pt>
                <c:pt idx="1423">
                  <c:v>0.29211400000000004</c:v>
                </c:pt>
                <c:pt idx="1424">
                  <c:v>0.29220700000000011</c:v>
                </c:pt>
                <c:pt idx="1425">
                  <c:v>0.29230000000000006</c:v>
                </c:pt>
                <c:pt idx="1426">
                  <c:v>0.29239300000000001</c:v>
                </c:pt>
                <c:pt idx="1427">
                  <c:v>0.29248400000000008</c:v>
                </c:pt>
                <c:pt idx="1428">
                  <c:v>0.29257700000000009</c:v>
                </c:pt>
                <c:pt idx="1429">
                  <c:v>0.29266600000000004</c:v>
                </c:pt>
                <c:pt idx="1430">
                  <c:v>0.29275800000000002</c:v>
                </c:pt>
                <c:pt idx="1431">
                  <c:v>0.29285100000000008</c:v>
                </c:pt>
                <c:pt idx="1432">
                  <c:v>0.29294400000000004</c:v>
                </c:pt>
                <c:pt idx="1433">
                  <c:v>0.29303800000000002</c:v>
                </c:pt>
                <c:pt idx="1434">
                  <c:v>0.293132</c:v>
                </c:pt>
                <c:pt idx="1435">
                  <c:v>0.2932260000000001</c:v>
                </c:pt>
                <c:pt idx="1436">
                  <c:v>0.29332000000000014</c:v>
                </c:pt>
                <c:pt idx="1437">
                  <c:v>0.29341400000000006</c:v>
                </c:pt>
                <c:pt idx="1438">
                  <c:v>0.2935080000000001</c:v>
                </c:pt>
                <c:pt idx="1439">
                  <c:v>0.293601</c:v>
                </c:pt>
                <c:pt idx="1440">
                  <c:v>0.29369200000000001</c:v>
                </c:pt>
                <c:pt idx="1441">
                  <c:v>0.29378500000000002</c:v>
                </c:pt>
                <c:pt idx="1442">
                  <c:v>0.29387900000000006</c:v>
                </c:pt>
                <c:pt idx="1443">
                  <c:v>0.29397100000000009</c:v>
                </c:pt>
                <c:pt idx="1444">
                  <c:v>0.29406500000000002</c:v>
                </c:pt>
                <c:pt idx="1445">
                  <c:v>0.29415800000000003</c:v>
                </c:pt>
                <c:pt idx="1446">
                  <c:v>0.29425200000000001</c:v>
                </c:pt>
                <c:pt idx="1447">
                  <c:v>0.29434500000000002</c:v>
                </c:pt>
                <c:pt idx="1448">
                  <c:v>0.29443800000000003</c:v>
                </c:pt>
                <c:pt idx="1449">
                  <c:v>0.29452900000000015</c:v>
                </c:pt>
                <c:pt idx="1450">
                  <c:v>0.29462100000000002</c:v>
                </c:pt>
                <c:pt idx="1451">
                  <c:v>0.29471600000000003</c:v>
                </c:pt>
                <c:pt idx="1452">
                  <c:v>0.29481000000000007</c:v>
                </c:pt>
                <c:pt idx="1453">
                  <c:v>0.29490500000000008</c:v>
                </c:pt>
                <c:pt idx="1454">
                  <c:v>0.29499700000000001</c:v>
                </c:pt>
                <c:pt idx="1455">
                  <c:v>0.29508800000000007</c:v>
                </c:pt>
                <c:pt idx="1456">
                  <c:v>0.29518100000000008</c:v>
                </c:pt>
                <c:pt idx="1457">
                  <c:v>0.29527400000000004</c:v>
                </c:pt>
                <c:pt idx="1458">
                  <c:v>0.29536800000000007</c:v>
                </c:pt>
                <c:pt idx="1459">
                  <c:v>0.29546200000000006</c:v>
                </c:pt>
                <c:pt idx="1460">
                  <c:v>0.2955560000000001</c:v>
                </c:pt>
                <c:pt idx="1461">
                  <c:v>0.29565200000000008</c:v>
                </c:pt>
                <c:pt idx="1462">
                  <c:v>0.295742</c:v>
                </c:pt>
                <c:pt idx="1463">
                  <c:v>0.29583500000000001</c:v>
                </c:pt>
                <c:pt idx="1464">
                  <c:v>0.29593000000000008</c:v>
                </c:pt>
                <c:pt idx="1465">
                  <c:v>0.29602100000000009</c:v>
                </c:pt>
                <c:pt idx="1466">
                  <c:v>0.2961120000000001</c:v>
                </c:pt>
                <c:pt idx="1467">
                  <c:v>0.29620300000000011</c:v>
                </c:pt>
                <c:pt idx="1468">
                  <c:v>0.29629700000000003</c:v>
                </c:pt>
                <c:pt idx="1469">
                  <c:v>0.2963920000000001</c:v>
                </c:pt>
                <c:pt idx="1470">
                  <c:v>0.29648500000000005</c:v>
                </c:pt>
                <c:pt idx="1471">
                  <c:v>0.29658000000000007</c:v>
                </c:pt>
                <c:pt idx="1472">
                  <c:v>0.2966740000000001</c:v>
                </c:pt>
                <c:pt idx="1473">
                  <c:v>0.296765</c:v>
                </c:pt>
                <c:pt idx="1474">
                  <c:v>0.2968590000000001</c:v>
                </c:pt>
                <c:pt idx="1475">
                  <c:v>0.2969500000000001</c:v>
                </c:pt>
                <c:pt idx="1476">
                  <c:v>0.297045</c:v>
                </c:pt>
                <c:pt idx="1477">
                  <c:v>0.29714000000000002</c:v>
                </c:pt>
                <c:pt idx="1478">
                  <c:v>0.297234</c:v>
                </c:pt>
                <c:pt idx="1479">
                  <c:v>0.29732800000000009</c:v>
                </c:pt>
                <c:pt idx="1480">
                  <c:v>0.29742100000000016</c:v>
                </c:pt>
                <c:pt idx="1481">
                  <c:v>0.29751200000000005</c:v>
                </c:pt>
                <c:pt idx="1482">
                  <c:v>0.29760400000000004</c:v>
                </c:pt>
                <c:pt idx="1483">
                  <c:v>0.2976970000000001</c:v>
                </c:pt>
                <c:pt idx="1484">
                  <c:v>0.29779</c:v>
                </c:pt>
                <c:pt idx="1485">
                  <c:v>0.29788400000000009</c:v>
                </c:pt>
                <c:pt idx="1486">
                  <c:v>0.29797500000000016</c:v>
                </c:pt>
                <c:pt idx="1487">
                  <c:v>0.29806800000000006</c:v>
                </c:pt>
                <c:pt idx="1488">
                  <c:v>0.29816300000000001</c:v>
                </c:pt>
                <c:pt idx="1489">
                  <c:v>0.29825800000000002</c:v>
                </c:pt>
                <c:pt idx="1490">
                  <c:v>0.29835200000000006</c:v>
                </c:pt>
                <c:pt idx="1491">
                  <c:v>0.2984440000000001</c:v>
                </c:pt>
                <c:pt idx="1492">
                  <c:v>0.29853500000000011</c:v>
                </c:pt>
                <c:pt idx="1493">
                  <c:v>0.29863000000000001</c:v>
                </c:pt>
                <c:pt idx="1494">
                  <c:v>0.29872300000000002</c:v>
                </c:pt>
                <c:pt idx="1495">
                  <c:v>0.29881400000000008</c:v>
                </c:pt>
                <c:pt idx="1496">
                  <c:v>0.29890800000000006</c:v>
                </c:pt>
                <c:pt idx="1497">
                  <c:v>0.2990020000000001</c:v>
                </c:pt>
                <c:pt idx="1498">
                  <c:v>0.299097</c:v>
                </c:pt>
                <c:pt idx="1499">
                  <c:v>0.29918800000000007</c:v>
                </c:pt>
                <c:pt idx="1500">
                  <c:v>0.29928400000000011</c:v>
                </c:pt>
                <c:pt idx="1501">
                  <c:v>0.29937700000000006</c:v>
                </c:pt>
                <c:pt idx="1502">
                  <c:v>0.29947000000000007</c:v>
                </c:pt>
                <c:pt idx="1503">
                  <c:v>0.29956500000000008</c:v>
                </c:pt>
                <c:pt idx="1504">
                  <c:v>0.29965800000000004</c:v>
                </c:pt>
                <c:pt idx="1505">
                  <c:v>0.29975200000000002</c:v>
                </c:pt>
                <c:pt idx="1506">
                  <c:v>0.29984400000000005</c:v>
                </c:pt>
                <c:pt idx="1507">
                  <c:v>0.29993700000000001</c:v>
                </c:pt>
                <c:pt idx="1508">
                  <c:v>0.30002900000000016</c:v>
                </c:pt>
                <c:pt idx="1509">
                  <c:v>0.30012200000000006</c:v>
                </c:pt>
                <c:pt idx="1510">
                  <c:v>0.30021500000000001</c:v>
                </c:pt>
                <c:pt idx="1511">
                  <c:v>0.30030700000000016</c:v>
                </c:pt>
                <c:pt idx="1512">
                  <c:v>0.30040100000000008</c:v>
                </c:pt>
                <c:pt idx="1513">
                  <c:v>0.30049300000000001</c:v>
                </c:pt>
                <c:pt idx="1514">
                  <c:v>0.30058400000000007</c:v>
                </c:pt>
                <c:pt idx="1515">
                  <c:v>0.30067700000000008</c:v>
                </c:pt>
                <c:pt idx="1516">
                  <c:v>0.30076900000000001</c:v>
                </c:pt>
                <c:pt idx="1517">
                  <c:v>0.30086500000000016</c:v>
                </c:pt>
                <c:pt idx="1518">
                  <c:v>0.30095900000000009</c:v>
                </c:pt>
                <c:pt idx="1519">
                  <c:v>0.30105100000000001</c:v>
                </c:pt>
                <c:pt idx="1520">
                  <c:v>0.30114200000000002</c:v>
                </c:pt>
                <c:pt idx="1521">
                  <c:v>0.30123500000000003</c:v>
                </c:pt>
                <c:pt idx="1522">
                  <c:v>0.30132900000000007</c:v>
                </c:pt>
                <c:pt idx="1523">
                  <c:v>0.30142300000000005</c:v>
                </c:pt>
                <c:pt idx="1524">
                  <c:v>0.30151600000000006</c:v>
                </c:pt>
                <c:pt idx="1525">
                  <c:v>0.3016100000000001</c:v>
                </c:pt>
                <c:pt idx="1526">
                  <c:v>0.30170400000000008</c:v>
                </c:pt>
                <c:pt idx="1527">
                  <c:v>0.30179700000000004</c:v>
                </c:pt>
                <c:pt idx="1528">
                  <c:v>0.30188900000000007</c:v>
                </c:pt>
                <c:pt idx="1529">
                  <c:v>0.30198200000000008</c:v>
                </c:pt>
                <c:pt idx="1530">
                  <c:v>0.30207600000000007</c:v>
                </c:pt>
                <c:pt idx="1531">
                  <c:v>0.30216900000000002</c:v>
                </c:pt>
                <c:pt idx="1532">
                  <c:v>0.302261</c:v>
                </c:pt>
                <c:pt idx="1533">
                  <c:v>0.30235700000000015</c:v>
                </c:pt>
                <c:pt idx="1534">
                  <c:v>0.30245100000000008</c:v>
                </c:pt>
                <c:pt idx="1535">
                  <c:v>0.30254400000000004</c:v>
                </c:pt>
                <c:pt idx="1536">
                  <c:v>0.30263800000000002</c:v>
                </c:pt>
                <c:pt idx="1537">
                  <c:v>0.30273300000000003</c:v>
                </c:pt>
                <c:pt idx="1538">
                  <c:v>0.30282700000000007</c:v>
                </c:pt>
                <c:pt idx="1539">
                  <c:v>0.30292100000000005</c:v>
                </c:pt>
                <c:pt idx="1540">
                  <c:v>0.30301500000000009</c:v>
                </c:pt>
                <c:pt idx="1541">
                  <c:v>0.30311100000000002</c:v>
                </c:pt>
                <c:pt idx="1542">
                  <c:v>0.30320200000000008</c:v>
                </c:pt>
                <c:pt idx="1543">
                  <c:v>0.30329500000000004</c:v>
                </c:pt>
                <c:pt idx="1544">
                  <c:v>0.30338700000000007</c:v>
                </c:pt>
                <c:pt idx="1545">
                  <c:v>0.30348000000000014</c:v>
                </c:pt>
                <c:pt idx="1546">
                  <c:v>0.30357200000000006</c:v>
                </c:pt>
                <c:pt idx="1547">
                  <c:v>0.30366500000000002</c:v>
                </c:pt>
                <c:pt idx="1548">
                  <c:v>0.303757</c:v>
                </c:pt>
                <c:pt idx="1549">
                  <c:v>0.30385100000000009</c:v>
                </c:pt>
                <c:pt idx="1550">
                  <c:v>0.3039440000000001</c:v>
                </c:pt>
                <c:pt idx="1551">
                  <c:v>0.304035</c:v>
                </c:pt>
                <c:pt idx="1552">
                  <c:v>0.30412900000000009</c:v>
                </c:pt>
                <c:pt idx="1553">
                  <c:v>0.30422300000000002</c:v>
                </c:pt>
                <c:pt idx="1554">
                  <c:v>0.30431700000000006</c:v>
                </c:pt>
                <c:pt idx="1555">
                  <c:v>0.30441000000000007</c:v>
                </c:pt>
                <c:pt idx="1556">
                  <c:v>0.30450100000000002</c:v>
                </c:pt>
                <c:pt idx="1557">
                  <c:v>0.30459400000000003</c:v>
                </c:pt>
                <c:pt idx="1558">
                  <c:v>0.30468500000000009</c:v>
                </c:pt>
                <c:pt idx="1559">
                  <c:v>0.3047780000000001</c:v>
                </c:pt>
                <c:pt idx="1560">
                  <c:v>0.30487300000000006</c:v>
                </c:pt>
                <c:pt idx="1561">
                  <c:v>0.30496500000000015</c:v>
                </c:pt>
                <c:pt idx="1562">
                  <c:v>0.30505800000000005</c:v>
                </c:pt>
                <c:pt idx="1563">
                  <c:v>0.305149</c:v>
                </c:pt>
                <c:pt idx="1564">
                  <c:v>0.3052430000000001</c:v>
                </c:pt>
                <c:pt idx="1565">
                  <c:v>0.30533700000000008</c:v>
                </c:pt>
                <c:pt idx="1566">
                  <c:v>0.30542900000000006</c:v>
                </c:pt>
                <c:pt idx="1567">
                  <c:v>0.30552400000000007</c:v>
                </c:pt>
                <c:pt idx="1568">
                  <c:v>0.30561400000000005</c:v>
                </c:pt>
                <c:pt idx="1569">
                  <c:v>0.30570800000000004</c:v>
                </c:pt>
                <c:pt idx="1570">
                  <c:v>0.30580000000000007</c:v>
                </c:pt>
                <c:pt idx="1571">
                  <c:v>0.30589500000000008</c:v>
                </c:pt>
                <c:pt idx="1572">
                  <c:v>0.30598800000000009</c:v>
                </c:pt>
                <c:pt idx="1573">
                  <c:v>0.30608300000000016</c:v>
                </c:pt>
                <c:pt idx="1574">
                  <c:v>0.30617700000000009</c:v>
                </c:pt>
                <c:pt idx="1575">
                  <c:v>0.30626900000000001</c:v>
                </c:pt>
                <c:pt idx="1576">
                  <c:v>0.30636200000000008</c:v>
                </c:pt>
                <c:pt idx="1577">
                  <c:v>0.30645800000000006</c:v>
                </c:pt>
                <c:pt idx="1578">
                  <c:v>0.3065500000000001</c:v>
                </c:pt>
                <c:pt idx="1579">
                  <c:v>0.30664400000000008</c:v>
                </c:pt>
                <c:pt idx="1580">
                  <c:v>0.30673600000000001</c:v>
                </c:pt>
                <c:pt idx="1581">
                  <c:v>0.30682700000000007</c:v>
                </c:pt>
                <c:pt idx="1582">
                  <c:v>0.30692200000000008</c:v>
                </c:pt>
                <c:pt idx="1583">
                  <c:v>0.30701600000000007</c:v>
                </c:pt>
                <c:pt idx="1584">
                  <c:v>0.30710500000000002</c:v>
                </c:pt>
                <c:pt idx="1585">
                  <c:v>0.307199</c:v>
                </c:pt>
                <c:pt idx="1586">
                  <c:v>0.30729300000000004</c:v>
                </c:pt>
                <c:pt idx="1587">
                  <c:v>0.30738500000000007</c:v>
                </c:pt>
                <c:pt idx="1588">
                  <c:v>0.30747900000000006</c:v>
                </c:pt>
                <c:pt idx="1589">
                  <c:v>0.30757300000000015</c:v>
                </c:pt>
                <c:pt idx="1590">
                  <c:v>0.30766800000000005</c:v>
                </c:pt>
                <c:pt idx="1591">
                  <c:v>0.30776300000000001</c:v>
                </c:pt>
                <c:pt idx="1592">
                  <c:v>0.30785700000000016</c:v>
                </c:pt>
                <c:pt idx="1593">
                  <c:v>0.30795100000000009</c:v>
                </c:pt>
                <c:pt idx="1594">
                  <c:v>0.30804400000000004</c:v>
                </c:pt>
                <c:pt idx="1595">
                  <c:v>0.30813700000000011</c:v>
                </c:pt>
                <c:pt idx="1596">
                  <c:v>0.30822800000000006</c:v>
                </c:pt>
                <c:pt idx="1597">
                  <c:v>0.30832100000000007</c:v>
                </c:pt>
                <c:pt idx="1598">
                  <c:v>0.30841300000000016</c:v>
                </c:pt>
                <c:pt idx="1599">
                  <c:v>0.30850700000000009</c:v>
                </c:pt>
                <c:pt idx="1600">
                  <c:v>0.30859900000000001</c:v>
                </c:pt>
                <c:pt idx="1601">
                  <c:v>0.30869200000000002</c:v>
                </c:pt>
                <c:pt idx="1602">
                  <c:v>0.30878500000000009</c:v>
                </c:pt>
                <c:pt idx="1603">
                  <c:v>0.30887800000000015</c:v>
                </c:pt>
                <c:pt idx="1604">
                  <c:v>0.30897200000000008</c:v>
                </c:pt>
                <c:pt idx="1605">
                  <c:v>0.30906500000000009</c:v>
                </c:pt>
                <c:pt idx="1606">
                  <c:v>0.3091580000000001</c:v>
                </c:pt>
                <c:pt idx="1607">
                  <c:v>0.30925200000000008</c:v>
                </c:pt>
                <c:pt idx="1608">
                  <c:v>0.30934600000000007</c:v>
                </c:pt>
                <c:pt idx="1609">
                  <c:v>0.3094380000000001</c:v>
                </c:pt>
                <c:pt idx="1610">
                  <c:v>0.30952800000000014</c:v>
                </c:pt>
                <c:pt idx="1611">
                  <c:v>0.30962100000000009</c:v>
                </c:pt>
                <c:pt idx="1612">
                  <c:v>0.3097140000000001</c:v>
                </c:pt>
                <c:pt idx="1613">
                  <c:v>0.30980500000000005</c:v>
                </c:pt>
                <c:pt idx="1614">
                  <c:v>0.30989700000000009</c:v>
                </c:pt>
                <c:pt idx="1615">
                  <c:v>0.30999100000000002</c:v>
                </c:pt>
                <c:pt idx="1616">
                  <c:v>0.31008400000000014</c:v>
                </c:pt>
                <c:pt idx="1617">
                  <c:v>0.31017900000000009</c:v>
                </c:pt>
                <c:pt idx="1618">
                  <c:v>0.31027100000000002</c:v>
                </c:pt>
                <c:pt idx="1619">
                  <c:v>0.31036500000000006</c:v>
                </c:pt>
                <c:pt idx="1620">
                  <c:v>0.31045800000000007</c:v>
                </c:pt>
                <c:pt idx="1621">
                  <c:v>0.31055300000000002</c:v>
                </c:pt>
                <c:pt idx="1622">
                  <c:v>0.31064800000000004</c:v>
                </c:pt>
                <c:pt idx="1623">
                  <c:v>0.3107430000000001</c:v>
                </c:pt>
                <c:pt idx="1624">
                  <c:v>0.31083500000000008</c:v>
                </c:pt>
                <c:pt idx="1625">
                  <c:v>0.31092900000000007</c:v>
                </c:pt>
                <c:pt idx="1626">
                  <c:v>0.31102300000000016</c:v>
                </c:pt>
                <c:pt idx="1627">
                  <c:v>0.31111700000000009</c:v>
                </c:pt>
                <c:pt idx="1628">
                  <c:v>0.3112100000000001</c:v>
                </c:pt>
                <c:pt idx="1629">
                  <c:v>0.31130400000000014</c:v>
                </c:pt>
                <c:pt idx="1630">
                  <c:v>0.31139600000000006</c:v>
                </c:pt>
                <c:pt idx="1631">
                  <c:v>0.31148800000000015</c:v>
                </c:pt>
                <c:pt idx="1632">
                  <c:v>0.31158100000000005</c:v>
                </c:pt>
                <c:pt idx="1633">
                  <c:v>0.31167400000000006</c:v>
                </c:pt>
                <c:pt idx="1634">
                  <c:v>0.3117660000000001</c:v>
                </c:pt>
                <c:pt idx="1635">
                  <c:v>0.31186000000000014</c:v>
                </c:pt>
                <c:pt idx="1636">
                  <c:v>0.31195600000000007</c:v>
                </c:pt>
                <c:pt idx="1637">
                  <c:v>0.31204900000000002</c:v>
                </c:pt>
                <c:pt idx="1638">
                  <c:v>0.31214200000000003</c:v>
                </c:pt>
                <c:pt idx="1639">
                  <c:v>0.31223400000000001</c:v>
                </c:pt>
                <c:pt idx="1640">
                  <c:v>0.31232600000000016</c:v>
                </c:pt>
                <c:pt idx="1641">
                  <c:v>0.31242000000000009</c:v>
                </c:pt>
                <c:pt idx="1642">
                  <c:v>0.31251400000000007</c:v>
                </c:pt>
                <c:pt idx="1643">
                  <c:v>0.31260700000000002</c:v>
                </c:pt>
                <c:pt idx="1644">
                  <c:v>0.31270100000000001</c:v>
                </c:pt>
                <c:pt idx="1645">
                  <c:v>0.3127930000000001</c:v>
                </c:pt>
                <c:pt idx="1646">
                  <c:v>0.31288600000000011</c:v>
                </c:pt>
                <c:pt idx="1647">
                  <c:v>0.31298100000000006</c:v>
                </c:pt>
                <c:pt idx="1648">
                  <c:v>0.31307400000000007</c:v>
                </c:pt>
                <c:pt idx="1649">
                  <c:v>0.31316800000000006</c:v>
                </c:pt>
                <c:pt idx="1650">
                  <c:v>0.31325900000000001</c:v>
                </c:pt>
                <c:pt idx="1651">
                  <c:v>0.31335100000000016</c:v>
                </c:pt>
                <c:pt idx="1652">
                  <c:v>0.31344600000000006</c:v>
                </c:pt>
                <c:pt idx="1653">
                  <c:v>0.31353700000000001</c:v>
                </c:pt>
                <c:pt idx="1654">
                  <c:v>0.31363200000000002</c:v>
                </c:pt>
                <c:pt idx="1655">
                  <c:v>0.31372400000000006</c:v>
                </c:pt>
                <c:pt idx="1656">
                  <c:v>0.31381500000000007</c:v>
                </c:pt>
                <c:pt idx="1657">
                  <c:v>0.31390900000000016</c:v>
                </c:pt>
                <c:pt idx="1658">
                  <c:v>0.31399900000000008</c:v>
                </c:pt>
                <c:pt idx="1659">
                  <c:v>0.31409400000000004</c:v>
                </c:pt>
                <c:pt idx="1660">
                  <c:v>0.314191</c:v>
                </c:pt>
                <c:pt idx="1661">
                  <c:v>0.31428300000000009</c:v>
                </c:pt>
                <c:pt idx="1662">
                  <c:v>0.31437800000000016</c:v>
                </c:pt>
                <c:pt idx="1663">
                  <c:v>0.31447100000000006</c:v>
                </c:pt>
                <c:pt idx="1664">
                  <c:v>0.31456500000000009</c:v>
                </c:pt>
                <c:pt idx="1665">
                  <c:v>0.31466000000000005</c:v>
                </c:pt>
                <c:pt idx="1666">
                  <c:v>0.31475200000000003</c:v>
                </c:pt>
                <c:pt idx="1667">
                  <c:v>0.31484800000000007</c:v>
                </c:pt>
                <c:pt idx="1668">
                  <c:v>0.31494200000000006</c:v>
                </c:pt>
                <c:pt idx="1669">
                  <c:v>0.31503700000000001</c:v>
                </c:pt>
                <c:pt idx="1670">
                  <c:v>0.31513000000000002</c:v>
                </c:pt>
                <c:pt idx="1671">
                  <c:v>0.31522100000000008</c:v>
                </c:pt>
                <c:pt idx="1672">
                  <c:v>0.31531200000000009</c:v>
                </c:pt>
                <c:pt idx="1673">
                  <c:v>0.31540400000000007</c:v>
                </c:pt>
                <c:pt idx="1674">
                  <c:v>0.31550000000000006</c:v>
                </c:pt>
                <c:pt idx="1675">
                  <c:v>0.31559300000000001</c:v>
                </c:pt>
                <c:pt idx="1676">
                  <c:v>0.31568700000000005</c:v>
                </c:pt>
                <c:pt idx="1677">
                  <c:v>0.31578100000000009</c:v>
                </c:pt>
                <c:pt idx="1678">
                  <c:v>0.31587300000000007</c:v>
                </c:pt>
                <c:pt idx="1679">
                  <c:v>0.31596700000000005</c:v>
                </c:pt>
                <c:pt idx="1680">
                  <c:v>0.31606200000000007</c:v>
                </c:pt>
                <c:pt idx="1681">
                  <c:v>0.3161560000000001</c:v>
                </c:pt>
                <c:pt idx="1682">
                  <c:v>0.31625000000000003</c:v>
                </c:pt>
                <c:pt idx="1683">
                  <c:v>0.31634300000000015</c:v>
                </c:pt>
                <c:pt idx="1684">
                  <c:v>0.31643500000000002</c:v>
                </c:pt>
                <c:pt idx="1685">
                  <c:v>0.31652900000000006</c:v>
                </c:pt>
                <c:pt idx="1686">
                  <c:v>0.31662000000000007</c:v>
                </c:pt>
                <c:pt idx="1687">
                  <c:v>0.3167120000000001</c:v>
                </c:pt>
                <c:pt idx="1688">
                  <c:v>0.31680400000000009</c:v>
                </c:pt>
                <c:pt idx="1689">
                  <c:v>0.31689600000000007</c:v>
                </c:pt>
                <c:pt idx="1690">
                  <c:v>0.31699000000000016</c:v>
                </c:pt>
                <c:pt idx="1691">
                  <c:v>0.31708500000000006</c:v>
                </c:pt>
                <c:pt idx="1692">
                  <c:v>0.31717700000000015</c:v>
                </c:pt>
                <c:pt idx="1693">
                  <c:v>0.31727100000000008</c:v>
                </c:pt>
                <c:pt idx="1694">
                  <c:v>0.31736400000000009</c:v>
                </c:pt>
                <c:pt idx="1695">
                  <c:v>0.31746000000000008</c:v>
                </c:pt>
                <c:pt idx="1696">
                  <c:v>0.31755400000000006</c:v>
                </c:pt>
                <c:pt idx="1697">
                  <c:v>0.31764700000000001</c:v>
                </c:pt>
                <c:pt idx="1698">
                  <c:v>0.31774000000000002</c:v>
                </c:pt>
                <c:pt idx="1699">
                  <c:v>0.31783400000000006</c:v>
                </c:pt>
                <c:pt idx="1700">
                  <c:v>0.31792900000000007</c:v>
                </c:pt>
                <c:pt idx="1701">
                  <c:v>0.31802400000000008</c:v>
                </c:pt>
                <c:pt idx="1702">
                  <c:v>0.31811800000000007</c:v>
                </c:pt>
                <c:pt idx="1703">
                  <c:v>0.31820900000000002</c:v>
                </c:pt>
                <c:pt idx="1704">
                  <c:v>0.31830200000000008</c:v>
                </c:pt>
                <c:pt idx="1705">
                  <c:v>0.31839700000000015</c:v>
                </c:pt>
                <c:pt idx="1706">
                  <c:v>0.31849200000000005</c:v>
                </c:pt>
                <c:pt idx="1707">
                  <c:v>0.31858500000000006</c:v>
                </c:pt>
                <c:pt idx="1708">
                  <c:v>0.31867900000000016</c:v>
                </c:pt>
                <c:pt idx="1709">
                  <c:v>0.31877200000000006</c:v>
                </c:pt>
                <c:pt idx="1710">
                  <c:v>0.31886700000000007</c:v>
                </c:pt>
                <c:pt idx="1711">
                  <c:v>0.31896000000000008</c:v>
                </c:pt>
                <c:pt idx="1712">
                  <c:v>0.31905300000000009</c:v>
                </c:pt>
                <c:pt idx="1713">
                  <c:v>0.31914400000000004</c:v>
                </c:pt>
                <c:pt idx="1714">
                  <c:v>0.3192370000000001</c:v>
                </c:pt>
                <c:pt idx="1715">
                  <c:v>0.31933000000000006</c:v>
                </c:pt>
                <c:pt idx="1716">
                  <c:v>0.31942500000000007</c:v>
                </c:pt>
                <c:pt idx="1717">
                  <c:v>0.31951600000000008</c:v>
                </c:pt>
                <c:pt idx="1718">
                  <c:v>0.31960900000000009</c:v>
                </c:pt>
                <c:pt idx="1719">
                  <c:v>0.31970100000000001</c:v>
                </c:pt>
                <c:pt idx="1720">
                  <c:v>0.31979600000000002</c:v>
                </c:pt>
                <c:pt idx="1721">
                  <c:v>0.31988900000000015</c:v>
                </c:pt>
                <c:pt idx="1722">
                  <c:v>0.31998300000000007</c:v>
                </c:pt>
                <c:pt idx="1723">
                  <c:v>0.32007800000000008</c:v>
                </c:pt>
                <c:pt idx="1724">
                  <c:v>0.32016900000000009</c:v>
                </c:pt>
                <c:pt idx="1725">
                  <c:v>0.3202640000000001</c:v>
                </c:pt>
                <c:pt idx="1726">
                  <c:v>0.32035400000000014</c:v>
                </c:pt>
                <c:pt idx="1727">
                  <c:v>0.32044800000000007</c:v>
                </c:pt>
                <c:pt idx="1728">
                  <c:v>0.3205420000000001</c:v>
                </c:pt>
                <c:pt idx="1729">
                  <c:v>0.320633</c:v>
                </c:pt>
                <c:pt idx="1730">
                  <c:v>0.32072800000000007</c:v>
                </c:pt>
                <c:pt idx="1731">
                  <c:v>0.32082100000000008</c:v>
                </c:pt>
                <c:pt idx="1732">
                  <c:v>0.32091500000000006</c:v>
                </c:pt>
                <c:pt idx="1733">
                  <c:v>0.32100800000000007</c:v>
                </c:pt>
                <c:pt idx="1734">
                  <c:v>0.32110000000000005</c:v>
                </c:pt>
                <c:pt idx="1735">
                  <c:v>0.32119300000000001</c:v>
                </c:pt>
                <c:pt idx="1736">
                  <c:v>0.32128800000000007</c:v>
                </c:pt>
                <c:pt idx="1737">
                  <c:v>0.32138400000000011</c:v>
                </c:pt>
                <c:pt idx="1738">
                  <c:v>0.3214760000000001</c:v>
                </c:pt>
                <c:pt idx="1739">
                  <c:v>0.32157100000000005</c:v>
                </c:pt>
                <c:pt idx="1740">
                  <c:v>0.32166500000000009</c:v>
                </c:pt>
                <c:pt idx="1741">
                  <c:v>0.32176100000000002</c:v>
                </c:pt>
                <c:pt idx="1742">
                  <c:v>0.32185400000000008</c:v>
                </c:pt>
                <c:pt idx="1743">
                  <c:v>0.32194600000000007</c:v>
                </c:pt>
                <c:pt idx="1744">
                  <c:v>0.3220400000000001</c:v>
                </c:pt>
                <c:pt idx="1745">
                  <c:v>0.322133</c:v>
                </c:pt>
                <c:pt idx="1746">
                  <c:v>0.32222600000000007</c:v>
                </c:pt>
                <c:pt idx="1747">
                  <c:v>0.32232000000000011</c:v>
                </c:pt>
                <c:pt idx="1748">
                  <c:v>0.32241300000000006</c:v>
                </c:pt>
                <c:pt idx="1749">
                  <c:v>0.32250400000000007</c:v>
                </c:pt>
                <c:pt idx="1750">
                  <c:v>0.32259700000000002</c:v>
                </c:pt>
                <c:pt idx="1751">
                  <c:v>0.32269100000000001</c:v>
                </c:pt>
                <c:pt idx="1752">
                  <c:v>0.32278400000000007</c:v>
                </c:pt>
                <c:pt idx="1753">
                  <c:v>0.32287800000000011</c:v>
                </c:pt>
                <c:pt idx="1754">
                  <c:v>0.32297000000000009</c:v>
                </c:pt>
                <c:pt idx="1755">
                  <c:v>0.32306400000000007</c:v>
                </c:pt>
                <c:pt idx="1756">
                  <c:v>0.32315700000000008</c:v>
                </c:pt>
                <c:pt idx="1757">
                  <c:v>0.32324900000000001</c:v>
                </c:pt>
                <c:pt idx="1758">
                  <c:v>0.32334200000000007</c:v>
                </c:pt>
                <c:pt idx="1759">
                  <c:v>0.32343600000000006</c:v>
                </c:pt>
                <c:pt idx="1760">
                  <c:v>0.3235300000000001</c:v>
                </c:pt>
                <c:pt idx="1761">
                  <c:v>0.32362400000000008</c:v>
                </c:pt>
                <c:pt idx="1762">
                  <c:v>0.32371800000000006</c:v>
                </c:pt>
                <c:pt idx="1763">
                  <c:v>0.32381300000000007</c:v>
                </c:pt>
                <c:pt idx="1764">
                  <c:v>0.32390400000000014</c:v>
                </c:pt>
                <c:pt idx="1765">
                  <c:v>0.32399700000000009</c:v>
                </c:pt>
                <c:pt idx="1766">
                  <c:v>0.32409100000000002</c:v>
                </c:pt>
                <c:pt idx="1767">
                  <c:v>0.32418300000000005</c:v>
                </c:pt>
                <c:pt idx="1768">
                  <c:v>0.32427600000000006</c:v>
                </c:pt>
                <c:pt idx="1769">
                  <c:v>0.32436900000000007</c:v>
                </c:pt>
                <c:pt idx="1770">
                  <c:v>0.32446200000000008</c:v>
                </c:pt>
                <c:pt idx="1771">
                  <c:v>0.32455800000000007</c:v>
                </c:pt>
                <c:pt idx="1772">
                  <c:v>0.32464700000000002</c:v>
                </c:pt>
                <c:pt idx="1773">
                  <c:v>0.32474200000000003</c:v>
                </c:pt>
                <c:pt idx="1774">
                  <c:v>0.32483300000000009</c:v>
                </c:pt>
                <c:pt idx="1775">
                  <c:v>0.32492500000000007</c:v>
                </c:pt>
                <c:pt idx="1776">
                  <c:v>0.32501800000000008</c:v>
                </c:pt>
                <c:pt idx="1777">
                  <c:v>0.32510900000000009</c:v>
                </c:pt>
                <c:pt idx="1778">
                  <c:v>0.3252020000000001</c:v>
                </c:pt>
                <c:pt idx="1779">
                  <c:v>0.32529200000000008</c:v>
                </c:pt>
                <c:pt idx="1780">
                  <c:v>0.32538400000000012</c:v>
                </c:pt>
                <c:pt idx="1781">
                  <c:v>0.32547500000000007</c:v>
                </c:pt>
                <c:pt idx="1782">
                  <c:v>0.32557000000000014</c:v>
                </c:pt>
                <c:pt idx="1783">
                  <c:v>0.32566200000000006</c:v>
                </c:pt>
                <c:pt idx="1784">
                  <c:v>0.32575500000000002</c:v>
                </c:pt>
                <c:pt idx="1785">
                  <c:v>0.32585100000000006</c:v>
                </c:pt>
                <c:pt idx="1786">
                  <c:v>0.32594100000000009</c:v>
                </c:pt>
                <c:pt idx="1787">
                  <c:v>0.32603700000000002</c:v>
                </c:pt>
                <c:pt idx="1788">
                  <c:v>0.32613300000000001</c:v>
                </c:pt>
                <c:pt idx="1789">
                  <c:v>0.32622600000000007</c:v>
                </c:pt>
                <c:pt idx="1790">
                  <c:v>0.32631800000000011</c:v>
                </c:pt>
                <c:pt idx="1791">
                  <c:v>0.32641300000000006</c:v>
                </c:pt>
                <c:pt idx="1792">
                  <c:v>0.32650500000000016</c:v>
                </c:pt>
                <c:pt idx="1793">
                  <c:v>0.32660000000000006</c:v>
                </c:pt>
                <c:pt idx="1794">
                  <c:v>0.32669200000000004</c:v>
                </c:pt>
                <c:pt idx="1795">
                  <c:v>0.32678600000000008</c:v>
                </c:pt>
                <c:pt idx="1796">
                  <c:v>0.32688000000000011</c:v>
                </c:pt>
                <c:pt idx="1797">
                  <c:v>0.32697400000000015</c:v>
                </c:pt>
                <c:pt idx="1798">
                  <c:v>0.32706600000000008</c:v>
                </c:pt>
                <c:pt idx="1799">
                  <c:v>0.32715900000000009</c:v>
                </c:pt>
                <c:pt idx="1800">
                  <c:v>0.3272520000000001</c:v>
                </c:pt>
                <c:pt idx="1801">
                  <c:v>0.32734600000000014</c:v>
                </c:pt>
                <c:pt idx="1802">
                  <c:v>0.32744000000000006</c:v>
                </c:pt>
                <c:pt idx="1803">
                  <c:v>0.32753300000000002</c:v>
                </c:pt>
                <c:pt idx="1804">
                  <c:v>0.32762500000000006</c:v>
                </c:pt>
                <c:pt idx="1805">
                  <c:v>0.32771800000000006</c:v>
                </c:pt>
                <c:pt idx="1806">
                  <c:v>0.32781200000000016</c:v>
                </c:pt>
                <c:pt idx="1807">
                  <c:v>0.32790600000000009</c:v>
                </c:pt>
                <c:pt idx="1808">
                  <c:v>0.32800000000000007</c:v>
                </c:pt>
                <c:pt idx="1809">
                  <c:v>0.32809400000000005</c:v>
                </c:pt>
                <c:pt idx="1810">
                  <c:v>0.32818600000000009</c:v>
                </c:pt>
                <c:pt idx="1811">
                  <c:v>0.32828000000000007</c:v>
                </c:pt>
                <c:pt idx="1812">
                  <c:v>0.32837300000000014</c:v>
                </c:pt>
                <c:pt idx="1813">
                  <c:v>0.32846600000000009</c:v>
                </c:pt>
                <c:pt idx="1814">
                  <c:v>0.32855900000000016</c:v>
                </c:pt>
                <c:pt idx="1815">
                  <c:v>0.32865400000000006</c:v>
                </c:pt>
                <c:pt idx="1816">
                  <c:v>0.32874600000000004</c:v>
                </c:pt>
                <c:pt idx="1817">
                  <c:v>0.32884100000000016</c:v>
                </c:pt>
                <c:pt idx="1818">
                  <c:v>0.32893600000000006</c:v>
                </c:pt>
                <c:pt idx="1819">
                  <c:v>0.32902700000000007</c:v>
                </c:pt>
                <c:pt idx="1820">
                  <c:v>0.32912200000000014</c:v>
                </c:pt>
                <c:pt idx="1821">
                  <c:v>0.32921400000000006</c:v>
                </c:pt>
                <c:pt idx="1822">
                  <c:v>0.32930600000000015</c:v>
                </c:pt>
                <c:pt idx="1823">
                  <c:v>0.32939700000000005</c:v>
                </c:pt>
                <c:pt idx="1824">
                  <c:v>0.32949100000000009</c:v>
                </c:pt>
                <c:pt idx="1825">
                  <c:v>0.32958400000000015</c:v>
                </c:pt>
                <c:pt idx="1826">
                  <c:v>0.32967700000000005</c:v>
                </c:pt>
                <c:pt idx="1827">
                  <c:v>0.32976900000000009</c:v>
                </c:pt>
                <c:pt idx="1828">
                  <c:v>0.32986400000000016</c:v>
                </c:pt>
                <c:pt idx="1829">
                  <c:v>0.32995800000000008</c:v>
                </c:pt>
                <c:pt idx="1830">
                  <c:v>0.33005400000000007</c:v>
                </c:pt>
                <c:pt idx="1831">
                  <c:v>0.33014700000000002</c:v>
                </c:pt>
                <c:pt idx="1832">
                  <c:v>0.33024000000000003</c:v>
                </c:pt>
                <c:pt idx="1833">
                  <c:v>0.33033300000000015</c:v>
                </c:pt>
                <c:pt idx="1834">
                  <c:v>0.33042600000000011</c:v>
                </c:pt>
                <c:pt idx="1835">
                  <c:v>0.33052000000000009</c:v>
                </c:pt>
                <c:pt idx="1836">
                  <c:v>0.33061600000000008</c:v>
                </c:pt>
                <c:pt idx="1837">
                  <c:v>0.33070900000000009</c:v>
                </c:pt>
                <c:pt idx="1838">
                  <c:v>0.3308020000000001</c:v>
                </c:pt>
                <c:pt idx="1839">
                  <c:v>0.33089400000000008</c:v>
                </c:pt>
                <c:pt idx="1840">
                  <c:v>0.33098600000000011</c:v>
                </c:pt>
                <c:pt idx="1841">
                  <c:v>0.33107900000000007</c:v>
                </c:pt>
                <c:pt idx="1842">
                  <c:v>0.33117300000000005</c:v>
                </c:pt>
                <c:pt idx="1843">
                  <c:v>0.33126600000000006</c:v>
                </c:pt>
                <c:pt idx="1844">
                  <c:v>0.33135800000000015</c:v>
                </c:pt>
                <c:pt idx="1845">
                  <c:v>0.33145200000000008</c:v>
                </c:pt>
                <c:pt idx="1846">
                  <c:v>0.33154500000000009</c:v>
                </c:pt>
                <c:pt idx="1847">
                  <c:v>0.3316400000000001</c:v>
                </c:pt>
                <c:pt idx="1848">
                  <c:v>0.331731</c:v>
                </c:pt>
                <c:pt idx="1849">
                  <c:v>0.33182300000000015</c:v>
                </c:pt>
                <c:pt idx="1850">
                  <c:v>0.33191700000000007</c:v>
                </c:pt>
                <c:pt idx="1851">
                  <c:v>0.33201000000000014</c:v>
                </c:pt>
                <c:pt idx="1852">
                  <c:v>0.33210200000000006</c:v>
                </c:pt>
                <c:pt idx="1853">
                  <c:v>0.33219500000000002</c:v>
                </c:pt>
                <c:pt idx="1854">
                  <c:v>0.33228800000000008</c:v>
                </c:pt>
                <c:pt idx="1855">
                  <c:v>0.33238100000000015</c:v>
                </c:pt>
                <c:pt idx="1856">
                  <c:v>0.33247600000000016</c:v>
                </c:pt>
                <c:pt idx="1857">
                  <c:v>0.33257200000000009</c:v>
                </c:pt>
                <c:pt idx="1858">
                  <c:v>0.33266200000000007</c:v>
                </c:pt>
                <c:pt idx="1859">
                  <c:v>0.3327520000000001</c:v>
                </c:pt>
                <c:pt idx="1860">
                  <c:v>0.33284900000000006</c:v>
                </c:pt>
                <c:pt idx="1861">
                  <c:v>0.33294100000000015</c:v>
                </c:pt>
                <c:pt idx="1862">
                  <c:v>0.33303300000000002</c:v>
                </c:pt>
                <c:pt idx="1863">
                  <c:v>0.33315700000000009</c:v>
                </c:pt>
                <c:pt idx="1864">
                  <c:v>0.33336800000000011</c:v>
                </c:pt>
                <c:pt idx="1865">
                  <c:v>0.33357000000000009</c:v>
                </c:pt>
                <c:pt idx="1866">
                  <c:v>0.33372500000000016</c:v>
                </c:pt>
                <c:pt idx="1867">
                  <c:v>0.33387900000000015</c:v>
                </c:pt>
                <c:pt idx="1868">
                  <c:v>0.33403500000000008</c:v>
                </c:pt>
                <c:pt idx="1869">
                  <c:v>0.33419000000000015</c:v>
                </c:pt>
                <c:pt idx="1870">
                  <c:v>0.33434500000000006</c:v>
                </c:pt>
                <c:pt idx="1871">
                  <c:v>0.33450100000000016</c:v>
                </c:pt>
                <c:pt idx="1872">
                  <c:v>0.33465800000000007</c:v>
                </c:pt>
                <c:pt idx="1873">
                  <c:v>0.33481200000000011</c:v>
                </c:pt>
                <c:pt idx="1874">
                  <c:v>0.33496700000000007</c:v>
                </c:pt>
                <c:pt idx="1875">
                  <c:v>0.33512200000000009</c:v>
                </c:pt>
                <c:pt idx="1876">
                  <c:v>0.33527500000000016</c:v>
                </c:pt>
                <c:pt idx="1877">
                  <c:v>0.33543000000000006</c:v>
                </c:pt>
                <c:pt idx="1878">
                  <c:v>0.33558400000000016</c:v>
                </c:pt>
                <c:pt idx="1879">
                  <c:v>0.33574000000000004</c:v>
                </c:pt>
                <c:pt idx="1880">
                  <c:v>0.33589500000000005</c:v>
                </c:pt>
                <c:pt idx="1881">
                  <c:v>0.33605000000000007</c:v>
                </c:pt>
                <c:pt idx="1882">
                  <c:v>0.33620500000000009</c:v>
                </c:pt>
                <c:pt idx="1883">
                  <c:v>0.33636100000000008</c:v>
                </c:pt>
                <c:pt idx="1884">
                  <c:v>0.33651600000000009</c:v>
                </c:pt>
                <c:pt idx="1885">
                  <c:v>0.33667000000000008</c:v>
                </c:pt>
                <c:pt idx="1886">
                  <c:v>0.33682400000000012</c:v>
                </c:pt>
                <c:pt idx="1887">
                  <c:v>0.33697900000000014</c:v>
                </c:pt>
                <c:pt idx="1888">
                  <c:v>0.3371360000000001</c:v>
                </c:pt>
                <c:pt idx="1889">
                  <c:v>0.33729100000000001</c:v>
                </c:pt>
                <c:pt idx="1890">
                  <c:v>0.33744600000000008</c:v>
                </c:pt>
                <c:pt idx="1891">
                  <c:v>0.3376010000000001</c:v>
                </c:pt>
                <c:pt idx="1892">
                  <c:v>0.33775600000000006</c:v>
                </c:pt>
                <c:pt idx="1893">
                  <c:v>0.33791000000000015</c:v>
                </c:pt>
                <c:pt idx="1894">
                  <c:v>0.33806400000000009</c:v>
                </c:pt>
                <c:pt idx="1895">
                  <c:v>0.33822100000000016</c:v>
                </c:pt>
                <c:pt idx="1896">
                  <c:v>0.33837600000000012</c:v>
                </c:pt>
                <c:pt idx="1897">
                  <c:v>0.33852900000000008</c:v>
                </c:pt>
                <c:pt idx="1898">
                  <c:v>0.33868400000000015</c:v>
                </c:pt>
                <c:pt idx="1899">
                  <c:v>0.33883900000000006</c:v>
                </c:pt>
                <c:pt idx="1900">
                  <c:v>0.33899300000000016</c:v>
                </c:pt>
                <c:pt idx="1901">
                  <c:v>0.33914600000000006</c:v>
                </c:pt>
                <c:pt idx="1902">
                  <c:v>0.33930200000000016</c:v>
                </c:pt>
                <c:pt idx="1903">
                  <c:v>0.33945600000000009</c:v>
                </c:pt>
                <c:pt idx="1904">
                  <c:v>0.33961200000000008</c:v>
                </c:pt>
                <c:pt idx="1905">
                  <c:v>0.33976600000000007</c:v>
                </c:pt>
                <c:pt idx="1906">
                  <c:v>0.33992100000000014</c:v>
                </c:pt>
                <c:pt idx="1907">
                  <c:v>0.34007500000000002</c:v>
                </c:pt>
                <c:pt idx="1908">
                  <c:v>0.34023000000000003</c:v>
                </c:pt>
                <c:pt idx="1909">
                  <c:v>0.34038500000000016</c:v>
                </c:pt>
                <c:pt idx="1910">
                  <c:v>0.34054000000000001</c:v>
                </c:pt>
                <c:pt idx="1911">
                  <c:v>0.34069500000000003</c:v>
                </c:pt>
                <c:pt idx="1912">
                  <c:v>0.3408500000000001</c:v>
                </c:pt>
                <c:pt idx="1913">
                  <c:v>0.341005</c:v>
                </c:pt>
                <c:pt idx="1914">
                  <c:v>0.34115800000000002</c:v>
                </c:pt>
                <c:pt idx="1915">
                  <c:v>0.34131300000000009</c:v>
                </c:pt>
                <c:pt idx="1916">
                  <c:v>0.3414680000000001</c:v>
                </c:pt>
                <c:pt idx="1917">
                  <c:v>0.34162400000000004</c:v>
                </c:pt>
                <c:pt idx="1918">
                  <c:v>0.34177800000000008</c:v>
                </c:pt>
                <c:pt idx="1919">
                  <c:v>0.3419330000000001</c:v>
                </c:pt>
                <c:pt idx="1920">
                  <c:v>0.34208800000000006</c:v>
                </c:pt>
                <c:pt idx="1921">
                  <c:v>0.34224200000000005</c:v>
                </c:pt>
                <c:pt idx="1922">
                  <c:v>0.34239800000000004</c:v>
                </c:pt>
                <c:pt idx="1923">
                  <c:v>0.34255400000000008</c:v>
                </c:pt>
                <c:pt idx="1924">
                  <c:v>0.34270800000000001</c:v>
                </c:pt>
                <c:pt idx="1925">
                  <c:v>0.34286100000000008</c:v>
                </c:pt>
                <c:pt idx="1926">
                  <c:v>0.34301700000000002</c:v>
                </c:pt>
                <c:pt idx="1927">
                  <c:v>0.34317200000000003</c:v>
                </c:pt>
                <c:pt idx="1928">
                  <c:v>0.34332600000000008</c:v>
                </c:pt>
                <c:pt idx="1929">
                  <c:v>0.34348100000000009</c:v>
                </c:pt>
                <c:pt idx="1930">
                  <c:v>0.343636</c:v>
                </c:pt>
                <c:pt idx="1931">
                  <c:v>0.34379200000000004</c:v>
                </c:pt>
                <c:pt idx="1932">
                  <c:v>0.34394600000000003</c:v>
                </c:pt>
                <c:pt idx="1933">
                  <c:v>0.3441010000000001</c:v>
                </c:pt>
                <c:pt idx="1934">
                  <c:v>0.34425700000000004</c:v>
                </c:pt>
                <c:pt idx="1935">
                  <c:v>0.34441300000000002</c:v>
                </c:pt>
                <c:pt idx="1936">
                  <c:v>0.34456700000000001</c:v>
                </c:pt>
                <c:pt idx="1937">
                  <c:v>0.344721</c:v>
                </c:pt>
                <c:pt idx="1938">
                  <c:v>0.34487600000000007</c:v>
                </c:pt>
                <c:pt idx="1939">
                  <c:v>0.34503100000000003</c:v>
                </c:pt>
                <c:pt idx="1940">
                  <c:v>0.34518500000000002</c:v>
                </c:pt>
                <c:pt idx="1941">
                  <c:v>0.34533900000000001</c:v>
                </c:pt>
                <c:pt idx="1942">
                  <c:v>0.34549600000000008</c:v>
                </c:pt>
                <c:pt idx="1943">
                  <c:v>0.34564900000000004</c:v>
                </c:pt>
                <c:pt idx="1944">
                  <c:v>0.34580400000000006</c:v>
                </c:pt>
                <c:pt idx="1945">
                  <c:v>0.3459580000000001</c:v>
                </c:pt>
                <c:pt idx="1946">
                  <c:v>0.346113</c:v>
                </c:pt>
                <c:pt idx="1947">
                  <c:v>0.34626800000000002</c:v>
                </c:pt>
                <c:pt idx="1948">
                  <c:v>0.34642400000000007</c:v>
                </c:pt>
                <c:pt idx="1949">
                  <c:v>0.34657800000000005</c:v>
                </c:pt>
                <c:pt idx="1950">
                  <c:v>0.34673299999999996</c:v>
                </c:pt>
                <c:pt idx="1951">
                  <c:v>0.34688700000000006</c:v>
                </c:pt>
                <c:pt idx="1952">
                  <c:v>0.34704200000000002</c:v>
                </c:pt>
                <c:pt idx="1953">
                  <c:v>0.347196</c:v>
                </c:pt>
                <c:pt idx="1954">
                  <c:v>0.3473500000000001</c:v>
                </c:pt>
                <c:pt idx="1955">
                  <c:v>0.34750600000000004</c:v>
                </c:pt>
                <c:pt idx="1956">
                  <c:v>0.34766000000000002</c:v>
                </c:pt>
                <c:pt idx="1957">
                  <c:v>0.34781400000000007</c:v>
                </c:pt>
                <c:pt idx="1958">
                  <c:v>0.34796800000000006</c:v>
                </c:pt>
                <c:pt idx="1959">
                  <c:v>0.3481240000000001</c:v>
                </c:pt>
                <c:pt idx="1960">
                  <c:v>0.34828000000000003</c:v>
                </c:pt>
                <c:pt idx="1961">
                  <c:v>0.34843500000000011</c:v>
                </c:pt>
                <c:pt idx="1962">
                  <c:v>0.34859100000000004</c:v>
                </c:pt>
                <c:pt idx="1963">
                  <c:v>0.348746</c:v>
                </c:pt>
                <c:pt idx="1964">
                  <c:v>0.3489000000000001</c:v>
                </c:pt>
                <c:pt idx="1965">
                  <c:v>0.349055</c:v>
                </c:pt>
                <c:pt idx="1966">
                  <c:v>0.34921000000000002</c:v>
                </c:pt>
                <c:pt idx="1967">
                  <c:v>0.34936400000000006</c:v>
                </c:pt>
                <c:pt idx="1968">
                  <c:v>0.34951800000000005</c:v>
                </c:pt>
                <c:pt idx="1969">
                  <c:v>0.34967400000000004</c:v>
                </c:pt>
                <c:pt idx="1970">
                  <c:v>0.34982800000000008</c:v>
                </c:pt>
                <c:pt idx="1971">
                  <c:v>0.34998200000000007</c:v>
                </c:pt>
                <c:pt idx="1972">
                  <c:v>0.350138</c:v>
                </c:pt>
                <c:pt idx="1973">
                  <c:v>0.35029200000000005</c:v>
                </c:pt>
                <c:pt idx="1974">
                  <c:v>0.35044600000000004</c:v>
                </c:pt>
                <c:pt idx="1975">
                  <c:v>0.350601</c:v>
                </c:pt>
                <c:pt idx="1976">
                  <c:v>0.35075500000000004</c:v>
                </c:pt>
                <c:pt idx="1977">
                  <c:v>0.35090900000000008</c:v>
                </c:pt>
                <c:pt idx="1978">
                  <c:v>0.3510640000000001</c:v>
                </c:pt>
                <c:pt idx="1979">
                  <c:v>0.351219</c:v>
                </c:pt>
                <c:pt idx="1980">
                  <c:v>0.35137300000000016</c:v>
                </c:pt>
                <c:pt idx="1981">
                  <c:v>0.35152800000000006</c:v>
                </c:pt>
                <c:pt idx="1982">
                  <c:v>0.35168200000000011</c:v>
                </c:pt>
                <c:pt idx="1983">
                  <c:v>0.35183900000000001</c:v>
                </c:pt>
                <c:pt idx="1984">
                  <c:v>0.351993</c:v>
                </c:pt>
                <c:pt idx="1985">
                  <c:v>0.35214800000000002</c:v>
                </c:pt>
                <c:pt idx="1986">
                  <c:v>0.35230300000000009</c:v>
                </c:pt>
                <c:pt idx="1987">
                  <c:v>0.3524580000000001</c:v>
                </c:pt>
                <c:pt idx="1988">
                  <c:v>0.35261200000000004</c:v>
                </c:pt>
                <c:pt idx="1989">
                  <c:v>0.352767</c:v>
                </c:pt>
                <c:pt idx="1990">
                  <c:v>0.35292300000000015</c:v>
                </c:pt>
                <c:pt idx="1991">
                  <c:v>0.35307700000000009</c:v>
                </c:pt>
                <c:pt idx="1992">
                  <c:v>0.35323299999999996</c:v>
                </c:pt>
                <c:pt idx="1993">
                  <c:v>0.35338800000000009</c:v>
                </c:pt>
                <c:pt idx="1994">
                  <c:v>0.35354200000000002</c:v>
                </c:pt>
                <c:pt idx="1995">
                  <c:v>0.35369700000000004</c:v>
                </c:pt>
                <c:pt idx="1996">
                  <c:v>0.35385100000000008</c:v>
                </c:pt>
                <c:pt idx="1997">
                  <c:v>0.35400500000000001</c:v>
                </c:pt>
                <c:pt idx="1998">
                  <c:v>0.354161</c:v>
                </c:pt>
                <c:pt idx="1999">
                  <c:v>0.35431600000000008</c:v>
                </c:pt>
                <c:pt idx="2000">
                  <c:v>0.35447100000000009</c:v>
                </c:pt>
                <c:pt idx="2001">
                  <c:v>0.35462700000000008</c:v>
                </c:pt>
                <c:pt idx="2002">
                  <c:v>0.35478100000000001</c:v>
                </c:pt>
                <c:pt idx="2003">
                  <c:v>0.354935</c:v>
                </c:pt>
                <c:pt idx="2004">
                  <c:v>0.35508800000000007</c:v>
                </c:pt>
                <c:pt idx="2005">
                  <c:v>0.355244</c:v>
                </c:pt>
                <c:pt idx="2006">
                  <c:v>0.35539900000000002</c:v>
                </c:pt>
                <c:pt idx="2007">
                  <c:v>0.35555400000000004</c:v>
                </c:pt>
                <c:pt idx="2008">
                  <c:v>0.35571000000000008</c:v>
                </c:pt>
                <c:pt idx="2009">
                  <c:v>0.35586500000000015</c:v>
                </c:pt>
                <c:pt idx="2010">
                  <c:v>0.35601900000000009</c:v>
                </c:pt>
                <c:pt idx="2011">
                  <c:v>0.35617500000000002</c:v>
                </c:pt>
                <c:pt idx="2012">
                  <c:v>0.35633100000000001</c:v>
                </c:pt>
                <c:pt idx="2013">
                  <c:v>0.35648500000000005</c:v>
                </c:pt>
                <c:pt idx="2014">
                  <c:v>0.35663800000000001</c:v>
                </c:pt>
                <c:pt idx="2015">
                  <c:v>0.356792</c:v>
                </c:pt>
                <c:pt idx="2016">
                  <c:v>0.35694700000000001</c:v>
                </c:pt>
                <c:pt idx="2017">
                  <c:v>0.35710200000000003</c:v>
                </c:pt>
                <c:pt idx="2018">
                  <c:v>0.3572570000000001</c:v>
                </c:pt>
                <c:pt idx="2019">
                  <c:v>0.35741200000000006</c:v>
                </c:pt>
                <c:pt idx="2020">
                  <c:v>0.35756700000000002</c:v>
                </c:pt>
                <c:pt idx="2021">
                  <c:v>0.3577240000000001</c:v>
                </c:pt>
                <c:pt idx="2022">
                  <c:v>0.35787900000000006</c:v>
                </c:pt>
                <c:pt idx="2023">
                  <c:v>0.35803400000000002</c:v>
                </c:pt>
                <c:pt idx="2024">
                  <c:v>0.35818800000000006</c:v>
                </c:pt>
                <c:pt idx="2025">
                  <c:v>0.35834400000000005</c:v>
                </c:pt>
                <c:pt idx="2026">
                  <c:v>0.35849800000000004</c:v>
                </c:pt>
                <c:pt idx="2027">
                  <c:v>0.358653</c:v>
                </c:pt>
                <c:pt idx="2028">
                  <c:v>0.35880800000000007</c:v>
                </c:pt>
                <c:pt idx="2029">
                  <c:v>0.35896300000000009</c:v>
                </c:pt>
                <c:pt idx="2030">
                  <c:v>0.3591180000000001</c:v>
                </c:pt>
                <c:pt idx="2031">
                  <c:v>0.35927200000000004</c:v>
                </c:pt>
                <c:pt idx="2032">
                  <c:v>0.35942900000000005</c:v>
                </c:pt>
                <c:pt idx="2033">
                  <c:v>0.35958300000000015</c:v>
                </c:pt>
                <c:pt idx="2034">
                  <c:v>0.359736</c:v>
                </c:pt>
                <c:pt idx="2035">
                  <c:v>0.35989000000000015</c:v>
                </c:pt>
                <c:pt idx="2036">
                  <c:v>0.360045</c:v>
                </c:pt>
                <c:pt idx="2037">
                  <c:v>0.36020000000000002</c:v>
                </c:pt>
                <c:pt idx="2038">
                  <c:v>0.36035400000000006</c:v>
                </c:pt>
                <c:pt idx="2039">
                  <c:v>0.36051100000000008</c:v>
                </c:pt>
                <c:pt idx="2040">
                  <c:v>0.3606660000000001</c:v>
                </c:pt>
                <c:pt idx="2041">
                  <c:v>0.36082100000000006</c:v>
                </c:pt>
                <c:pt idx="2042">
                  <c:v>0.36097600000000007</c:v>
                </c:pt>
                <c:pt idx="2043">
                  <c:v>0.36113100000000004</c:v>
                </c:pt>
                <c:pt idx="2044">
                  <c:v>0.36128700000000002</c:v>
                </c:pt>
                <c:pt idx="2045">
                  <c:v>0.36144000000000004</c:v>
                </c:pt>
                <c:pt idx="2046">
                  <c:v>0.36159400000000008</c:v>
                </c:pt>
                <c:pt idx="2047">
                  <c:v>0.3617470000000001</c:v>
                </c:pt>
                <c:pt idx="2048">
                  <c:v>0.36190200000000006</c:v>
                </c:pt>
                <c:pt idx="2049">
                  <c:v>0.3620560000000001</c:v>
                </c:pt>
                <c:pt idx="2050">
                  <c:v>0.362209</c:v>
                </c:pt>
                <c:pt idx="2051">
                  <c:v>0.36236400000000007</c:v>
                </c:pt>
                <c:pt idx="2052">
                  <c:v>0.36251900000000009</c:v>
                </c:pt>
                <c:pt idx="2053">
                  <c:v>0.36267400000000005</c:v>
                </c:pt>
                <c:pt idx="2054">
                  <c:v>0.36283000000000015</c:v>
                </c:pt>
                <c:pt idx="2055">
                  <c:v>0.36298500000000006</c:v>
                </c:pt>
                <c:pt idx="2056">
                  <c:v>0.36314000000000002</c:v>
                </c:pt>
                <c:pt idx="2057">
                  <c:v>0.36329500000000003</c:v>
                </c:pt>
                <c:pt idx="2058">
                  <c:v>0.36345200000000005</c:v>
                </c:pt>
                <c:pt idx="2059">
                  <c:v>0.36360700000000001</c:v>
                </c:pt>
                <c:pt idx="2060">
                  <c:v>0.363763</c:v>
                </c:pt>
                <c:pt idx="2061">
                  <c:v>0.36391700000000016</c:v>
                </c:pt>
                <c:pt idx="2062">
                  <c:v>0.36407200000000006</c:v>
                </c:pt>
                <c:pt idx="2063">
                  <c:v>0.36422800000000005</c:v>
                </c:pt>
                <c:pt idx="2064">
                  <c:v>0.36438200000000009</c:v>
                </c:pt>
                <c:pt idx="2065">
                  <c:v>0.36453600000000008</c:v>
                </c:pt>
                <c:pt idx="2066">
                  <c:v>0.3646910000000001</c:v>
                </c:pt>
                <c:pt idx="2067">
                  <c:v>0.36484500000000009</c:v>
                </c:pt>
                <c:pt idx="2068">
                  <c:v>0.3649980000000001</c:v>
                </c:pt>
                <c:pt idx="2069">
                  <c:v>0.36515300000000001</c:v>
                </c:pt>
                <c:pt idx="2070">
                  <c:v>0.36530800000000008</c:v>
                </c:pt>
                <c:pt idx="2071">
                  <c:v>0.36546400000000007</c:v>
                </c:pt>
                <c:pt idx="2072">
                  <c:v>0.36562000000000006</c:v>
                </c:pt>
                <c:pt idx="2073">
                  <c:v>0.3657760000000001</c:v>
                </c:pt>
                <c:pt idx="2074">
                  <c:v>0.36593000000000009</c:v>
                </c:pt>
                <c:pt idx="2075">
                  <c:v>0.36608500000000016</c:v>
                </c:pt>
                <c:pt idx="2076">
                  <c:v>0.36624000000000001</c:v>
                </c:pt>
                <c:pt idx="2077">
                  <c:v>0.36639700000000008</c:v>
                </c:pt>
                <c:pt idx="2078">
                  <c:v>0.36655100000000002</c:v>
                </c:pt>
                <c:pt idx="2079">
                  <c:v>0.366705</c:v>
                </c:pt>
                <c:pt idx="2080">
                  <c:v>0.36686000000000007</c:v>
                </c:pt>
                <c:pt idx="2081">
                  <c:v>0.36701600000000006</c:v>
                </c:pt>
                <c:pt idx="2082">
                  <c:v>0.36717000000000005</c:v>
                </c:pt>
                <c:pt idx="2083">
                  <c:v>0.36732400000000009</c:v>
                </c:pt>
                <c:pt idx="2084">
                  <c:v>0.36747700000000005</c:v>
                </c:pt>
                <c:pt idx="2085">
                  <c:v>0.3676330000000001</c:v>
                </c:pt>
                <c:pt idx="2086">
                  <c:v>0.36778700000000009</c:v>
                </c:pt>
                <c:pt idx="2087">
                  <c:v>0.36794300000000002</c:v>
                </c:pt>
                <c:pt idx="2088">
                  <c:v>0.36809700000000001</c:v>
                </c:pt>
                <c:pt idx="2089">
                  <c:v>0.368251</c:v>
                </c:pt>
                <c:pt idx="2090">
                  <c:v>0.36840600000000007</c:v>
                </c:pt>
                <c:pt idx="2091">
                  <c:v>0.36856000000000005</c:v>
                </c:pt>
                <c:pt idx="2092">
                  <c:v>0.3687140000000001</c:v>
                </c:pt>
                <c:pt idx="2093">
                  <c:v>0.36886800000000008</c:v>
                </c:pt>
                <c:pt idx="2094">
                  <c:v>0.36902300000000016</c:v>
                </c:pt>
                <c:pt idx="2095">
                  <c:v>0.36917800000000006</c:v>
                </c:pt>
                <c:pt idx="2096">
                  <c:v>0.3693320000000001</c:v>
                </c:pt>
                <c:pt idx="2097">
                  <c:v>0.36948700000000007</c:v>
                </c:pt>
                <c:pt idx="2098">
                  <c:v>0.369643</c:v>
                </c:pt>
                <c:pt idx="2099">
                  <c:v>0.36979800000000002</c:v>
                </c:pt>
                <c:pt idx="2100">
                  <c:v>0.36995200000000006</c:v>
                </c:pt>
                <c:pt idx="2101">
                  <c:v>0.3701080000000001</c:v>
                </c:pt>
                <c:pt idx="2102">
                  <c:v>0.37026200000000004</c:v>
                </c:pt>
                <c:pt idx="2103">
                  <c:v>0.37041800000000014</c:v>
                </c:pt>
                <c:pt idx="2104">
                  <c:v>0.37057100000000009</c:v>
                </c:pt>
                <c:pt idx="2105">
                  <c:v>0.37072500000000008</c:v>
                </c:pt>
                <c:pt idx="2106">
                  <c:v>0.37088100000000007</c:v>
                </c:pt>
                <c:pt idx="2107">
                  <c:v>0.371035</c:v>
                </c:pt>
                <c:pt idx="2108">
                  <c:v>0.37118900000000016</c:v>
                </c:pt>
                <c:pt idx="2109">
                  <c:v>0.37134500000000009</c:v>
                </c:pt>
                <c:pt idx="2110">
                  <c:v>0.37150000000000005</c:v>
                </c:pt>
                <c:pt idx="2111">
                  <c:v>0.37165500000000001</c:v>
                </c:pt>
                <c:pt idx="2112">
                  <c:v>0.37180900000000006</c:v>
                </c:pt>
                <c:pt idx="2113">
                  <c:v>0.37196500000000016</c:v>
                </c:pt>
                <c:pt idx="2114">
                  <c:v>0.37211900000000009</c:v>
                </c:pt>
                <c:pt idx="2115">
                  <c:v>0.3722740000000001</c:v>
                </c:pt>
                <c:pt idx="2116">
                  <c:v>0.37242800000000009</c:v>
                </c:pt>
                <c:pt idx="2117">
                  <c:v>0.37258300000000005</c:v>
                </c:pt>
                <c:pt idx="2118">
                  <c:v>0.37273800000000001</c:v>
                </c:pt>
                <c:pt idx="2119">
                  <c:v>0.37289200000000006</c:v>
                </c:pt>
                <c:pt idx="2120">
                  <c:v>0.3730480000000001</c:v>
                </c:pt>
                <c:pt idx="2121">
                  <c:v>0.37320200000000003</c:v>
                </c:pt>
                <c:pt idx="2122">
                  <c:v>0.37335700000000016</c:v>
                </c:pt>
                <c:pt idx="2123">
                  <c:v>0.37351200000000007</c:v>
                </c:pt>
                <c:pt idx="2124">
                  <c:v>0.37366800000000006</c:v>
                </c:pt>
                <c:pt idx="2125">
                  <c:v>0.37382200000000015</c:v>
                </c:pt>
                <c:pt idx="2126">
                  <c:v>0.37397700000000006</c:v>
                </c:pt>
                <c:pt idx="2127">
                  <c:v>0.3741310000000001</c:v>
                </c:pt>
                <c:pt idx="2128">
                  <c:v>0.37428600000000006</c:v>
                </c:pt>
                <c:pt idx="2129">
                  <c:v>0.37443900000000002</c:v>
                </c:pt>
                <c:pt idx="2130">
                  <c:v>0.37459400000000004</c:v>
                </c:pt>
                <c:pt idx="2131">
                  <c:v>0.374749</c:v>
                </c:pt>
                <c:pt idx="2132">
                  <c:v>0.37490500000000015</c:v>
                </c:pt>
                <c:pt idx="2133">
                  <c:v>0.37505800000000006</c:v>
                </c:pt>
                <c:pt idx="2134">
                  <c:v>0.37521300000000002</c:v>
                </c:pt>
                <c:pt idx="2135">
                  <c:v>0.37536700000000006</c:v>
                </c:pt>
                <c:pt idx="2136">
                  <c:v>0.37552100000000016</c:v>
                </c:pt>
                <c:pt idx="2137">
                  <c:v>0.37567600000000007</c:v>
                </c:pt>
                <c:pt idx="2138">
                  <c:v>0.37583200000000005</c:v>
                </c:pt>
                <c:pt idx="2139">
                  <c:v>0.37598600000000015</c:v>
                </c:pt>
                <c:pt idx="2140">
                  <c:v>0.376141</c:v>
                </c:pt>
                <c:pt idx="2141">
                  <c:v>0.3762950000000001</c:v>
                </c:pt>
                <c:pt idx="2142">
                  <c:v>0.37645000000000006</c:v>
                </c:pt>
                <c:pt idx="2143">
                  <c:v>0.37660500000000002</c:v>
                </c:pt>
                <c:pt idx="2144">
                  <c:v>0.37676000000000004</c:v>
                </c:pt>
                <c:pt idx="2145">
                  <c:v>0.37691500000000006</c:v>
                </c:pt>
                <c:pt idx="2146">
                  <c:v>0.37707000000000007</c:v>
                </c:pt>
                <c:pt idx="2147">
                  <c:v>0.37722400000000006</c:v>
                </c:pt>
                <c:pt idx="2148">
                  <c:v>0.37738000000000016</c:v>
                </c:pt>
                <c:pt idx="2149">
                  <c:v>0.37753600000000004</c:v>
                </c:pt>
                <c:pt idx="2150">
                  <c:v>0.37769000000000008</c:v>
                </c:pt>
                <c:pt idx="2151">
                  <c:v>0.37784400000000007</c:v>
                </c:pt>
                <c:pt idx="2152">
                  <c:v>0.37799800000000006</c:v>
                </c:pt>
                <c:pt idx="2153">
                  <c:v>0.3781540000000001</c:v>
                </c:pt>
                <c:pt idx="2154">
                  <c:v>0.37830900000000006</c:v>
                </c:pt>
                <c:pt idx="2155">
                  <c:v>0.37846400000000008</c:v>
                </c:pt>
                <c:pt idx="2156">
                  <c:v>0.37861700000000009</c:v>
                </c:pt>
                <c:pt idx="2157">
                  <c:v>0.37877200000000005</c:v>
                </c:pt>
                <c:pt idx="2158">
                  <c:v>0.37892800000000015</c:v>
                </c:pt>
                <c:pt idx="2159">
                  <c:v>0.37908300000000006</c:v>
                </c:pt>
                <c:pt idx="2160">
                  <c:v>0.37923800000000002</c:v>
                </c:pt>
                <c:pt idx="2161">
                  <c:v>0.37939400000000006</c:v>
                </c:pt>
                <c:pt idx="2162">
                  <c:v>0.37954900000000008</c:v>
                </c:pt>
                <c:pt idx="2163">
                  <c:v>0.37970200000000004</c:v>
                </c:pt>
                <c:pt idx="2164">
                  <c:v>0.37985600000000014</c:v>
                </c:pt>
                <c:pt idx="2165">
                  <c:v>0.38001100000000015</c:v>
                </c:pt>
                <c:pt idx="2166">
                  <c:v>0.38016600000000006</c:v>
                </c:pt>
                <c:pt idx="2167">
                  <c:v>0.38032000000000016</c:v>
                </c:pt>
                <c:pt idx="2168">
                  <c:v>0.38047500000000006</c:v>
                </c:pt>
                <c:pt idx="2169">
                  <c:v>0.38062900000000005</c:v>
                </c:pt>
                <c:pt idx="2170">
                  <c:v>0.38078400000000007</c:v>
                </c:pt>
                <c:pt idx="2171">
                  <c:v>0.38093900000000008</c:v>
                </c:pt>
                <c:pt idx="2172">
                  <c:v>0.3810940000000001</c:v>
                </c:pt>
                <c:pt idx="2173">
                  <c:v>0.38125000000000003</c:v>
                </c:pt>
                <c:pt idx="2174">
                  <c:v>0.38140500000000016</c:v>
                </c:pt>
                <c:pt idx="2175">
                  <c:v>0.38156100000000009</c:v>
                </c:pt>
                <c:pt idx="2176">
                  <c:v>0.38171600000000006</c:v>
                </c:pt>
                <c:pt idx="2177">
                  <c:v>0.38187100000000007</c:v>
                </c:pt>
                <c:pt idx="2178">
                  <c:v>0.38202800000000009</c:v>
                </c:pt>
                <c:pt idx="2179">
                  <c:v>0.38218300000000016</c:v>
                </c:pt>
                <c:pt idx="2180">
                  <c:v>0.38233800000000007</c:v>
                </c:pt>
                <c:pt idx="2181">
                  <c:v>0.38249300000000008</c:v>
                </c:pt>
                <c:pt idx="2182">
                  <c:v>0.3826460000000001</c:v>
                </c:pt>
                <c:pt idx="2183">
                  <c:v>0.38280200000000009</c:v>
                </c:pt>
                <c:pt idx="2184">
                  <c:v>0.38295500000000016</c:v>
                </c:pt>
                <c:pt idx="2185">
                  <c:v>0.38311000000000006</c:v>
                </c:pt>
                <c:pt idx="2186">
                  <c:v>0.38326500000000002</c:v>
                </c:pt>
                <c:pt idx="2187">
                  <c:v>0.38341900000000007</c:v>
                </c:pt>
                <c:pt idx="2188">
                  <c:v>0.38357300000000005</c:v>
                </c:pt>
                <c:pt idx="2189">
                  <c:v>0.38372800000000007</c:v>
                </c:pt>
                <c:pt idx="2190">
                  <c:v>0.38388300000000014</c:v>
                </c:pt>
                <c:pt idx="2191">
                  <c:v>0.38403700000000002</c:v>
                </c:pt>
                <c:pt idx="2192">
                  <c:v>0.38419200000000003</c:v>
                </c:pt>
                <c:pt idx="2193">
                  <c:v>0.38434700000000016</c:v>
                </c:pt>
                <c:pt idx="2194">
                  <c:v>0.38450200000000007</c:v>
                </c:pt>
                <c:pt idx="2195">
                  <c:v>0.38465700000000008</c:v>
                </c:pt>
                <c:pt idx="2196">
                  <c:v>0.38481100000000007</c:v>
                </c:pt>
                <c:pt idx="2197">
                  <c:v>0.38496600000000009</c:v>
                </c:pt>
                <c:pt idx="2198">
                  <c:v>0.38512200000000008</c:v>
                </c:pt>
                <c:pt idx="2199">
                  <c:v>0.38527600000000006</c:v>
                </c:pt>
                <c:pt idx="2200">
                  <c:v>0.38543100000000002</c:v>
                </c:pt>
                <c:pt idx="2201">
                  <c:v>0.38558500000000007</c:v>
                </c:pt>
                <c:pt idx="2202">
                  <c:v>0.38574000000000008</c:v>
                </c:pt>
                <c:pt idx="2203">
                  <c:v>0.38589500000000015</c:v>
                </c:pt>
                <c:pt idx="2204">
                  <c:v>0.38605000000000006</c:v>
                </c:pt>
                <c:pt idx="2205">
                  <c:v>0.38620500000000002</c:v>
                </c:pt>
                <c:pt idx="2206">
                  <c:v>0.38636000000000009</c:v>
                </c:pt>
                <c:pt idx="2207">
                  <c:v>0.38651500000000005</c:v>
                </c:pt>
                <c:pt idx="2208">
                  <c:v>0.38667000000000007</c:v>
                </c:pt>
                <c:pt idx="2209">
                  <c:v>0.38682500000000014</c:v>
                </c:pt>
                <c:pt idx="2210">
                  <c:v>0.38698000000000016</c:v>
                </c:pt>
                <c:pt idx="2211">
                  <c:v>0.38713600000000004</c:v>
                </c:pt>
                <c:pt idx="2212">
                  <c:v>0.38729200000000008</c:v>
                </c:pt>
                <c:pt idx="2213">
                  <c:v>0.38744700000000015</c:v>
                </c:pt>
                <c:pt idx="2214">
                  <c:v>0.38760100000000008</c:v>
                </c:pt>
                <c:pt idx="2215">
                  <c:v>0.3877560000000001</c:v>
                </c:pt>
                <c:pt idx="2216">
                  <c:v>0.38791200000000009</c:v>
                </c:pt>
                <c:pt idx="2217">
                  <c:v>0.38806700000000005</c:v>
                </c:pt>
                <c:pt idx="2218">
                  <c:v>0.38822200000000007</c:v>
                </c:pt>
                <c:pt idx="2219">
                  <c:v>0.38837700000000014</c:v>
                </c:pt>
                <c:pt idx="2220">
                  <c:v>0.38853300000000002</c:v>
                </c:pt>
                <c:pt idx="2221">
                  <c:v>0.38868600000000009</c:v>
                </c:pt>
                <c:pt idx="2222">
                  <c:v>0.38884100000000016</c:v>
                </c:pt>
                <c:pt idx="2223">
                  <c:v>0.38899700000000009</c:v>
                </c:pt>
                <c:pt idx="2224">
                  <c:v>0.38915200000000005</c:v>
                </c:pt>
                <c:pt idx="2225">
                  <c:v>0.38930700000000007</c:v>
                </c:pt>
                <c:pt idx="2226">
                  <c:v>0.38946200000000009</c:v>
                </c:pt>
                <c:pt idx="2227">
                  <c:v>0.38961600000000007</c:v>
                </c:pt>
                <c:pt idx="2228">
                  <c:v>0.38976900000000009</c:v>
                </c:pt>
                <c:pt idx="2229">
                  <c:v>0.38992300000000008</c:v>
                </c:pt>
                <c:pt idx="2230">
                  <c:v>0.39007800000000009</c:v>
                </c:pt>
                <c:pt idx="2231">
                  <c:v>0.39023200000000002</c:v>
                </c:pt>
                <c:pt idx="2232">
                  <c:v>0.39038600000000012</c:v>
                </c:pt>
                <c:pt idx="2233">
                  <c:v>0.39054000000000005</c:v>
                </c:pt>
                <c:pt idx="2234">
                  <c:v>0.3906960000000001</c:v>
                </c:pt>
                <c:pt idx="2235">
                  <c:v>0.39085000000000009</c:v>
                </c:pt>
                <c:pt idx="2236">
                  <c:v>0.39100500000000016</c:v>
                </c:pt>
                <c:pt idx="2237">
                  <c:v>0.39116000000000006</c:v>
                </c:pt>
                <c:pt idx="2238">
                  <c:v>0.39131400000000011</c:v>
                </c:pt>
                <c:pt idx="2239">
                  <c:v>0.39146900000000007</c:v>
                </c:pt>
                <c:pt idx="2240">
                  <c:v>0.39162400000000014</c:v>
                </c:pt>
                <c:pt idx="2241">
                  <c:v>0.39177800000000007</c:v>
                </c:pt>
                <c:pt idx="2242">
                  <c:v>0.39193400000000006</c:v>
                </c:pt>
                <c:pt idx="2243">
                  <c:v>0.39209000000000016</c:v>
                </c:pt>
                <c:pt idx="2244">
                  <c:v>0.39224600000000004</c:v>
                </c:pt>
                <c:pt idx="2245">
                  <c:v>0.39240100000000006</c:v>
                </c:pt>
                <c:pt idx="2246">
                  <c:v>0.39255500000000015</c:v>
                </c:pt>
                <c:pt idx="2247">
                  <c:v>0.39271000000000006</c:v>
                </c:pt>
                <c:pt idx="2248">
                  <c:v>0.39286400000000016</c:v>
                </c:pt>
                <c:pt idx="2249">
                  <c:v>0.39301900000000006</c:v>
                </c:pt>
                <c:pt idx="2250">
                  <c:v>0.39317200000000008</c:v>
                </c:pt>
                <c:pt idx="2251">
                  <c:v>0.39332600000000012</c:v>
                </c:pt>
                <c:pt idx="2252">
                  <c:v>0.39348000000000011</c:v>
                </c:pt>
                <c:pt idx="2253">
                  <c:v>0.39363500000000001</c:v>
                </c:pt>
                <c:pt idx="2254">
                  <c:v>0.39379200000000003</c:v>
                </c:pt>
                <c:pt idx="2255">
                  <c:v>0.39394700000000016</c:v>
                </c:pt>
                <c:pt idx="2256">
                  <c:v>0.39410200000000006</c:v>
                </c:pt>
                <c:pt idx="2257">
                  <c:v>0.39425600000000005</c:v>
                </c:pt>
                <c:pt idx="2258">
                  <c:v>0.3944120000000001</c:v>
                </c:pt>
                <c:pt idx="2259">
                  <c:v>0.39456700000000006</c:v>
                </c:pt>
                <c:pt idx="2260">
                  <c:v>0.39472200000000007</c:v>
                </c:pt>
                <c:pt idx="2261">
                  <c:v>0.39487600000000012</c:v>
                </c:pt>
                <c:pt idx="2262">
                  <c:v>0.39503200000000011</c:v>
                </c:pt>
                <c:pt idx="2263">
                  <c:v>0.39518800000000009</c:v>
                </c:pt>
                <c:pt idx="2264">
                  <c:v>0.39534400000000008</c:v>
                </c:pt>
                <c:pt idx="2265">
                  <c:v>0.39549900000000016</c:v>
                </c:pt>
                <c:pt idx="2266">
                  <c:v>0.39565500000000009</c:v>
                </c:pt>
                <c:pt idx="2267">
                  <c:v>0.39581000000000011</c:v>
                </c:pt>
                <c:pt idx="2268">
                  <c:v>0.39596500000000007</c:v>
                </c:pt>
                <c:pt idx="2269">
                  <c:v>0.39612100000000006</c:v>
                </c:pt>
                <c:pt idx="2270">
                  <c:v>0.39627500000000015</c:v>
                </c:pt>
                <c:pt idx="2271">
                  <c:v>0.39643000000000006</c:v>
                </c:pt>
                <c:pt idx="2272">
                  <c:v>0.39658500000000008</c:v>
                </c:pt>
                <c:pt idx="2273">
                  <c:v>0.39674000000000004</c:v>
                </c:pt>
                <c:pt idx="2274">
                  <c:v>0.39689500000000005</c:v>
                </c:pt>
                <c:pt idx="2275">
                  <c:v>0.39705100000000015</c:v>
                </c:pt>
                <c:pt idx="2276">
                  <c:v>0.39720500000000009</c:v>
                </c:pt>
                <c:pt idx="2277">
                  <c:v>0.39735900000000007</c:v>
                </c:pt>
                <c:pt idx="2278">
                  <c:v>0.39751400000000009</c:v>
                </c:pt>
                <c:pt idx="2279">
                  <c:v>0.39766800000000008</c:v>
                </c:pt>
                <c:pt idx="2280">
                  <c:v>0.39782300000000015</c:v>
                </c:pt>
                <c:pt idx="2281">
                  <c:v>0.39797800000000011</c:v>
                </c:pt>
                <c:pt idx="2282">
                  <c:v>0.3981320000000001</c:v>
                </c:pt>
                <c:pt idx="2283">
                  <c:v>0.39828700000000006</c:v>
                </c:pt>
                <c:pt idx="2284">
                  <c:v>0.39844300000000016</c:v>
                </c:pt>
                <c:pt idx="2285">
                  <c:v>0.39859800000000006</c:v>
                </c:pt>
                <c:pt idx="2286">
                  <c:v>0.39875200000000005</c:v>
                </c:pt>
                <c:pt idx="2287">
                  <c:v>0.3989080000000001</c:v>
                </c:pt>
                <c:pt idx="2288">
                  <c:v>0.39906300000000006</c:v>
                </c:pt>
                <c:pt idx="2289">
                  <c:v>0.39921800000000007</c:v>
                </c:pt>
                <c:pt idx="2290">
                  <c:v>0.39937300000000014</c:v>
                </c:pt>
                <c:pt idx="2291">
                  <c:v>0.39952700000000008</c:v>
                </c:pt>
                <c:pt idx="2292">
                  <c:v>0.39968200000000009</c:v>
                </c:pt>
                <c:pt idx="2293">
                  <c:v>0.39983700000000005</c:v>
                </c:pt>
                <c:pt idx="2294">
                  <c:v>0.39999300000000015</c:v>
                </c:pt>
                <c:pt idx="2295">
                  <c:v>0.400148</c:v>
                </c:pt>
                <c:pt idx="2296">
                  <c:v>0.40030300000000002</c:v>
                </c:pt>
                <c:pt idx="2297">
                  <c:v>0.40045700000000001</c:v>
                </c:pt>
                <c:pt idx="2298">
                  <c:v>0.40061100000000011</c:v>
                </c:pt>
                <c:pt idx="2299">
                  <c:v>0.40076700000000004</c:v>
                </c:pt>
                <c:pt idx="2300">
                  <c:v>0.40092300000000008</c:v>
                </c:pt>
                <c:pt idx="2301">
                  <c:v>0.4010780000000001</c:v>
                </c:pt>
                <c:pt idx="2302">
                  <c:v>0.40123299999999995</c:v>
                </c:pt>
                <c:pt idx="2303">
                  <c:v>0.40138800000000008</c:v>
                </c:pt>
                <c:pt idx="2304">
                  <c:v>0.40154300000000004</c:v>
                </c:pt>
                <c:pt idx="2305">
                  <c:v>0.40169700000000003</c:v>
                </c:pt>
                <c:pt idx="2306">
                  <c:v>0.4018520000000001</c:v>
                </c:pt>
                <c:pt idx="2307">
                  <c:v>0.40200800000000003</c:v>
                </c:pt>
                <c:pt idx="2308">
                  <c:v>0.4021630000000001</c:v>
                </c:pt>
                <c:pt idx="2309">
                  <c:v>0.40231600000000006</c:v>
                </c:pt>
                <c:pt idx="2310">
                  <c:v>0.40247100000000002</c:v>
                </c:pt>
                <c:pt idx="2311">
                  <c:v>0.40262600000000004</c:v>
                </c:pt>
                <c:pt idx="2312">
                  <c:v>0.40278200000000003</c:v>
                </c:pt>
                <c:pt idx="2313">
                  <c:v>0.4029370000000001</c:v>
                </c:pt>
                <c:pt idx="2314">
                  <c:v>0.40309100000000003</c:v>
                </c:pt>
                <c:pt idx="2315">
                  <c:v>0.40324499999999996</c:v>
                </c:pt>
                <c:pt idx="2316">
                  <c:v>0.40340000000000004</c:v>
                </c:pt>
                <c:pt idx="2317">
                  <c:v>0.40355400000000002</c:v>
                </c:pt>
                <c:pt idx="2318">
                  <c:v>0.40371000000000001</c:v>
                </c:pt>
                <c:pt idx="2319">
                  <c:v>0.40386500000000009</c:v>
                </c:pt>
                <c:pt idx="2320">
                  <c:v>0.4040200000000001</c:v>
                </c:pt>
                <c:pt idx="2321">
                  <c:v>0.40417500000000001</c:v>
                </c:pt>
                <c:pt idx="2322">
                  <c:v>0.40432800000000008</c:v>
                </c:pt>
                <c:pt idx="2323">
                  <c:v>0.40448200000000006</c:v>
                </c:pt>
                <c:pt idx="2324">
                  <c:v>0.40463499999999997</c:v>
                </c:pt>
                <c:pt idx="2325">
                  <c:v>0.40479000000000004</c:v>
                </c:pt>
                <c:pt idx="2326">
                  <c:v>0.404945</c:v>
                </c:pt>
                <c:pt idx="2327">
                  <c:v>0.4050990000000001</c:v>
                </c:pt>
                <c:pt idx="2328">
                  <c:v>0.405254</c:v>
                </c:pt>
                <c:pt idx="2329">
                  <c:v>0.4054100000000001</c:v>
                </c:pt>
                <c:pt idx="2330">
                  <c:v>0.40556500000000001</c:v>
                </c:pt>
                <c:pt idx="2331">
                  <c:v>0.40572000000000008</c:v>
                </c:pt>
                <c:pt idx="2332">
                  <c:v>0.40587400000000007</c:v>
                </c:pt>
                <c:pt idx="2333">
                  <c:v>0.40603</c:v>
                </c:pt>
                <c:pt idx="2334">
                  <c:v>0.4061860000000001</c:v>
                </c:pt>
                <c:pt idx="2335">
                  <c:v>0.40634100000000001</c:v>
                </c:pt>
                <c:pt idx="2336">
                  <c:v>0.40649600000000002</c:v>
                </c:pt>
                <c:pt idx="2337">
                  <c:v>0.40665100000000004</c:v>
                </c:pt>
                <c:pt idx="2338">
                  <c:v>0.40680600000000006</c:v>
                </c:pt>
                <c:pt idx="2339">
                  <c:v>0.40696100000000002</c:v>
                </c:pt>
                <c:pt idx="2340">
                  <c:v>0.407115</c:v>
                </c:pt>
                <c:pt idx="2341">
                  <c:v>0.40727100000000011</c:v>
                </c:pt>
                <c:pt idx="2342">
                  <c:v>0.40742600000000007</c:v>
                </c:pt>
                <c:pt idx="2343">
                  <c:v>0.40758100000000008</c:v>
                </c:pt>
                <c:pt idx="2344">
                  <c:v>0.40773600000000004</c:v>
                </c:pt>
                <c:pt idx="2345">
                  <c:v>0.407891</c:v>
                </c:pt>
                <c:pt idx="2346">
                  <c:v>0.4080450000000001</c:v>
                </c:pt>
                <c:pt idx="2347">
                  <c:v>0.40820000000000001</c:v>
                </c:pt>
                <c:pt idx="2348">
                  <c:v>0.40835600000000005</c:v>
                </c:pt>
                <c:pt idx="2349">
                  <c:v>0.40851100000000001</c:v>
                </c:pt>
                <c:pt idx="2350">
                  <c:v>0.40866600000000003</c:v>
                </c:pt>
                <c:pt idx="2351">
                  <c:v>0.40882000000000007</c:v>
                </c:pt>
                <c:pt idx="2352">
                  <c:v>0.40897500000000009</c:v>
                </c:pt>
                <c:pt idx="2353">
                  <c:v>0.40913099999999997</c:v>
                </c:pt>
                <c:pt idx="2354">
                  <c:v>0.40928500000000001</c:v>
                </c:pt>
                <c:pt idx="2355">
                  <c:v>0.40944000000000008</c:v>
                </c:pt>
                <c:pt idx="2356">
                  <c:v>0.40959400000000001</c:v>
                </c:pt>
                <c:pt idx="2357">
                  <c:v>0.40974900000000003</c:v>
                </c:pt>
                <c:pt idx="2358">
                  <c:v>0.4099040000000001</c:v>
                </c:pt>
                <c:pt idx="2359">
                  <c:v>0.41005800000000003</c:v>
                </c:pt>
                <c:pt idx="2360">
                  <c:v>0.41021300000000011</c:v>
                </c:pt>
                <c:pt idx="2361">
                  <c:v>0.41036700000000009</c:v>
                </c:pt>
                <c:pt idx="2362">
                  <c:v>0.41052200000000005</c:v>
                </c:pt>
                <c:pt idx="2363">
                  <c:v>0.41067700000000001</c:v>
                </c:pt>
                <c:pt idx="2364">
                  <c:v>0.41083000000000008</c:v>
                </c:pt>
                <c:pt idx="2365">
                  <c:v>0.41098300000000015</c:v>
                </c:pt>
                <c:pt idx="2366">
                  <c:v>0.41113700000000003</c:v>
                </c:pt>
                <c:pt idx="2367">
                  <c:v>0.41129200000000005</c:v>
                </c:pt>
                <c:pt idx="2368">
                  <c:v>0.41144600000000003</c:v>
                </c:pt>
                <c:pt idx="2369">
                  <c:v>0.41160200000000002</c:v>
                </c:pt>
                <c:pt idx="2370">
                  <c:v>0.41175600000000001</c:v>
                </c:pt>
                <c:pt idx="2371">
                  <c:v>0.41191200000000006</c:v>
                </c:pt>
                <c:pt idx="2372">
                  <c:v>0.41206700000000002</c:v>
                </c:pt>
                <c:pt idx="2373">
                  <c:v>0.41222300000000001</c:v>
                </c:pt>
                <c:pt idx="2374">
                  <c:v>0.41237800000000008</c:v>
                </c:pt>
                <c:pt idx="2375">
                  <c:v>0.41253200000000001</c:v>
                </c:pt>
                <c:pt idx="2376">
                  <c:v>0.41268600000000005</c:v>
                </c:pt>
                <c:pt idx="2377">
                  <c:v>0.4128420000000001</c:v>
                </c:pt>
                <c:pt idx="2378">
                  <c:v>0.412995</c:v>
                </c:pt>
                <c:pt idx="2379">
                  <c:v>0.41315000000000002</c:v>
                </c:pt>
                <c:pt idx="2380">
                  <c:v>0.41330500000000009</c:v>
                </c:pt>
                <c:pt idx="2381">
                  <c:v>0.41346100000000002</c:v>
                </c:pt>
                <c:pt idx="2382">
                  <c:v>0.41361500000000001</c:v>
                </c:pt>
                <c:pt idx="2383">
                  <c:v>0.413771</c:v>
                </c:pt>
                <c:pt idx="2384">
                  <c:v>0.41392600000000007</c:v>
                </c:pt>
                <c:pt idx="2385">
                  <c:v>0.41408100000000009</c:v>
                </c:pt>
                <c:pt idx="2386">
                  <c:v>0.41423499999999996</c:v>
                </c:pt>
                <c:pt idx="2387">
                  <c:v>0.41439100000000001</c:v>
                </c:pt>
                <c:pt idx="2388">
                  <c:v>0.414547</c:v>
                </c:pt>
                <c:pt idx="2389">
                  <c:v>0.4147030000000001</c:v>
                </c:pt>
                <c:pt idx="2390">
                  <c:v>0.41485700000000009</c:v>
                </c:pt>
                <c:pt idx="2391">
                  <c:v>0.41501100000000002</c:v>
                </c:pt>
                <c:pt idx="2392">
                  <c:v>0.41516400000000003</c:v>
                </c:pt>
                <c:pt idx="2393">
                  <c:v>0.41531800000000008</c:v>
                </c:pt>
                <c:pt idx="2394">
                  <c:v>0.41547200000000006</c:v>
                </c:pt>
                <c:pt idx="2395">
                  <c:v>0.41562500000000002</c:v>
                </c:pt>
                <c:pt idx="2396">
                  <c:v>0.41578000000000004</c:v>
                </c:pt>
                <c:pt idx="2397">
                  <c:v>0.415935</c:v>
                </c:pt>
                <c:pt idx="2398">
                  <c:v>0.41608900000000015</c:v>
                </c:pt>
                <c:pt idx="2399">
                  <c:v>0.41624300000000003</c:v>
                </c:pt>
                <c:pt idx="2400">
                  <c:v>0.41639700000000002</c:v>
                </c:pt>
                <c:pt idx="2401">
                  <c:v>0.41655300000000001</c:v>
                </c:pt>
                <c:pt idx="2402">
                  <c:v>0.41670800000000002</c:v>
                </c:pt>
                <c:pt idx="2403">
                  <c:v>0.41686300000000009</c:v>
                </c:pt>
                <c:pt idx="2404">
                  <c:v>0.41701700000000008</c:v>
                </c:pt>
                <c:pt idx="2405">
                  <c:v>0.41717300000000002</c:v>
                </c:pt>
                <c:pt idx="2406">
                  <c:v>0.41732700000000006</c:v>
                </c:pt>
                <c:pt idx="2407">
                  <c:v>0.41748200000000008</c:v>
                </c:pt>
                <c:pt idx="2408">
                  <c:v>0.41763800000000001</c:v>
                </c:pt>
                <c:pt idx="2409">
                  <c:v>0.417792</c:v>
                </c:pt>
                <c:pt idx="2410">
                  <c:v>0.41794600000000004</c:v>
                </c:pt>
                <c:pt idx="2411">
                  <c:v>0.418101</c:v>
                </c:pt>
                <c:pt idx="2412">
                  <c:v>0.41825600000000002</c:v>
                </c:pt>
                <c:pt idx="2413">
                  <c:v>0.41841100000000009</c:v>
                </c:pt>
                <c:pt idx="2414">
                  <c:v>0.41856500000000002</c:v>
                </c:pt>
                <c:pt idx="2415">
                  <c:v>0.41872000000000004</c:v>
                </c:pt>
                <c:pt idx="2416">
                  <c:v>0.41887700000000005</c:v>
                </c:pt>
                <c:pt idx="2417">
                  <c:v>0.4190310000000001</c:v>
                </c:pt>
                <c:pt idx="2418">
                  <c:v>0.41918600000000006</c:v>
                </c:pt>
                <c:pt idx="2419">
                  <c:v>0.4193400000000001</c:v>
                </c:pt>
                <c:pt idx="2420">
                  <c:v>0.41949500000000001</c:v>
                </c:pt>
                <c:pt idx="2421">
                  <c:v>0.41965000000000002</c:v>
                </c:pt>
                <c:pt idx="2422">
                  <c:v>0.41980600000000007</c:v>
                </c:pt>
                <c:pt idx="2423">
                  <c:v>0.41996100000000008</c:v>
                </c:pt>
                <c:pt idx="2424">
                  <c:v>0.42011700000000002</c:v>
                </c:pt>
                <c:pt idx="2425">
                  <c:v>0.42027200000000003</c:v>
                </c:pt>
                <c:pt idx="2426">
                  <c:v>0.42042700000000005</c:v>
                </c:pt>
                <c:pt idx="2427">
                  <c:v>0.42058200000000007</c:v>
                </c:pt>
                <c:pt idx="2428">
                  <c:v>0.420736</c:v>
                </c:pt>
                <c:pt idx="2429">
                  <c:v>0.42089000000000015</c:v>
                </c:pt>
                <c:pt idx="2430">
                  <c:v>0.42104600000000003</c:v>
                </c:pt>
                <c:pt idx="2431">
                  <c:v>0.4212010000000001</c:v>
                </c:pt>
                <c:pt idx="2432">
                  <c:v>0.42135600000000006</c:v>
                </c:pt>
                <c:pt idx="2433">
                  <c:v>0.42151100000000002</c:v>
                </c:pt>
                <c:pt idx="2434">
                  <c:v>0.4216660000000001</c:v>
                </c:pt>
                <c:pt idx="2435">
                  <c:v>0.42182100000000006</c:v>
                </c:pt>
                <c:pt idx="2436">
                  <c:v>0.42197500000000016</c:v>
                </c:pt>
                <c:pt idx="2437">
                  <c:v>0.42212900000000009</c:v>
                </c:pt>
                <c:pt idx="2438">
                  <c:v>0.42228500000000002</c:v>
                </c:pt>
                <c:pt idx="2439">
                  <c:v>0.42244000000000004</c:v>
                </c:pt>
                <c:pt idx="2440">
                  <c:v>0.422595</c:v>
                </c:pt>
                <c:pt idx="2441">
                  <c:v>0.42275000000000001</c:v>
                </c:pt>
                <c:pt idx="2442">
                  <c:v>0.42290500000000009</c:v>
                </c:pt>
                <c:pt idx="2443">
                  <c:v>0.42305900000000002</c:v>
                </c:pt>
                <c:pt idx="2444">
                  <c:v>0.42321500000000001</c:v>
                </c:pt>
                <c:pt idx="2445">
                  <c:v>0.42337100000000005</c:v>
                </c:pt>
                <c:pt idx="2446">
                  <c:v>0.4235250000000001</c:v>
                </c:pt>
                <c:pt idx="2447">
                  <c:v>0.42368000000000006</c:v>
                </c:pt>
                <c:pt idx="2448">
                  <c:v>0.4238340000000001</c:v>
                </c:pt>
                <c:pt idx="2449">
                  <c:v>0.42399000000000009</c:v>
                </c:pt>
                <c:pt idx="2450">
                  <c:v>0.42414400000000002</c:v>
                </c:pt>
                <c:pt idx="2451">
                  <c:v>0.42429900000000004</c:v>
                </c:pt>
                <c:pt idx="2452">
                  <c:v>0.42445400000000005</c:v>
                </c:pt>
                <c:pt idx="2453">
                  <c:v>0.4246080000000001</c:v>
                </c:pt>
                <c:pt idx="2454">
                  <c:v>0.42476400000000003</c:v>
                </c:pt>
                <c:pt idx="2455">
                  <c:v>0.42491900000000016</c:v>
                </c:pt>
                <c:pt idx="2456">
                  <c:v>0.42507400000000006</c:v>
                </c:pt>
                <c:pt idx="2457">
                  <c:v>0.42522900000000002</c:v>
                </c:pt>
                <c:pt idx="2458">
                  <c:v>0.4253840000000001</c:v>
                </c:pt>
                <c:pt idx="2459">
                  <c:v>0.42554000000000003</c:v>
                </c:pt>
                <c:pt idx="2460">
                  <c:v>0.4256950000000001</c:v>
                </c:pt>
                <c:pt idx="2461">
                  <c:v>0.42584900000000009</c:v>
                </c:pt>
                <c:pt idx="2462">
                  <c:v>0.42600500000000002</c:v>
                </c:pt>
                <c:pt idx="2463">
                  <c:v>0.42616000000000004</c:v>
                </c:pt>
                <c:pt idx="2464">
                  <c:v>0.42631300000000005</c:v>
                </c:pt>
                <c:pt idx="2465">
                  <c:v>0.42646900000000015</c:v>
                </c:pt>
                <c:pt idx="2466">
                  <c:v>0.42662400000000006</c:v>
                </c:pt>
                <c:pt idx="2467">
                  <c:v>0.42677900000000002</c:v>
                </c:pt>
                <c:pt idx="2468">
                  <c:v>0.42693300000000001</c:v>
                </c:pt>
                <c:pt idx="2469">
                  <c:v>0.42708800000000008</c:v>
                </c:pt>
                <c:pt idx="2470">
                  <c:v>0.42724400000000001</c:v>
                </c:pt>
                <c:pt idx="2471">
                  <c:v>0.42739800000000006</c:v>
                </c:pt>
                <c:pt idx="2472">
                  <c:v>0.4275540000000001</c:v>
                </c:pt>
                <c:pt idx="2473">
                  <c:v>0.42770900000000001</c:v>
                </c:pt>
                <c:pt idx="2474">
                  <c:v>0.42786400000000008</c:v>
                </c:pt>
                <c:pt idx="2475">
                  <c:v>0.42802000000000007</c:v>
                </c:pt>
                <c:pt idx="2476">
                  <c:v>0.42817400000000005</c:v>
                </c:pt>
                <c:pt idx="2477">
                  <c:v>0.42832900000000007</c:v>
                </c:pt>
                <c:pt idx="2478">
                  <c:v>0.42848400000000009</c:v>
                </c:pt>
                <c:pt idx="2479">
                  <c:v>0.4286390000000001</c:v>
                </c:pt>
                <c:pt idx="2480">
                  <c:v>0.42879500000000004</c:v>
                </c:pt>
                <c:pt idx="2481">
                  <c:v>0.42895100000000008</c:v>
                </c:pt>
                <c:pt idx="2482">
                  <c:v>0.42910700000000002</c:v>
                </c:pt>
                <c:pt idx="2483">
                  <c:v>0.429261</c:v>
                </c:pt>
                <c:pt idx="2484">
                  <c:v>0.42941700000000016</c:v>
                </c:pt>
                <c:pt idx="2485">
                  <c:v>0.42957100000000009</c:v>
                </c:pt>
                <c:pt idx="2486">
                  <c:v>0.42972500000000002</c:v>
                </c:pt>
                <c:pt idx="2487">
                  <c:v>0.42987900000000007</c:v>
                </c:pt>
                <c:pt idx="2488">
                  <c:v>0.430035</c:v>
                </c:pt>
                <c:pt idx="2489">
                  <c:v>0.43019000000000002</c:v>
                </c:pt>
                <c:pt idx="2490">
                  <c:v>0.43034400000000006</c:v>
                </c:pt>
                <c:pt idx="2491">
                  <c:v>0.4304980000000001</c:v>
                </c:pt>
                <c:pt idx="2492">
                  <c:v>0.43065400000000004</c:v>
                </c:pt>
                <c:pt idx="2493">
                  <c:v>0.43080800000000008</c:v>
                </c:pt>
                <c:pt idx="2494">
                  <c:v>0.43096200000000007</c:v>
                </c:pt>
                <c:pt idx="2495">
                  <c:v>0.43111700000000008</c:v>
                </c:pt>
                <c:pt idx="2496">
                  <c:v>0.43127100000000002</c:v>
                </c:pt>
                <c:pt idx="2497">
                  <c:v>0.43142700000000006</c:v>
                </c:pt>
                <c:pt idx="2498">
                  <c:v>0.43158000000000007</c:v>
                </c:pt>
                <c:pt idx="2499">
                  <c:v>0.43173500000000004</c:v>
                </c:pt>
                <c:pt idx="2500">
                  <c:v>0.43188900000000008</c:v>
                </c:pt>
                <c:pt idx="2501">
                  <c:v>0.43204400000000004</c:v>
                </c:pt>
                <c:pt idx="2502">
                  <c:v>0.43219800000000008</c:v>
                </c:pt>
                <c:pt idx="2503">
                  <c:v>0.43235200000000007</c:v>
                </c:pt>
                <c:pt idx="2504">
                  <c:v>0.43250700000000009</c:v>
                </c:pt>
                <c:pt idx="2505">
                  <c:v>0.43266100000000002</c:v>
                </c:pt>
                <c:pt idx="2506">
                  <c:v>0.43281500000000006</c:v>
                </c:pt>
                <c:pt idx="2507">
                  <c:v>0.43297000000000008</c:v>
                </c:pt>
                <c:pt idx="2508">
                  <c:v>0.43312500000000009</c:v>
                </c:pt>
                <c:pt idx="2509">
                  <c:v>0.43327900000000008</c:v>
                </c:pt>
                <c:pt idx="2510">
                  <c:v>0.4334360000000001</c:v>
                </c:pt>
                <c:pt idx="2511">
                  <c:v>0.433591</c:v>
                </c:pt>
                <c:pt idx="2512">
                  <c:v>0.43374600000000002</c:v>
                </c:pt>
                <c:pt idx="2513">
                  <c:v>0.43390200000000007</c:v>
                </c:pt>
                <c:pt idx="2514">
                  <c:v>0.43405700000000008</c:v>
                </c:pt>
                <c:pt idx="2515">
                  <c:v>0.43421100000000001</c:v>
                </c:pt>
                <c:pt idx="2516">
                  <c:v>0.43436600000000009</c:v>
                </c:pt>
                <c:pt idx="2517">
                  <c:v>0.43452000000000007</c:v>
                </c:pt>
                <c:pt idx="2518">
                  <c:v>0.43467500000000009</c:v>
                </c:pt>
                <c:pt idx="2519">
                  <c:v>0.43482900000000008</c:v>
                </c:pt>
                <c:pt idx="2520">
                  <c:v>0.43498400000000009</c:v>
                </c:pt>
                <c:pt idx="2521">
                  <c:v>0.435139</c:v>
                </c:pt>
                <c:pt idx="2522">
                  <c:v>0.4352930000000001</c:v>
                </c:pt>
                <c:pt idx="2523">
                  <c:v>0.43544600000000006</c:v>
                </c:pt>
                <c:pt idx="2524">
                  <c:v>0.43560100000000002</c:v>
                </c:pt>
                <c:pt idx="2525">
                  <c:v>0.435755</c:v>
                </c:pt>
                <c:pt idx="2526">
                  <c:v>0.43590900000000016</c:v>
                </c:pt>
                <c:pt idx="2527">
                  <c:v>0.43606400000000006</c:v>
                </c:pt>
                <c:pt idx="2528">
                  <c:v>0.43621900000000002</c:v>
                </c:pt>
                <c:pt idx="2529">
                  <c:v>0.4363740000000001</c:v>
                </c:pt>
                <c:pt idx="2530">
                  <c:v>0.43652800000000014</c:v>
                </c:pt>
                <c:pt idx="2531">
                  <c:v>0.43668500000000016</c:v>
                </c:pt>
                <c:pt idx="2532">
                  <c:v>0.43684200000000006</c:v>
                </c:pt>
                <c:pt idx="2533">
                  <c:v>0.43699700000000002</c:v>
                </c:pt>
                <c:pt idx="2534">
                  <c:v>0.43715100000000001</c:v>
                </c:pt>
                <c:pt idx="2535">
                  <c:v>0.43730400000000014</c:v>
                </c:pt>
                <c:pt idx="2536">
                  <c:v>0.43745900000000015</c:v>
                </c:pt>
                <c:pt idx="2537">
                  <c:v>0.43761500000000009</c:v>
                </c:pt>
                <c:pt idx="2538">
                  <c:v>0.43776900000000002</c:v>
                </c:pt>
                <c:pt idx="2539">
                  <c:v>0.43792400000000009</c:v>
                </c:pt>
                <c:pt idx="2540">
                  <c:v>0.43808000000000008</c:v>
                </c:pt>
                <c:pt idx="2541">
                  <c:v>0.43823400000000001</c:v>
                </c:pt>
                <c:pt idx="2542">
                  <c:v>0.43839000000000006</c:v>
                </c:pt>
                <c:pt idx="2543">
                  <c:v>0.4385440000000001</c:v>
                </c:pt>
                <c:pt idx="2544">
                  <c:v>0.43869800000000003</c:v>
                </c:pt>
                <c:pt idx="2545">
                  <c:v>0.43885300000000016</c:v>
                </c:pt>
                <c:pt idx="2546">
                  <c:v>0.43900900000000009</c:v>
                </c:pt>
                <c:pt idx="2547">
                  <c:v>0.43916400000000005</c:v>
                </c:pt>
                <c:pt idx="2548">
                  <c:v>0.43931900000000007</c:v>
                </c:pt>
                <c:pt idx="2549">
                  <c:v>0.43947400000000009</c:v>
                </c:pt>
                <c:pt idx="2550">
                  <c:v>0.43962900000000016</c:v>
                </c:pt>
                <c:pt idx="2551">
                  <c:v>0.43978500000000009</c:v>
                </c:pt>
                <c:pt idx="2552">
                  <c:v>0.43993800000000005</c:v>
                </c:pt>
                <c:pt idx="2553">
                  <c:v>0.44009199999999998</c:v>
                </c:pt>
                <c:pt idx="2554">
                  <c:v>0.44024699999999994</c:v>
                </c:pt>
                <c:pt idx="2555">
                  <c:v>0.44040200000000002</c:v>
                </c:pt>
                <c:pt idx="2556">
                  <c:v>0.44055700000000003</c:v>
                </c:pt>
                <c:pt idx="2557">
                  <c:v>0.44071299999999997</c:v>
                </c:pt>
                <c:pt idx="2558">
                  <c:v>0.44086800000000004</c:v>
                </c:pt>
                <c:pt idx="2559">
                  <c:v>0.44102400000000008</c:v>
                </c:pt>
                <c:pt idx="2560">
                  <c:v>0.44117800000000001</c:v>
                </c:pt>
                <c:pt idx="2561">
                  <c:v>0.441332</c:v>
                </c:pt>
                <c:pt idx="2562">
                  <c:v>0.44148900000000002</c:v>
                </c:pt>
                <c:pt idx="2563">
                  <c:v>0.44164299999999995</c:v>
                </c:pt>
                <c:pt idx="2564">
                  <c:v>0.44179899999999994</c:v>
                </c:pt>
                <c:pt idx="2565">
                  <c:v>0.44195300000000004</c:v>
                </c:pt>
                <c:pt idx="2566">
                  <c:v>0.44210700000000003</c:v>
                </c:pt>
                <c:pt idx="2567">
                  <c:v>0.44226200000000004</c:v>
                </c:pt>
                <c:pt idx="2568">
                  <c:v>0.442417</c:v>
                </c:pt>
                <c:pt idx="2569">
                  <c:v>0.4425710000000001</c:v>
                </c:pt>
                <c:pt idx="2570">
                  <c:v>0.44272700000000004</c:v>
                </c:pt>
                <c:pt idx="2571">
                  <c:v>0.44288300000000008</c:v>
                </c:pt>
                <c:pt idx="2572">
                  <c:v>0.44303800000000004</c:v>
                </c:pt>
                <c:pt idx="2573">
                  <c:v>0.44319299999999995</c:v>
                </c:pt>
                <c:pt idx="2574">
                  <c:v>0.4433490000000001</c:v>
                </c:pt>
                <c:pt idx="2575">
                  <c:v>0.44350500000000004</c:v>
                </c:pt>
                <c:pt idx="2576">
                  <c:v>0.44365900000000003</c:v>
                </c:pt>
                <c:pt idx="2577">
                  <c:v>0.4438140000000001</c:v>
                </c:pt>
                <c:pt idx="2578">
                  <c:v>0.44397000000000003</c:v>
                </c:pt>
                <c:pt idx="2579">
                  <c:v>0.44412400000000002</c:v>
                </c:pt>
                <c:pt idx="2580">
                  <c:v>0.44427700000000003</c:v>
                </c:pt>
                <c:pt idx="2581">
                  <c:v>0.44443200000000005</c:v>
                </c:pt>
                <c:pt idx="2582">
                  <c:v>0.44458700000000001</c:v>
                </c:pt>
                <c:pt idx="2583">
                  <c:v>0.44474299999999994</c:v>
                </c:pt>
                <c:pt idx="2584">
                  <c:v>0.44489800000000002</c:v>
                </c:pt>
                <c:pt idx="2585">
                  <c:v>0.44505300000000003</c:v>
                </c:pt>
                <c:pt idx="2586">
                  <c:v>0.44520899999999997</c:v>
                </c:pt>
                <c:pt idx="2587">
                  <c:v>0.44536600000000004</c:v>
                </c:pt>
                <c:pt idx="2588">
                  <c:v>0.44552200000000003</c:v>
                </c:pt>
                <c:pt idx="2589">
                  <c:v>0.4456790000000001</c:v>
                </c:pt>
                <c:pt idx="2590">
                  <c:v>0.44583500000000004</c:v>
                </c:pt>
                <c:pt idx="2591">
                  <c:v>0.44599</c:v>
                </c:pt>
                <c:pt idx="2592">
                  <c:v>0.44614600000000004</c:v>
                </c:pt>
                <c:pt idx="2593">
                  <c:v>0.44630200000000003</c:v>
                </c:pt>
                <c:pt idx="2594">
                  <c:v>0.44645800000000002</c:v>
                </c:pt>
                <c:pt idx="2595">
                  <c:v>0.44661400000000001</c:v>
                </c:pt>
                <c:pt idx="2596">
                  <c:v>0.44676900000000003</c:v>
                </c:pt>
                <c:pt idx="2597">
                  <c:v>0.4469260000000001</c:v>
                </c:pt>
                <c:pt idx="2598">
                  <c:v>0.44708200000000003</c:v>
                </c:pt>
                <c:pt idx="2599">
                  <c:v>0.44723799999999997</c:v>
                </c:pt>
                <c:pt idx="2600">
                  <c:v>0.44739400000000001</c:v>
                </c:pt>
                <c:pt idx="2601">
                  <c:v>0.44755</c:v>
                </c:pt>
                <c:pt idx="2602">
                  <c:v>0.44770600000000005</c:v>
                </c:pt>
                <c:pt idx="2603">
                  <c:v>0.44786200000000004</c:v>
                </c:pt>
                <c:pt idx="2604">
                  <c:v>0.44801800000000008</c:v>
                </c:pt>
                <c:pt idx="2605">
                  <c:v>0.44817200000000001</c:v>
                </c:pt>
                <c:pt idx="2606">
                  <c:v>0.44832800000000006</c:v>
                </c:pt>
                <c:pt idx="2607">
                  <c:v>0.44848500000000002</c:v>
                </c:pt>
                <c:pt idx="2608">
                  <c:v>0.44864099999999996</c:v>
                </c:pt>
                <c:pt idx="2609">
                  <c:v>0.44879599999999997</c:v>
                </c:pt>
                <c:pt idx="2610">
                  <c:v>0.44895200000000002</c:v>
                </c:pt>
                <c:pt idx="2611">
                  <c:v>0.44910700000000003</c:v>
                </c:pt>
                <c:pt idx="2612">
                  <c:v>0.449264</c:v>
                </c:pt>
                <c:pt idx="2613">
                  <c:v>0.4494200000000001</c:v>
                </c:pt>
                <c:pt idx="2614">
                  <c:v>0.449577</c:v>
                </c:pt>
                <c:pt idx="2615">
                  <c:v>0.44973199999999997</c:v>
                </c:pt>
                <c:pt idx="2616">
                  <c:v>0.44988800000000007</c:v>
                </c:pt>
                <c:pt idx="2617">
                  <c:v>0.45004500000000003</c:v>
                </c:pt>
                <c:pt idx="2618">
                  <c:v>0.45020000000000004</c:v>
                </c:pt>
                <c:pt idx="2619">
                  <c:v>0.45035700000000001</c:v>
                </c:pt>
                <c:pt idx="2620">
                  <c:v>0.450513</c:v>
                </c:pt>
                <c:pt idx="2621">
                  <c:v>0.4506690000000001</c:v>
                </c:pt>
                <c:pt idx="2622">
                  <c:v>0.45082500000000009</c:v>
                </c:pt>
                <c:pt idx="2623">
                  <c:v>0.4509800000000001</c:v>
                </c:pt>
                <c:pt idx="2624">
                  <c:v>0.45113599999999998</c:v>
                </c:pt>
                <c:pt idx="2625">
                  <c:v>0.45129299999999994</c:v>
                </c:pt>
                <c:pt idx="2626">
                  <c:v>0.45145000000000002</c:v>
                </c:pt>
                <c:pt idx="2627">
                  <c:v>0.45160500000000003</c:v>
                </c:pt>
                <c:pt idx="2628">
                  <c:v>0.45176000000000005</c:v>
                </c:pt>
                <c:pt idx="2629">
                  <c:v>0.45191600000000004</c:v>
                </c:pt>
                <c:pt idx="2630">
                  <c:v>0.45207200000000003</c:v>
                </c:pt>
                <c:pt idx="2631">
                  <c:v>0.45222800000000002</c:v>
                </c:pt>
                <c:pt idx="2632">
                  <c:v>0.45238400000000006</c:v>
                </c:pt>
                <c:pt idx="2633">
                  <c:v>0.45254</c:v>
                </c:pt>
                <c:pt idx="2634">
                  <c:v>0.45269600000000004</c:v>
                </c:pt>
                <c:pt idx="2635">
                  <c:v>0.45285000000000003</c:v>
                </c:pt>
                <c:pt idx="2636">
                  <c:v>0.45300600000000002</c:v>
                </c:pt>
                <c:pt idx="2637">
                  <c:v>0.45316300000000004</c:v>
                </c:pt>
                <c:pt idx="2638">
                  <c:v>0.45331900000000008</c:v>
                </c:pt>
                <c:pt idx="2639">
                  <c:v>0.4534740000000001</c:v>
                </c:pt>
                <c:pt idx="2640">
                  <c:v>0.45363000000000003</c:v>
                </c:pt>
                <c:pt idx="2641">
                  <c:v>0.45378600000000002</c:v>
                </c:pt>
                <c:pt idx="2642">
                  <c:v>0.45394200000000001</c:v>
                </c:pt>
                <c:pt idx="2643">
                  <c:v>0.454098</c:v>
                </c:pt>
                <c:pt idx="2644">
                  <c:v>0.45425499999999996</c:v>
                </c:pt>
                <c:pt idx="2645">
                  <c:v>0.45441000000000004</c:v>
                </c:pt>
                <c:pt idx="2646">
                  <c:v>0.45456600000000008</c:v>
                </c:pt>
                <c:pt idx="2647">
                  <c:v>0.4547230000000001</c:v>
                </c:pt>
                <c:pt idx="2648">
                  <c:v>0.45487900000000009</c:v>
                </c:pt>
                <c:pt idx="2649">
                  <c:v>0.45503499999999997</c:v>
                </c:pt>
                <c:pt idx="2650">
                  <c:v>0.45519200000000004</c:v>
                </c:pt>
                <c:pt idx="2651">
                  <c:v>0.45534800000000003</c:v>
                </c:pt>
                <c:pt idx="2652">
                  <c:v>0.4555050000000001</c:v>
                </c:pt>
                <c:pt idx="2653">
                  <c:v>0.45566000000000001</c:v>
                </c:pt>
                <c:pt idx="2654">
                  <c:v>0.45581600000000005</c:v>
                </c:pt>
                <c:pt idx="2655">
                  <c:v>0.45597100000000002</c:v>
                </c:pt>
                <c:pt idx="2656">
                  <c:v>0.45612600000000003</c:v>
                </c:pt>
                <c:pt idx="2657">
                  <c:v>0.45628200000000002</c:v>
                </c:pt>
                <c:pt idx="2658">
                  <c:v>0.45643900000000004</c:v>
                </c:pt>
                <c:pt idx="2659">
                  <c:v>0.456594</c:v>
                </c:pt>
                <c:pt idx="2660">
                  <c:v>0.45675000000000004</c:v>
                </c:pt>
                <c:pt idx="2661">
                  <c:v>0.45690600000000003</c:v>
                </c:pt>
                <c:pt idx="2662">
                  <c:v>0.45706200000000002</c:v>
                </c:pt>
                <c:pt idx="2663">
                  <c:v>0.45721800000000001</c:v>
                </c:pt>
                <c:pt idx="2664">
                  <c:v>0.45737400000000006</c:v>
                </c:pt>
                <c:pt idx="2665">
                  <c:v>0.4575280000000001</c:v>
                </c:pt>
                <c:pt idx="2666">
                  <c:v>0.45768400000000004</c:v>
                </c:pt>
                <c:pt idx="2667">
                  <c:v>0.457841</c:v>
                </c:pt>
                <c:pt idx="2668">
                  <c:v>0.4579970000000001</c:v>
                </c:pt>
                <c:pt idx="2669">
                  <c:v>0.45815300000000003</c:v>
                </c:pt>
                <c:pt idx="2670">
                  <c:v>0.45830900000000002</c:v>
                </c:pt>
                <c:pt idx="2671">
                  <c:v>0.45846600000000004</c:v>
                </c:pt>
                <c:pt idx="2672">
                  <c:v>0.458623</c:v>
                </c:pt>
                <c:pt idx="2673">
                  <c:v>0.4587790000000001</c:v>
                </c:pt>
                <c:pt idx="2674">
                  <c:v>0.45893600000000001</c:v>
                </c:pt>
                <c:pt idx="2675">
                  <c:v>0.459092</c:v>
                </c:pt>
                <c:pt idx="2676">
                  <c:v>0.45924899999999996</c:v>
                </c:pt>
                <c:pt idx="2677">
                  <c:v>0.45940400000000003</c:v>
                </c:pt>
                <c:pt idx="2678">
                  <c:v>0.45956200000000008</c:v>
                </c:pt>
                <c:pt idx="2679">
                  <c:v>0.4597170000000001</c:v>
                </c:pt>
                <c:pt idx="2680">
                  <c:v>0.45987200000000006</c:v>
                </c:pt>
                <c:pt idx="2681">
                  <c:v>0.46002700000000002</c:v>
                </c:pt>
                <c:pt idx="2682">
                  <c:v>0.46018300000000001</c:v>
                </c:pt>
                <c:pt idx="2683">
                  <c:v>0.460339</c:v>
                </c:pt>
                <c:pt idx="2684">
                  <c:v>0.4604950000000001</c:v>
                </c:pt>
                <c:pt idx="2685">
                  <c:v>0.46065</c:v>
                </c:pt>
                <c:pt idx="2686">
                  <c:v>0.46080800000000005</c:v>
                </c:pt>
                <c:pt idx="2687">
                  <c:v>0.46096400000000004</c:v>
                </c:pt>
                <c:pt idx="2688">
                  <c:v>0.461119</c:v>
                </c:pt>
                <c:pt idx="2689">
                  <c:v>0.4612750000000001</c:v>
                </c:pt>
                <c:pt idx="2690">
                  <c:v>0.46143100000000004</c:v>
                </c:pt>
                <c:pt idx="2691">
                  <c:v>0.46158700000000008</c:v>
                </c:pt>
                <c:pt idx="2692">
                  <c:v>0.46174299999999996</c:v>
                </c:pt>
                <c:pt idx="2693">
                  <c:v>0.46190100000000001</c:v>
                </c:pt>
                <c:pt idx="2694">
                  <c:v>0.46205600000000002</c:v>
                </c:pt>
                <c:pt idx="2695">
                  <c:v>0.46221300000000004</c:v>
                </c:pt>
                <c:pt idx="2696">
                  <c:v>0.46236900000000009</c:v>
                </c:pt>
                <c:pt idx="2697">
                  <c:v>0.4625260000000001</c:v>
                </c:pt>
                <c:pt idx="2698">
                  <c:v>0.46268100000000001</c:v>
                </c:pt>
                <c:pt idx="2699">
                  <c:v>0.462837</c:v>
                </c:pt>
                <c:pt idx="2700">
                  <c:v>0.4629930000000001</c:v>
                </c:pt>
                <c:pt idx="2701">
                  <c:v>0.46314900000000003</c:v>
                </c:pt>
                <c:pt idx="2702">
                  <c:v>0.46330600000000005</c:v>
                </c:pt>
                <c:pt idx="2703">
                  <c:v>0.46346100000000001</c:v>
                </c:pt>
                <c:pt idx="2704">
                  <c:v>0.46361800000000003</c:v>
                </c:pt>
                <c:pt idx="2705">
                  <c:v>0.46377400000000002</c:v>
                </c:pt>
                <c:pt idx="2706">
                  <c:v>0.46393000000000001</c:v>
                </c:pt>
                <c:pt idx="2707">
                  <c:v>0.46408500000000008</c:v>
                </c:pt>
                <c:pt idx="2708">
                  <c:v>0.46424200000000004</c:v>
                </c:pt>
                <c:pt idx="2709">
                  <c:v>0.464397</c:v>
                </c:pt>
                <c:pt idx="2710">
                  <c:v>0.4645530000000001</c:v>
                </c:pt>
                <c:pt idx="2711">
                  <c:v>0.46470900000000004</c:v>
                </c:pt>
                <c:pt idx="2712">
                  <c:v>0.46486500000000008</c:v>
                </c:pt>
                <c:pt idx="2713">
                  <c:v>0.46502100000000002</c:v>
                </c:pt>
                <c:pt idx="2714">
                  <c:v>0.46517600000000003</c:v>
                </c:pt>
                <c:pt idx="2715">
                  <c:v>0.46533000000000002</c:v>
                </c:pt>
                <c:pt idx="2716">
                  <c:v>0.46548600000000007</c:v>
                </c:pt>
                <c:pt idx="2717">
                  <c:v>0.465642</c:v>
                </c:pt>
                <c:pt idx="2718">
                  <c:v>0.46579899999999996</c:v>
                </c:pt>
                <c:pt idx="2719">
                  <c:v>0.46595600000000004</c:v>
                </c:pt>
                <c:pt idx="2720">
                  <c:v>0.466111</c:v>
                </c:pt>
                <c:pt idx="2721">
                  <c:v>0.4662670000000001</c:v>
                </c:pt>
                <c:pt idx="2722">
                  <c:v>0.46642200000000006</c:v>
                </c:pt>
                <c:pt idx="2723">
                  <c:v>0.4665780000000001</c:v>
                </c:pt>
                <c:pt idx="2724">
                  <c:v>0.46673299999999995</c:v>
                </c:pt>
                <c:pt idx="2725">
                  <c:v>0.46688900000000005</c:v>
                </c:pt>
                <c:pt idx="2726">
                  <c:v>0.46704600000000002</c:v>
                </c:pt>
                <c:pt idx="2727">
                  <c:v>0.46720200000000001</c:v>
                </c:pt>
                <c:pt idx="2728">
                  <c:v>0.46735900000000002</c:v>
                </c:pt>
                <c:pt idx="2729">
                  <c:v>0.46751500000000001</c:v>
                </c:pt>
                <c:pt idx="2730">
                  <c:v>0.46767200000000003</c:v>
                </c:pt>
                <c:pt idx="2731">
                  <c:v>0.46782600000000008</c:v>
                </c:pt>
                <c:pt idx="2732">
                  <c:v>0.46798300000000009</c:v>
                </c:pt>
                <c:pt idx="2733">
                  <c:v>0.46813900000000003</c:v>
                </c:pt>
                <c:pt idx="2734">
                  <c:v>0.46829499999999996</c:v>
                </c:pt>
                <c:pt idx="2735">
                  <c:v>0.46845100000000001</c:v>
                </c:pt>
                <c:pt idx="2736">
                  <c:v>0.468607</c:v>
                </c:pt>
                <c:pt idx="2737">
                  <c:v>0.4687630000000001</c:v>
                </c:pt>
                <c:pt idx="2738">
                  <c:v>0.46891900000000009</c:v>
                </c:pt>
                <c:pt idx="2739">
                  <c:v>0.46907500000000002</c:v>
                </c:pt>
                <c:pt idx="2740">
                  <c:v>0.46923199999999998</c:v>
                </c:pt>
                <c:pt idx="2741">
                  <c:v>0.46938800000000014</c:v>
                </c:pt>
                <c:pt idx="2742">
                  <c:v>0.46954400000000002</c:v>
                </c:pt>
                <c:pt idx="2743">
                  <c:v>0.46970100000000004</c:v>
                </c:pt>
                <c:pt idx="2744">
                  <c:v>0.46985600000000005</c:v>
                </c:pt>
                <c:pt idx="2745">
                  <c:v>0.4700140000000001</c:v>
                </c:pt>
                <c:pt idx="2746">
                  <c:v>0.47017000000000003</c:v>
                </c:pt>
                <c:pt idx="2747">
                  <c:v>0.47032700000000005</c:v>
                </c:pt>
                <c:pt idx="2748">
                  <c:v>0.4704830000000001</c:v>
                </c:pt>
                <c:pt idx="2749">
                  <c:v>0.47063900000000003</c:v>
                </c:pt>
                <c:pt idx="2750">
                  <c:v>0.47079600000000005</c:v>
                </c:pt>
                <c:pt idx="2751">
                  <c:v>0.47095100000000001</c:v>
                </c:pt>
                <c:pt idx="2752">
                  <c:v>0.47110800000000008</c:v>
                </c:pt>
                <c:pt idx="2753">
                  <c:v>0.4712650000000001</c:v>
                </c:pt>
                <c:pt idx="2754">
                  <c:v>0.47142000000000006</c:v>
                </c:pt>
                <c:pt idx="2755">
                  <c:v>0.47157600000000005</c:v>
                </c:pt>
                <c:pt idx="2756">
                  <c:v>0.47173199999999998</c:v>
                </c:pt>
                <c:pt idx="2757">
                  <c:v>0.47188800000000009</c:v>
                </c:pt>
                <c:pt idx="2758">
                  <c:v>0.47204400000000002</c:v>
                </c:pt>
                <c:pt idx="2759">
                  <c:v>0.47219900000000004</c:v>
                </c:pt>
                <c:pt idx="2760">
                  <c:v>0.47235500000000002</c:v>
                </c:pt>
                <c:pt idx="2761">
                  <c:v>0.4725120000000001</c:v>
                </c:pt>
                <c:pt idx="2762">
                  <c:v>0.47266800000000003</c:v>
                </c:pt>
                <c:pt idx="2763">
                  <c:v>0.47282600000000008</c:v>
                </c:pt>
                <c:pt idx="2764">
                  <c:v>0.47298000000000007</c:v>
                </c:pt>
                <c:pt idx="2765">
                  <c:v>0.47313500000000003</c:v>
                </c:pt>
                <c:pt idx="2766">
                  <c:v>0.47329099999999996</c:v>
                </c:pt>
                <c:pt idx="2767">
                  <c:v>0.47344600000000003</c:v>
                </c:pt>
                <c:pt idx="2768">
                  <c:v>0.47360100000000011</c:v>
                </c:pt>
                <c:pt idx="2769">
                  <c:v>0.47375600000000001</c:v>
                </c:pt>
                <c:pt idx="2770">
                  <c:v>0.47391300000000008</c:v>
                </c:pt>
                <c:pt idx="2771">
                  <c:v>0.47407100000000002</c:v>
                </c:pt>
                <c:pt idx="2772">
                  <c:v>0.47422700000000001</c:v>
                </c:pt>
                <c:pt idx="2773">
                  <c:v>0.47438200000000014</c:v>
                </c:pt>
                <c:pt idx="2774">
                  <c:v>0.47453800000000002</c:v>
                </c:pt>
                <c:pt idx="2775">
                  <c:v>0.47469500000000003</c:v>
                </c:pt>
                <c:pt idx="2776">
                  <c:v>0.47485200000000005</c:v>
                </c:pt>
                <c:pt idx="2777">
                  <c:v>0.4750080000000001</c:v>
                </c:pt>
                <c:pt idx="2778">
                  <c:v>0.475165</c:v>
                </c:pt>
                <c:pt idx="2779">
                  <c:v>0.47531900000000016</c:v>
                </c:pt>
                <c:pt idx="2780">
                  <c:v>0.47547300000000009</c:v>
                </c:pt>
                <c:pt idx="2781">
                  <c:v>0.47563</c:v>
                </c:pt>
                <c:pt idx="2782">
                  <c:v>0.47578500000000001</c:v>
                </c:pt>
                <c:pt idx="2783">
                  <c:v>0.47594200000000003</c:v>
                </c:pt>
                <c:pt idx="2784">
                  <c:v>0.47609800000000002</c:v>
                </c:pt>
                <c:pt idx="2785">
                  <c:v>0.47625500000000004</c:v>
                </c:pt>
                <c:pt idx="2786">
                  <c:v>0.47641000000000006</c:v>
                </c:pt>
                <c:pt idx="2787">
                  <c:v>0.4765660000000001</c:v>
                </c:pt>
                <c:pt idx="2788">
                  <c:v>0.47672400000000004</c:v>
                </c:pt>
                <c:pt idx="2789">
                  <c:v>0.47687900000000005</c:v>
                </c:pt>
                <c:pt idx="2790">
                  <c:v>0.47703600000000002</c:v>
                </c:pt>
                <c:pt idx="2791">
                  <c:v>0.47719200000000001</c:v>
                </c:pt>
                <c:pt idx="2792">
                  <c:v>0.47734800000000011</c:v>
                </c:pt>
                <c:pt idx="2793">
                  <c:v>0.47750400000000004</c:v>
                </c:pt>
                <c:pt idx="2794">
                  <c:v>0.477659</c:v>
                </c:pt>
                <c:pt idx="2795">
                  <c:v>0.47781600000000007</c:v>
                </c:pt>
                <c:pt idx="2796">
                  <c:v>0.47797300000000009</c:v>
                </c:pt>
                <c:pt idx="2797">
                  <c:v>0.47812900000000008</c:v>
                </c:pt>
                <c:pt idx="2798">
                  <c:v>0.4782840000000001</c:v>
                </c:pt>
                <c:pt idx="2799">
                  <c:v>0.47844000000000003</c:v>
                </c:pt>
                <c:pt idx="2800">
                  <c:v>0.4785950000000001</c:v>
                </c:pt>
                <c:pt idx="2801">
                  <c:v>0.47875100000000004</c:v>
                </c:pt>
                <c:pt idx="2802">
                  <c:v>0.47890800000000006</c:v>
                </c:pt>
                <c:pt idx="2803">
                  <c:v>0.47906500000000002</c:v>
                </c:pt>
                <c:pt idx="2804">
                  <c:v>0.47922000000000003</c:v>
                </c:pt>
                <c:pt idx="2805">
                  <c:v>0.47937700000000005</c:v>
                </c:pt>
                <c:pt idx="2806">
                  <c:v>0.4795350000000001</c:v>
                </c:pt>
                <c:pt idx="2807">
                  <c:v>0.47984600000000011</c:v>
                </c:pt>
                <c:pt idx="2808">
                  <c:v>0.48018400000000006</c:v>
                </c:pt>
                <c:pt idx="2809">
                  <c:v>0.48051100000000002</c:v>
                </c:pt>
                <c:pt idx="2810">
                  <c:v>0.4808360000000001</c:v>
                </c:pt>
                <c:pt idx="2811">
                  <c:v>0.48116100000000001</c:v>
                </c:pt>
                <c:pt idx="2812">
                  <c:v>0.48148800000000014</c:v>
                </c:pt>
                <c:pt idx="2813">
                  <c:v>0.48181300000000016</c:v>
                </c:pt>
                <c:pt idx="2814">
                  <c:v>0.4821430000000001</c:v>
                </c:pt>
                <c:pt idx="2815">
                  <c:v>0.48246100000000008</c:v>
                </c:pt>
                <c:pt idx="2816">
                  <c:v>0.4827840000000001</c:v>
                </c:pt>
                <c:pt idx="2817">
                  <c:v>0.48311300000000001</c:v>
                </c:pt>
                <c:pt idx="2818">
                  <c:v>0.48343800000000003</c:v>
                </c:pt>
                <c:pt idx="2819">
                  <c:v>0.48376600000000003</c:v>
                </c:pt>
                <c:pt idx="2820">
                  <c:v>0.4840910000000001</c:v>
                </c:pt>
                <c:pt idx="2821">
                  <c:v>0.48441400000000007</c:v>
                </c:pt>
                <c:pt idx="2822">
                  <c:v>0.484738</c:v>
                </c:pt>
                <c:pt idx="2823">
                  <c:v>0.48506400000000005</c:v>
                </c:pt>
                <c:pt idx="2824">
                  <c:v>0.48539500000000002</c:v>
                </c:pt>
                <c:pt idx="2825">
                  <c:v>0.48571900000000001</c:v>
                </c:pt>
                <c:pt idx="2826">
                  <c:v>0.48604700000000001</c:v>
                </c:pt>
                <c:pt idx="2827">
                  <c:v>0.48637200000000014</c:v>
                </c:pt>
                <c:pt idx="2828">
                  <c:v>0.4866950000000001</c:v>
                </c:pt>
                <c:pt idx="2829">
                  <c:v>0.48701800000000006</c:v>
                </c:pt>
                <c:pt idx="2830">
                  <c:v>0.48734100000000002</c:v>
                </c:pt>
                <c:pt idx="2831">
                  <c:v>0.4876660000000001</c:v>
                </c:pt>
                <c:pt idx="2832">
                  <c:v>0.48799400000000004</c:v>
                </c:pt>
                <c:pt idx="2833">
                  <c:v>0.48832100000000006</c:v>
                </c:pt>
                <c:pt idx="2834">
                  <c:v>0.488645</c:v>
                </c:pt>
                <c:pt idx="2835">
                  <c:v>0.48897200000000007</c:v>
                </c:pt>
                <c:pt idx="2836">
                  <c:v>0.48930100000000015</c:v>
                </c:pt>
                <c:pt idx="2837">
                  <c:v>0.48962700000000009</c:v>
                </c:pt>
                <c:pt idx="2838">
                  <c:v>0.48995100000000008</c:v>
                </c:pt>
                <c:pt idx="2839">
                  <c:v>0.49027100000000001</c:v>
                </c:pt>
                <c:pt idx="2840">
                  <c:v>0.49059800000000003</c:v>
                </c:pt>
                <c:pt idx="2841">
                  <c:v>0.49092000000000008</c:v>
                </c:pt>
                <c:pt idx="2842">
                  <c:v>0.49124600000000002</c:v>
                </c:pt>
                <c:pt idx="2843">
                  <c:v>0.49157100000000009</c:v>
                </c:pt>
                <c:pt idx="2844">
                  <c:v>0.49189500000000008</c:v>
                </c:pt>
                <c:pt idx="2845">
                  <c:v>0.49222500000000002</c:v>
                </c:pt>
                <c:pt idx="2846">
                  <c:v>0.4925500000000001</c:v>
                </c:pt>
                <c:pt idx="2847">
                  <c:v>0.49287500000000006</c:v>
                </c:pt>
                <c:pt idx="2848">
                  <c:v>0.49319800000000008</c:v>
                </c:pt>
                <c:pt idx="2849">
                  <c:v>0.49353200000000008</c:v>
                </c:pt>
                <c:pt idx="2850">
                  <c:v>0.49385500000000015</c:v>
                </c:pt>
                <c:pt idx="2851">
                  <c:v>0.49418900000000016</c:v>
                </c:pt>
                <c:pt idx="2852">
                  <c:v>0.49451500000000009</c:v>
                </c:pt>
                <c:pt idx="2853">
                  <c:v>0.49483900000000008</c:v>
                </c:pt>
                <c:pt idx="2854">
                  <c:v>0.49517100000000008</c:v>
                </c:pt>
                <c:pt idx="2855">
                  <c:v>0.4954960000000001</c:v>
                </c:pt>
                <c:pt idx="2856">
                  <c:v>0.49582100000000007</c:v>
                </c:pt>
                <c:pt idx="2857">
                  <c:v>0.496145</c:v>
                </c:pt>
                <c:pt idx="2858">
                  <c:v>0.49647200000000008</c:v>
                </c:pt>
                <c:pt idx="2859">
                  <c:v>0.4967970000000001</c:v>
                </c:pt>
                <c:pt idx="2860">
                  <c:v>0.49712300000000009</c:v>
                </c:pt>
                <c:pt idx="2861">
                  <c:v>0.49744700000000008</c:v>
                </c:pt>
                <c:pt idx="2862">
                  <c:v>0.49777700000000008</c:v>
                </c:pt>
                <c:pt idx="2863">
                  <c:v>0.4981060000000001</c:v>
                </c:pt>
                <c:pt idx="2864">
                  <c:v>0.4984320000000001</c:v>
                </c:pt>
                <c:pt idx="2865">
                  <c:v>0.4987640000000001</c:v>
                </c:pt>
                <c:pt idx="2866">
                  <c:v>0.49910500000000002</c:v>
                </c:pt>
                <c:pt idx="2867">
                  <c:v>0.49943500000000002</c:v>
                </c:pt>
                <c:pt idx="2868">
                  <c:v>0.49976200000000004</c:v>
                </c:pt>
                <c:pt idx="2869">
                  <c:v>0.50010399999999988</c:v>
                </c:pt>
                <c:pt idx="2870">
                  <c:v>0.50043599999999988</c:v>
                </c:pt>
                <c:pt idx="2871">
                  <c:v>0.50076299999999985</c:v>
                </c:pt>
                <c:pt idx="2872">
                  <c:v>0.50109099999999984</c:v>
                </c:pt>
                <c:pt idx="2873">
                  <c:v>0.50141399999999992</c:v>
                </c:pt>
                <c:pt idx="2874">
                  <c:v>0.50174300000000005</c:v>
                </c:pt>
                <c:pt idx="2875">
                  <c:v>0.502077</c:v>
                </c:pt>
                <c:pt idx="2876">
                  <c:v>0.50240899999999988</c:v>
                </c:pt>
                <c:pt idx="2877">
                  <c:v>0.50274200000000002</c:v>
                </c:pt>
                <c:pt idx="2878">
                  <c:v>0.50306899999999988</c:v>
                </c:pt>
                <c:pt idx="2879">
                  <c:v>0.50339999999999996</c:v>
                </c:pt>
                <c:pt idx="2880">
                  <c:v>0.50372799999999984</c:v>
                </c:pt>
                <c:pt idx="2881">
                  <c:v>0.5040619999999999</c:v>
                </c:pt>
                <c:pt idx="2882">
                  <c:v>0.50439299999999987</c:v>
                </c:pt>
                <c:pt idx="2883">
                  <c:v>0.50472099999999998</c:v>
                </c:pt>
                <c:pt idx="2884">
                  <c:v>0.505054</c:v>
                </c:pt>
                <c:pt idx="2885">
                  <c:v>0.50538799999999973</c:v>
                </c:pt>
                <c:pt idx="2886">
                  <c:v>0.50571699999999986</c:v>
                </c:pt>
                <c:pt idx="2887">
                  <c:v>0.506046</c:v>
                </c:pt>
                <c:pt idx="2888">
                  <c:v>0.50637500000000002</c:v>
                </c:pt>
                <c:pt idx="2889">
                  <c:v>0.50670300000000001</c:v>
                </c:pt>
                <c:pt idx="2890">
                  <c:v>0.50703799999999988</c:v>
                </c:pt>
                <c:pt idx="2891">
                  <c:v>0.50737299999999985</c:v>
                </c:pt>
                <c:pt idx="2892">
                  <c:v>0.50769799999999998</c:v>
                </c:pt>
                <c:pt idx="2893">
                  <c:v>0.50803599999999993</c:v>
                </c:pt>
                <c:pt idx="2894">
                  <c:v>0.50836599999999987</c:v>
                </c:pt>
                <c:pt idx="2895">
                  <c:v>0.50869299999999984</c:v>
                </c:pt>
                <c:pt idx="2896">
                  <c:v>0.50902599999999998</c:v>
                </c:pt>
                <c:pt idx="2897">
                  <c:v>0.50936599999999987</c:v>
                </c:pt>
                <c:pt idx="2898">
                  <c:v>0.50969699999999996</c:v>
                </c:pt>
                <c:pt idx="2899">
                  <c:v>0.51002499999999984</c:v>
                </c:pt>
                <c:pt idx="2900">
                  <c:v>0.51035599999999992</c:v>
                </c:pt>
                <c:pt idx="2901">
                  <c:v>0.51068599999999997</c:v>
                </c:pt>
                <c:pt idx="2902">
                  <c:v>0.51101399999999986</c:v>
                </c:pt>
                <c:pt idx="2903">
                  <c:v>0.51134199999999996</c:v>
                </c:pt>
                <c:pt idx="2904">
                  <c:v>0.51167799999999997</c:v>
                </c:pt>
                <c:pt idx="2905">
                  <c:v>0.51200699999999988</c:v>
                </c:pt>
                <c:pt idx="2906">
                  <c:v>0.51233699999999993</c:v>
                </c:pt>
                <c:pt idx="2907">
                  <c:v>0.51267499999999999</c:v>
                </c:pt>
                <c:pt idx="2908">
                  <c:v>0.51301299999999994</c:v>
                </c:pt>
                <c:pt idx="2909">
                  <c:v>0.51335399999999987</c:v>
                </c:pt>
                <c:pt idx="2910">
                  <c:v>0.51368499999999984</c:v>
                </c:pt>
                <c:pt idx="2911">
                  <c:v>0.51401599999999992</c:v>
                </c:pt>
                <c:pt idx="2912">
                  <c:v>0.51434599999999997</c:v>
                </c:pt>
                <c:pt idx="2913">
                  <c:v>0.51467900000000011</c:v>
                </c:pt>
                <c:pt idx="2914">
                  <c:v>0.51500400000000002</c:v>
                </c:pt>
                <c:pt idx="2915">
                  <c:v>0.51532599999999984</c:v>
                </c:pt>
                <c:pt idx="2916">
                  <c:v>0.51565700000000003</c:v>
                </c:pt>
                <c:pt idx="2917">
                  <c:v>0.515984</c:v>
                </c:pt>
                <c:pt idx="2918">
                  <c:v>0.51630900000000002</c:v>
                </c:pt>
                <c:pt idx="2919">
                  <c:v>0.51663999999999999</c:v>
                </c:pt>
                <c:pt idx="2920">
                  <c:v>0.51696699999999973</c:v>
                </c:pt>
                <c:pt idx="2921">
                  <c:v>0.51729499999999984</c:v>
                </c:pt>
                <c:pt idx="2922">
                  <c:v>0.51762600000000003</c:v>
                </c:pt>
                <c:pt idx="2923">
                  <c:v>0.51795800000000003</c:v>
                </c:pt>
                <c:pt idx="2924">
                  <c:v>0.51828799999999986</c:v>
                </c:pt>
                <c:pt idx="2925">
                  <c:v>0.51861699999999988</c:v>
                </c:pt>
                <c:pt idx="2926">
                  <c:v>0.51895100000000005</c:v>
                </c:pt>
                <c:pt idx="2927">
                  <c:v>0.519289</c:v>
                </c:pt>
                <c:pt idx="2928">
                  <c:v>0.51962500000000011</c:v>
                </c:pt>
                <c:pt idx="2929">
                  <c:v>0.519953</c:v>
                </c:pt>
                <c:pt idx="2930">
                  <c:v>0.52028599999999992</c:v>
                </c:pt>
                <c:pt idx="2931">
                  <c:v>0.52061999999999997</c:v>
                </c:pt>
                <c:pt idx="2932">
                  <c:v>0.52094600000000002</c:v>
                </c:pt>
                <c:pt idx="2933">
                  <c:v>0.52127500000000004</c:v>
                </c:pt>
                <c:pt idx="2934">
                  <c:v>0.52160700000000004</c:v>
                </c:pt>
                <c:pt idx="2935">
                  <c:v>0.52193400000000001</c:v>
                </c:pt>
                <c:pt idx="2936">
                  <c:v>0.52225999999999984</c:v>
                </c:pt>
                <c:pt idx="2937">
                  <c:v>0.52258199999999988</c:v>
                </c:pt>
                <c:pt idx="2938">
                  <c:v>0.52291699999999985</c:v>
                </c:pt>
                <c:pt idx="2939">
                  <c:v>0.52324999999999999</c:v>
                </c:pt>
                <c:pt idx="2940">
                  <c:v>0.52358599999999988</c:v>
                </c:pt>
                <c:pt idx="2941">
                  <c:v>0.52391799999999988</c:v>
                </c:pt>
                <c:pt idx="2942">
                  <c:v>0.52425199999999994</c:v>
                </c:pt>
                <c:pt idx="2943">
                  <c:v>0.52458399999999994</c:v>
                </c:pt>
                <c:pt idx="2944">
                  <c:v>0.52491599999999994</c:v>
                </c:pt>
                <c:pt idx="2945">
                  <c:v>0.52525100000000002</c:v>
                </c:pt>
                <c:pt idx="2946">
                  <c:v>0.52557699999999985</c:v>
                </c:pt>
                <c:pt idx="2947">
                  <c:v>0.52590199999999998</c:v>
                </c:pt>
                <c:pt idx="2948">
                  <c:v>0.52623699999999973</c:v>
                </c:pt>
                <c:pt idx="2949">
                  <c:v>0.52657599999999993</c:v>
                </c:pt>
                <c:pt idx="2950">
                  <c:v>0.52691199999999994</c:v>
                </c:pt>
                <c:pt idx="2951">
                  <c:v>0.52723699999999984</c:v>
                </c:pt>
                <c:pt idx="2952">
                  <c:v>0.52757100000000001</c:v>
                </c:pt>
                <c:pt idx="2953">
                  <c:v>0.52790899999999996</c:v>
                </c:pt>
                <c:pt idx="2954">
                  <c:v>0.52824700000000002</c:v>
                </c:pt>
                <c:pt idx="2955">
                  <c:v>0.52857100000000001</c:v>
                </c:pt>
                <c:pt idx="2956">
                  <c:v>0.52890700000000002</c:v>
                </c:pt>
                <c:pt idx="2957">
                  <c:v>0.52923900000000001</c:v>
                </c:pt>
                <c:pt idx="2958">
                  <c:v>0.52957599999999994</c:v>
                </c:pt>
                <c:pt idx="2959">
                  <c:v>0.52991900000000003</c:v>
                </c:pt>
                <c:pt idx="2960">
                  <c:v>0.53024800000000005</c:v>
                </c:pt>
                <c:pt idx="2961">
                  <c:v>0.53058099999999986</c:v>
                </c:pt>
                <c:pt idx="2962">
                  <c:v>0.53091100000000002</c:v>
                </c:pt>
                <c:pt idx="2963">
                  <c:v>0.53123900000000002</c:v>
                </c:pt>
                <c:pt idx="2964">
                  <c:v>0.53156799999999993</c:v>
                </c:pt>
                <c:pt idx="2965">
                  <c:v>0.53189399999999998</c:v>
                </c:pt>
                <c:pt idx="2966">
                  <c:v>0.53222599999999998</c:v>
                </c:pt>
                <c:pt idx="2967">
                  <c:v>0.53255399999999986</c:v>
                </c:pt>
                <c:pt idx="2968">
                  <c:v>0.53287899999999999</c:v>
                </c:pt>
                <c:pt idx="2969">
                  <c:v>0.53321699999999994</c:v>
                </c:pt>
                <c:pt idx="2970">
                  <c:v>0.53354699999999988</c:v>
                </c:pt>
                <c:pt idx="2971">
                  <c:v>0.533883</c:v>
                </c:pt>
                <c:pt idx="2972">
                  <c:v>0.53422099999999983</c:v>
                </c:pt>
                <c:pt idx="2973">
                  <c:v>0.534551</c:v>
                </c:pt>
                <c:pt idx="2974">
                  <c:v>0.534883</c:v>
                </c:pt>
                <c:pt idx="2975">
                  <c:v>0.535219</c:v>
                </c:pt>
                <c:pt idx="2976">
                  <c:v>0.53554999999999997</c:v>
                </c:pt>
                <c:pt idx="2977">
                  <c:v>0.53587700000000005</c:v>
                </c:pt>
                <c:pt idx="2978">
                  <c:v>0.536215</c:v>
                </c:pt>
                <c:pt idx="2979">
                  <c:v>0.53654800000000002</c:v>
                </c:pt>
                <c:pt idx="2980">
                  <c:v>0.53688400000000003</c:v>
                </c:pt>
                <c:pt idx="2981">
                  <c:v>0.537219</c:v>
                </c:pt>
                <c:pt idx="2982">
                  <c:v>0.53755299999999973</c:v>
                </c:pt>
                <c:pt idx="2983">
                  <c:v>0.53788499999999984</c:v>
                </c:pt>
                <c:pt idx="2984">
                  <c:v>0.53821299999999994</c:v>
                </c:pt>
                <c:pt idx="2985">
                  <c:v>0.53853799999999985</c:v>
                </c:pt>
                <c:pt idx="2986">
                  <c:v>0.53886599999999996</c:v>
                </c:pt>
                <c:pt idx="2987">
                  <c:v>0.53919700000000004</c:v>
                </c:pt>
                <c:pt idx="2988">
                  <c:v>0.53953699999999993</c:v>
                </c:pt>
                <c:pt idx="2989">
                  <c:v>0.53987900000000011</c:v>
                </c:pt>
                <c:pt idx="2990">
                  <c:v>0.54021199999999991</c:v>
                </c:pt>
                <c:pt idx="2991">
                  <c:v>0.540543</c:v>
                </c:pt>
                <c:pt idx="2992">
                  <c:v>0.54087300000000005</c:v>
                </c:pt>
                <c:pt idx="2993">
                  <c:v>0.54120100000000004</c:v>
                </c:pt>
                <c:pt idx="2994">
                  <c:v>0.54153099999999987</c:v>
                </c:pt>
                <c:pt idx="2995">
                  <c:v>0.54185899999999998</c:v>
                </c:pt>
                <c:pt idx="2996">
                  <c:v>0.54219399999999984</c:v>
                </c:pt>
                <c:pt idx="2997">
                  <c:v>0.54252100000000003</c:v>
                </c:pt>
                <c:pt idx="2998">
                  <c:v>0.54284800000000011</c:v>
                </c:pt>
                <c:pt idx="2999">
                  <c:v>0.54317899999999997</c:v>
                </c:pt>
                <c:pt idx="3000">
                  <c:v>0.54351099999999986</c:v>
                </c:pt>
                <c:pt idx="3001">
                  <c:v>0.54384500000000013</c:v>
                </c:pt>
                <c:pt idx="3002">
                  <c:v>0.54418</c:v>
                </c:pt>
                <c:pt idx="3003">
                  <c:v>0.54452500000000004</c:v>
                </c:pt>
                <c:pt idx="3004">
                  <c:v>0.54485899999999998</c:v>
                </c:pt>
                <c:pt idx="3005">
                  <c:v>0.54518999999999984</c:v>
                </c:pt>
                <c:pt idx="3006">
                  <c:v>0.54551699999999992</c:v>
                </c:pt>
                <c:pt idx="3007">
                  <c:v>0.54586000000000001</c:v>
                </c:pt>
                <c:pt idx="3008">
                  <c:v>0.54619300000000004</c:v>
                </c:pt>
                <c:pt idx="3009">
                  <c:v>0.54651899999999987</c:v>
                </c:pt>
                <c:pt idx="3010">
                  <c:v>0.54684900000000014</c:v>
                </c:pt>
                <c:pt idx="3011">
                  <c:v>0.54718199999999984</c:v>
                </c:pt>
                <c:pt idx="3012">
                  <c:v>0.54752299999999987</c:v>
                </c:pt>
                <c:pt idx="3013">
                  <c:v>0.54785099999999998</c:v>
                </c:pt>
                <c:pt idx="3014">
                  <c:v>0.54817899999999997</c:v>
                </c:pt>
                <c:pt idx="3015">
                  <c:v>0.54850599999999994</c:v>
                </c:pt>
                <c:pt idx="3016">
                  <c:v>0.54883300000000002</c:v>
                </c:pt>
                <c:pt idx="3017">
                  <c:v>0.54916399999999987</c:v>
                </c:pt>
                <c:pt idx="3018">
                  <c:v>0.54949400000000004</c:v>
                </c:pt>
                <c:pt idx="3019">
                  <c:v>0.54982500000000012</c:v>
                </c:pt>
                <c:pt idx="3020">
                  <c:v>0.55015400000000003</c:v>
                </c:pt>
                <c:pt idx="3021">
                  <c:v>0.55048699999999973</c:v>
                </c:pt>
                <c:pt idx="3022">
                  <c:v>0.55081599999999997</c:v>
                </c:pt>
                <c:pt idx="3023">
                  <c:v>0.55114799999999997</c:v>
                </c:pt>
                <c:pt idx="3024">
                  <c:v>0.55147699999999988</c:v>
                </c:pt>
                <c:pt idx="3025">
                  <c:v>0.55181400000000003</c:v>
                </c:pt>
                <c:pt idx="3026">
                  <c:v>0.55213800000000002</c:v>
                </c:pt>
                <c:pt idx="3027">
                  <c:v>0.55247299999999988</c:v>
                </c:pt>
                <c:pt idx="3028">
                  <c:v>0.55280700000000005</c:v>
                </c:pt>
                <c:pt idx="3029">
                  <c:v>0.55313800000000002</c:v>
                </c:pt>
                <c:pt idx="3030">
                  <c:v>0.55347199999999996</c:v>
                </c:pt>
                <c:pt idx="3031">
                  <c:v>0.55381199999999997</c:v>
                </c:pt>
                <c:pt idx="3032">
                  <c:v>0.55414699999999983</c:v>
                </c:pt>
                <c:pt idx="3033">
                  <c:v>0.55447999999999997</c:v>
                </c:pt>
                <c:pt idx="3034">
                  <c:v>0.554817</c:v>
                </c:pt>
                <c:pt idx="3035">
                  <c:v>0.55515499999999984</c:v>
                </c:pt>
                <c:pt idx="3036">
                  <c:v>0.55547999999999997</c:v>
                </c:pt>
                <c:pt idx="3037">
                  <c:v>0.555813</c:v>
                </c:pt>
                <c:pt idx="3038">
                  <c:v>0.55614500000000011</c:v>
                </c:pt>
                <c:pt idx="3039">
                  <c:v>0.55647199999999997</c:v>
                </c:pt>
                <c:pt idx="3040">
                  <c:v>0.55681199999999997</c:v>
                </c:pt>
                <c:pt idx="3041">
                  <c:v>0.55714600000000003</c:v>
                </c:pt>
                <c:pt idx="3042">
                  <c:v>0.55748500000000001</c:v>
                </c:pt>
                <c:pt idx="3043">
                  <c:v>0.55781199999999997</c:v>
                </c:pt>
                <c:pt idx="3044">
                  <c:v>0.55814399999999997</c:v>
                </c:pt>
                <c:pt idx="3045">
                  <c:v>0.55847999999999998</c:v>
                </c:pt>
                <c:pt idx="3046">
                  <c:v>0.55880700000000005</c:v>
                </c:pt>
                <c:pt idx="3047">
                  <c:v>0.55914200000000003</c:v>
                </c:pt>
                <c:pt idx="3048">
                  <c:v>0.55948100000000001</c:v>
                </c:pt>
                <c:pt idx="3049">
                  <c:v>0.55981099999999984</c:v>
                </c:pt>
                <c:pt idx="3050">
                  <c:v>0.56014100000000011</c:v>
                </c:pt>
                <c:pt idx="3051">
                  <c:v>0.560477</c:v>
                </c:pt>
                <c:pt idx="3052">
                  <c:v>0.56081999999999999</c:v>
                </c:pt>
                <c:pt idx="3053">
                  <c:v>0.56115400000000004</c:v>
                </c:pt>
                <c:pt idx="3054">
                  <c:v>0.56148500000000001</c:v>
                </c:pt>
                <c:pt idx="3055">
                  <c:v>0.56182299999999996</c:v>
                </c:pt>
                <c:pt idx="3056">
                  <c:v>0.56215999999999999</c:v>
                </c:pt>
                <c:pt idx="3057">
                  <c:v>0.56249099999999996</c:v>
                </c:pt>
                <c:pt idx="3058">
                  <c:v>0.56282600000000005</c:v>
                </c:pt>
                <c:pt idx="3059">
                  <c:v>0.56316199999999994</c:v>
                </c:pt>
                <c:pt idx="3060">
                  <c:v>0.56348900000000002</c:v>
                </c:pt>
                <c:pt idx="3061">
                  <c:v>0.56383000000000005</c:v>
                </c:pt>
                <c:pt idx="3062">
                  <c:v>0.56416599999999983</c:v>
                </c:pt>
                <c:pt idx="3063">
                  <c:v>0.56449499999999997</c:v>
                </c:pt>
                <c:pt idx="3064">
                  <c:v>0.56482800000000011</c:v>
                </c:pt>
                <c:pt idx="3065">
                  <c:v>0.56516299999999986</c:v>
                </c:pt>
                <c:pt idx="3066">
                  <c:v>0.56549899999999997</c:v>
                </c:pt>
                <c:pt idx="3067">
                  <c:v>0.56582900000000014</c:v>
                </c:pt>
                <c:pt idx="3068">
                  <c:v>0.56615499999999996</c:v>
                </c:pt>
                <c:pt idx="3069">
                  <c:v>0.56648399999999988</c:v>
                </c:pt>
                <c:pt idx="3070">
                  <c:v>0.56681800000000004</c:v>
                </c:pt>
                <c:pt idx="3071">
                  <c:v>0.56715499999999996</c:v>
                </c:pt>
                <c:pt idx="3072">
                  <c:v>0.56748900000000002</c:v>
                </c:pt>
                <c:pt idx="3073">
                  <c:v>0.56782100000000013</c:v>
                </c:pt>
                <c:pt idx="3074">
                  <c:v>0.56816599999999984</c:v>
                </c:pt>
                <c:pt idx="3075">
                  <c:v>0.56850400000000001</c:v>
                </c:pt>
                <c:pt idx="3076">
                  <c:v>0.56883799999999984</c:v>
                </c:pt>
                <c:pt idx="3077">
                  <c:v>0.56917700000000004</c:v>
                </c:pt>
                <c:pt idx="3078">
                  <c:v>0.56950500000000004</c:v>
                </c:pt>
                <c:pt idx="3079">
                  <c:v>0.56983499999999998</c:v>
                </c:pt>
                <c:pt idx="3080">
                  <c:v>0.57016699999999987</c:v>
                </c:pt>
                <c:pt idx="3081">
                  <c:v>0.57050000000000001</c:v>
                </c:pt>
                <c:pt idx="3082">
                  <c:v>0.57082699999999997</c:v>
                </c:pt>
                <c:pt idx="3083">
                  <c:v>0.57115899999999997</c:v>
                </c:pt>
                <c:pt idx="3084">
                  <c:v>0.57149799999999984</c:v>
                </c:pt>
                <c:pt idx="3085">
                  <c:v>0.57183499999999998</c:v>
                </c:pt>
                <c:pt idx="3086">
                  <c:v>0.57218400000000003</c:v>
                </c:pt>
                <c:pt idx="3087">
                  <c:v>0.57252199999999998</c:v>
                </c:pt>
                <c:pt idx="3088">
                  <c:v>0.57285699999999984</c:v>
                </c:pt>
                <c:pt idx="3089">
                  <c:v>0.57320099999999996</c:v>
                </c:pt>
                <c:pt idx="3090">
                  <c:v>0.57354000000000005</c:v>
                </c:pt>
                <c:pt idx="3091">
                  <c:v>0.573882</c:v>
                </c:pt>
                <c:pt idx="3092">
                  <c:v>0.57420599999999999</c:v>
                </c:pt>
                <c:pt idx="3093">
                  <c:v>0.57455199999999984</c:v>
                </c:pt>
                <c:pt idx="3094">
                  <c:v>0.57489000000000012</c:v>
                </c:pt>
                <c:pt idx="3095">
                  <c:v>0.57524100000000011</c:v>
                </c:pt>
                <c:pt idx="3096">
                  <c:v>0.57557999999999998</c:v>
                </c:pt>
                <c:pt idx="3097">
                  <c:v>0.57593300000000003</c:v>
                </c:pt>
                <c:pt idx="3098">
                  <c:v>0.57627399999999984</c:v>
                </c:pt>
                <c:pt idx="3099">
                  <c:v>0.57660500000000015</c:v>
                </c:pt>
                <c:pt idx="3100">
                  <c:v>0.57695200000000002</c:v>
                </c:pt>
                <c:pt idx="3101">
                  <c:v>0.57729900000000012</c:v>
                </c:pt>
                <c:pt idx="3102">
                  <c:v>0.57764100000000007</c:v>
                </c:pt>
                <c:pt idx="3103">
                  <c:v>0.57798400000000005</c:v>
                </c:pt>
                <c:pt idx="3104">
                  <c:v>0.57831599999999994</c:v>
                </c:pt>
                <c:pt idx="3105">
                  <c:v>0.57867200000000008</c:v>
                </c:pt>
                <c:pt idx="3106">
                  <c:v>0.579017</c:v>
                </c:pt>
                <c:pt idx="3107">
                  <c:v>0.57935400000000004</c:v>
                </c:pt>
                <c:pt idx="3108">
                  <c:v>0.57970400000000011</c:v>
                </c:pt>
                <c:pt idx="3109">
                  <c:v>0.58005099999999987</c:v>
                </c:pt>
                <c:pt idx="3110">
                  <c:v>0.58038099999999992</c:v>
                </c:pt>
                <c:pt idx="3111">
                  <c:v>0.58072100000000004</c:v>
                </c:pt>
                <c:pt idx="3112">
                  <c:v>0.581071</c:v>
                </c:pt>
                <c:pt idx="3113">
                  <c:v>0.58141199999999982</c:v>
                </c:pt>
                <c:pt idx="3114">
                  <c:v>0.58174199999999998</c:v>
                </c:pt>
                <c:pt idx="3115">
                  <c:v>0.58208399999999993</c:v>
                </c:pt>
                <c:pt idx="3116">
                  <c:v>0.58241999999999994</c:v>
                </c:pt>
                <c:pt idx="3117">
                  <c:v>0.58277100000000004</c:v>
                </c:pt>
                <c:pt idx="3118">
                  <c:v>0.5831059999999999</c:v>
                </c:pt>
                <c:pt idx="3119">
                  <c:v>0.58345199999999986</c:v>
                </c:pt>
                <c:pt idx="3120">
                  <c:v>0.583785</c:v>
                </c:pt>
                <c:pt idx="3121">
                  <c:v>0.58412699999999973</c:v>
                </c:pt>
                <c:pt idx="3122">
                  <c:v>0.58447099999999985</c:v>
                </c:pt>
                <c:pt idx="3123">
                  <c:v>0.58482100000000004</c:v>
                </c:pt>
                <c:pt idx="3124">
                  <c:v>0.58515899999999987</c:v>
                </c:pt>
                <c:pt idx="3125">
                  <c:v>0.58551199999999981</c:v>
                </c:pt>
                <c:pt idx="3126">
                  <c:v>0.58587</c:v>
                </c:pt>
                <c:pt idx="3127">
                  <c:v>0.58620799999999973</c:v>
                </c:pt>
                <c:pt idx="3128">
                  <c:v>0.58653499999999992</c:v>
                </c:pt>
                <c:pt idx="3129">
                  <c:v>0.58687599999999984</c:v>
                </c:pt>
                <c:pt idx="3130">
                  <c:v>0.58721199999999985</c:v>
                </c:pt>
                <c:pt idx="3131">
                  <c:v>0.58755799999999991</c:v>
                </c:pt>
                <c:pt idx="3132">
                  <c:v>0.58790500000000001</c:v>
                </c:pt>
                <c:pt idx="3133">
                  <c:v>0.58824100000000001</c:v>
                </c:pt>
                <c:pt idx="3134">
                  <c:v>0.58859099999999986</c:v>
                </c:pt>
                <c:pt idx="3135">
                  <c:v>0.58892900000000004</c:v>
                </c:pt>
                <c:pt idx="3136">
                  <c:v>0.58928299999999989</c:v>
                </c:pt>
                <c:pt idx="3137">
                  <c:v>0.589615</c:v>
                </c:pt>
                <c:pt idx="3138">
                  <c:v>0.58997100000000002</c:v>
                </c:pt>
                <c:pt idx="3139">
                  <c:v>0.59031299999999975</c:v>
                </c:pt>
                <c:pt idx="3140">
                  <c:v>0.59065800000000002</c:v>
                </c:pt>
                <c:pt idx="3141">
                  <c:v>0.59101099999999973</c:v>
                </c:pt>
                <c:pt idx="3142">
                  <c:v>0.59133799999999992</c:v>
                </c:pt>
                <c:pt idx="3143">
                  <c:v>0.59168399999999988</c:v>
                </c:pt>
                <c:pt idx="3144">
                  <c:v>0.59203299999999992</c:v>
                </c:pt>
                <c:pt idx="3145">
                  <c:v>0.59238899999999994</c:v>
                </c:pt>
                <c:pt idx="3146">
                  <c:v>0.59272899999999984</c:v>
                </c:pt>
                <c:pt idx="3147">
                  <c:v>0.59307799999999988</c:v>
                </c:pt>
                <c:pt idx="3148">
                  <c:v>0.59341599999999983</c:v>
                </c:pt>
                <c:pt idx="3149">
                  <c:v>0.5937659999999999</c:v>
                </c:pt>
                <c:pt idx="3150">
                  <c:v>0.59410699999999994</c:v>
                </c:pt>
                <c:pt idx="3151">
                  <c:v>0.59444699999999973</c:v>
                </c:pt>
                <c:pt idx="3152">
                  <c:v>0.59479300000000002</c:v>
                </c:pt>
                <c:pt idx="3153">
                  <c:v>0.59515499999999988</c:v>
                </c:pt>
                <c:pt idx="3154">
                  <c:v>0.59549999999999992</c:v>
                </c:pt>
                <c:pt idx="3155">
                  <c:v>0.59584400000000004</c:v>
                </c:pt>
                <c:pt idx="3156">
                  <c:v>0.596194</c:v>
                </c:pt>
                <c:pt idx="3157">
                  <c:v>0.59653999999999985</c:v>
                </c:pt>
                <c:pt idx="3158">
                  <c:v>0.59689499999999984</c:v>
                </c:pt>
                <c:pt idx="3159">
                  <c:v>0.59724199999999994</c:v>
                </c:pt>
                <c:pt idx="3160">
                  <c:v>0.59758599999999973</c:v>
                </c:pt>
                <c:pt idx="3161">
                  <c:v>0.59793099999999988</c:v>
                </c:pt>
                <c:pt idx="3162">
                  <c:v>0.59827699999999973</c:v>
                </c:pt>
                <c:pt idx="3163">
                  <c:v>0.59861399999999987</c:v>
                </c:pt>
                <c:pt idx="3164">
                  <c:v>0.59895799999999988</c:v>
                </c:pt>
                <c:pt idx="3165">
                  <c:v>0.59930199999999989</c:v>
                </c:pt>
                <c:pt idx="3166">
                  <c:v>0.59963299999999986</c:v>
                </c:pt>
                <c:pt idx="3167">
                  <c:v>0.59998099999999988</c:v>
                </c:pt>
                <c:pt idx="3168">
                  <c:v>0.60034299999999996</c:v>
                </c:pt>
                <c:pt idx="3169">
                  <c:v>0.60068200000000005</c:v>
                </c:pt>
                <c:pt idx="3170">
                  <c:v>0.60102400000000011</c:v>
                </c:pt>
                <c:pt idx="3171">
                  <c:v>0.60136900000000004</c:v>
                </c:pt>
                <c:pt idx="3172">
                  <c:v>0.6017300000000001</c:v>
                </c:pt>
                <c:pt idx="3173">
                  <c:v>0.60206499999999996</c:v>
                </c:pt>
                <c:pt idx="3174">
                  <c:v>0.60241999999999996</c:v>
                </c:pt>
                <c:pt idx="3175">
                  <c:v>0.60276399999999997</c:v>
                </c:pt>
                <c:pt idx="3176">
                  <c:v>0.60311000000000003</c:v>
                </c:pt>
                <c:pt idx="3177">
                  <c:v>0.60345499999999996</c:v>
                </c:pt>
                <c:pt idx="3178">
                  <c:v>0.60379200000000011</c:v>
                </c:pt>
                <c:pt idx="3179">
                  <c:v>0.60413099999999997</c:v>
                </c:pt>
                <c:pt idx="3180">
                  <c:v>0.60446500000000003</c:v>
                </c:pt>
                <c:pt idx="3181">
                  <c:v>0.60481700000000005</c:v>
                </c:pt>
                <c:pt idx="3182">
                  <c:v>0.60515200000000002</c:v>
                </c:pt>
                <c:pt idx="3183">
                  <c:v>0.60549299999999984</c:v>
                </c:pt>
                <c:pt idx="3184">
                  <c:v>0.60584000000000016</c:v>
                </c:pt>
                <c:pt idx="3185">
                  <c:v>0.60618700000000003</c:v>
                </c:pt>
                <c:pt idx="3186">
                  <c:v>0.60653599999999996</c:v>
                </c:pt>
                <c:pt idx="3187">
                  <c:v>0.60688200000000003</c:v>
                </c:pt>
                <c:pt idx="3188">
                  <c:v>0.60722500000000013</c:v>
                </c:pt>
                <c:pt idx="3189">
                  <c:v>0.60757399999999984</c:v>
                </c:pt>
                <c:pt idx="3190">
                  <c:v>0.60791799999999996</c:v>
                </c:pt>
                <c:pt idx="3191">
                  <c:v>0.60826800000000003</c:v>
                </c:pt>
                <c:pt idx="3192">
                  <c:v>0.60860900000000007</c:v>
                </c:pt>
                <c:pt idx="3193">
                  <c:v>0.60895699999999997</c:v>
                </c:pt>
                <c:pt idx="3194">
                  <c:v>0.60930499999999999</c:v>
                </c:pt>
                <c:pt idx="3195">
                  <c:v>0.60964400000000007</c:v>
                </c:pt>
                <c:pt idx="3196">
                  <c:v>0.60999600000000009</c:v>
                </c:pt>
                <c:pt idx="3197">
                  <c:v>0.61034699999999997</c:v>
                </c:pt>
                <c:pt idx="3198">
                  <c:v>0.61070600000000008</c:v>
                </c:pt>
                <c:pt idx="3199">
                  <c:v>0.61106499999999997</c:v>
                </c:pt>
                <c:pt idx="3200">
                  <c:v>0.61140499999999998</c:v>
                </c:pt>
                <c:pt idx="3201">
                  <c:v>0.61173999999999995</c:v>
                </c:pt>
                <c:pt idx="3202">
                  <c:v>0.61209000000000013</c:v>
                </c:pt>
                <c:pt idx="3203">
                  <c:v>0.61243499999999984</c:v>
                </c:pt>
                <c:pt idx="3204">
                  <c:v>0.61278600000000005</c:v>
                </c:pt>
                <c:pt idx="3205">
                  <c:v>0.61312500000000014</c:v>
                </c:pt>
                <c:pt idx="3206">
                  <c:v>0.61346199999999984</c:v>
                </c:pt>
                <c:pt idx="3207">
                  <c:v>0.61380800000000013</c:v>
                </c:pt>
                <c:pt idx="3208">
                  <c:v>0.61414800000000014</c:v>
                </c:pt>
                <c:pt idx="3209">
                  <c:v>0.61450000000000005</c:v>
                </c:pt>
                <c:pt idx="3210">
                  <c:v>0.61485400000000012</c:v>
                </c:pt>
                <c:pt idx="3211">
                  <c:v>0.61519900000000016</c:v>
                </c:pt>
                <c:pt idx="3212">
                  <c:v>0.61553800000000003</c:v>
                </c:pt>
                <c:pt idx="3213">
                  <c:v>0.61587800000000015</c:v>
                </c:pt>
                <c:pt idx="3214">
                  <c:v>0.61622200000000005</c:v>
                </c:pt>
                <c:pt idx="3215">
                  <c:v>0.61655899999999997</c:v>
                </c:pt>
                <c:pt idx="3216">
                  <c:v>0.61689900000000009</c:v>
                </c:pt>
                <c:pt idx="3217">
                  <c:v>0.61723700000000004</c:v>
                </c:pt>
                <c:pt idx="3218">
                  <c:v>0.61758100000000005</c:v>
                </c:pt>
                <c:pt idx="3219">
                  <c:v>0.61793100000000012</c:v>
                </c:pt>
                <c:pt idx="3220">
                  <c:v>0.61826300000000001</c:v>
                </c:pt>
                <c:pt idx="3221">
                  <c:v>0.61862300000000014</c:v>
                </c:pt>
                <c:pt idx="3222">
                  <c:v>0.61896600000000002</c:v>
                </c:pt>
                <c:pt idx="3223">
                  <c:v>0.61930799999999997</c:v>
                </c:pt>
                <c:pt idx="3224">
                  <c:v>0.61964900000000023</c:v>
                </c:pt>
                <c:pt idx="3225">
                  <c:v>0.61999400000000016</c:v>
                </c:pt>
                <c:pt idx="3226">
                  <c:v>0.62034000000000011</c:v>
                </c:pt>
                <c:pt idx="3227">
                  <c:v>0.62068800000000013</c:v>
                </c:pt>
                <c:pt idx="3228">
                  <c:v>0.62103100000000011</c:v>
                </c:pt>
                <c:pt idx="3229">
                  <c:v>0.62137100000000012</c:v>
                </c:pt>
                <c:pt idx="3230">
                  <c:v>0.62172500000000008</c:v>
                </c:pt>
                <c:pt idx="3231">
                  <c:v>0.62206499999999998</c:v>
                </c:pt>
                <c:pt idx="3232">
                  <c:v>0.62239800000000012</c:v>
                </c:pt>
                <c:pt idx="3233">
                  <c:v>0.62275400000000014</c:v>
                </c:pt>
                <c:pt idx="3234">
                  <c:v>0.62310600000000005</c:v>
                </c:pt>
                <c:pt idx="3235">
                  <c:v>0.62343599999999999</c:v>
                </c:pt>
                <c:pt idx="3236">
                  <c:v>0.62378599999999995</c:v>
                </c:pt>
                <c:pt idx="3237">
                  <c:v>0.62413300000000005</c:v>
                </c:pt>
                <c:pt idx="3238">
                  <c:v>0.62447699999999984</c:v>
                </c:pt>
                <c:pt idx="3239">
                  <c:v>0.62481399999999998</c:v>
                </c:pt>
                <c:pt idx="3240">
                  <c:v>0.62515299999999996</c:v>
                </c:pt>
                <c:pt idx="3241">
                  <c:v>0.62550499999999998</c:v>
                </c:pt>
                <c:pt idx="3242">
                  <c:v>0.62584400000000007</c:v>
                </c:pt>
                <c:pt idx="3243">
                  <c:v>0.62617800000000012</c:v>
                </c:pt>
                <c:pt idx="3244">
                  <c:v>0.62651500000000004</c:v>
                </c:pt>
                <c:pt idx="3245">
                  <c:v>0.62686799999999998</c:v>
                </c:pt>
                <c:pt idx="3246">
                  <c:v>0.62722199999999995</c:v>
                </c:pt>
                <c:pt idx="3247">
                  <c:v>0.62756500000000004</c:v>
                </c:pt>
                <c:pt idx="3248">
                  <c:v>0.62791200000000003</c:v>
                </c:pt>
                <c:pt idx="3249">
                  <c:v>0.62825900000000012</c:v>
                </c:pt>
                <c:pt idx="3250">
                  <c:v>0.62859600000000004</c:v>
                </c:pt>
                <c:pt idx="3251">
                  <c:v>0.62893500000000013</c:v>
                </c:pt>
                <c:pt idx="3252">
                  <c:v>0.62927100000000014</c:v>
                </c:pt>
                <c:pt idx="3253">
                  <c:v>0.62960700000000014</c:v>
                </c:pt>
                <c:pt idx="3254">
                  <c:v>0.62995400000000012</c:v>
                </c:pt>
                <c:pt idx="3255">
                  <c:v>0.63029000000000013</c:v>
                </c:pt>
                <c:pt idx="3256">
                  <c:v>0.63063899999999995</c:v>
                </c:pt>
                <c:pt idx="3257">
                  <c:v>0.63099200000000011</c:v>
                </c:pt>
                <c:pt idx="3258">
                  <c:v>0.63134000000000012</c:v>
                </c:pt>
                <c:pt idx="3259">
                  <c:v>0.63168700000000011</c:v>
                </c:pt>
                <c:pt idx="3260">
                  <c:v>0.63202800000000015</c:v>
                </c:pt>
                <c:pt idx="3261">
                  <c:v>0.63236700000000001</c:v>
                </c:pt>
                <c:pt idx="3262">
                  <c:v>0.63271100000000013</c:v>
                </c:pt>
                <c:pt idx="3263">
                  <c:v>0.63304900000000008</c:v>
                </c:pt>
                <c:pt idx="3264">
                  <c:v>0.633382</c:v>
                </c:pt>
                <c:pt idx="3265">
                  <c:v>0.63372300000000015</c:v>
                </c:pt>
                <c:pt idx="3266">
                  <c:v>0.63407500000000028</c:v>
                </c:pt>
                <c:pt idx="3267">
                  <c:v>0.63442100000000012</c:v>
                </c:pt>
                <c:pt idx="3268">
                  <c:v>0.63477500000000009</c:v>
                </c:pt>
                <c:pt idx="3269">
                  <c:v>0.63511499999999999</c:v>
                </c:pt>
                <c:pt idx="3270">
                  <c:v>0.63545900000000011</c:v>
                </c:pt>
                <c:pt idx="3271">
                  <c:v>0.63581600000000005</c:v>
                </c:pt>
                <c:pt idx="3272">
                  <c:v>0.63616300000000003</c:v>
                </c:pt>
                <c:pt idx="3273">
                  <c:v>0.63651599999999997</c:v>
                </c:pt>
                <c:pt idx="3274">
                  <c:v>0.63686500000000013</c:v>
                </c:pt>
                <c:pt idx="3275">
                  <c:v>0.63721300000000003</c:v>
                </c:pt>
                <c:pt idx="3276">
                  <c:v>0.63756299999999988</c:v>
                </c:pt>
                <c:pt idx="3277">
                  <c:v>0.63790600000000008</c:v>
                </c:pt>
                <c:pt idx="3278">
                  <c:v>0.63826099999999997</c:v>
                </c:pt>
                <c:pt idx="3279">
                  <c:v>0.63861200000000007</c:v>
                </c:pt>
                <c:pt idx="3280">
                  <c:v>0.63894600000000012</c:v>
                </c:pt>
                <c:pt idx="3281">
                  <c:v>0.63929200000000008</c:v>
                </c:pt>
                <c:pt idx="3282">
                  <c:v>0.63963300000000012</c:v>
                </c:pt>
                <c:pt idx="3283">
                  <c:v>0.63998400000000011</c:v>
                </c:pt>
                <c:pt idx="3284">
                  <c:v>0.64031099999999996</c:v>
                </c:pt>
                <c:pt idx="3285">
                  <c:v>0.64065500000000009</c:v>
                </c:pt>
                <c:pt idx="3286">
                  <c:v>0.6409990000000001</c:v>
                </c:pt>
                <c:pt idx="3287">
                  <c:v>0.64134500000000016</c:v>
                </c:pt>
                <c:pt idx="3288">
                  <c:v>0.64169900000000024</c:v>
                </c:pt>
                <c:pt idx="3289">
                  <c:v>0.64204600000000012</c:v>
                </c:pt>
                <c:pt idx="3290">
                  <c:v>0.64240200000000003</c:v>
                </c:pt>
                <c:pt idx="3291">
                  <c:v>0.64275000000000015</c:v>
                </c:pt>
                <c:pt idx="3292">
                  <c:v>0.64309600000000011</c:v>
                </c:pt>
                <c:pt idx="3293">
                  <c:v>0.64345100000000011</c:v>
                </c:pt>
                <c:pt idx="3294">
                  <c:v>0.64379299999999995</c:v>
                </c:pt>
                <c:pt idx="3295">
                  <c:v>0.64413000000000009</c:v>
                </c:pt>
                <c:pt idx="3296">
                  <c:v>0.644486</c:v>
                </c:pt>
                <c:pt idx="3297">
                  <c:v>0.64484000000000008</c:v>
                </c:pt>
                <c:pt idx="3298">
                  <c:v>0.64518100000000012</c:v>
                </c:pt>
                <c:pt idx="3299">
                  <c:v>0.64553099999999997</c:v>
                </c:pt>
                <c:pt idx="3300">
                  <c:v>0.64588100000000015</c:v>
                </c:pt>
                <c:pt idx="3301">
                  <c:v>0.64621700000000004</c:v>
                </c:pt>
                <c:pt idx="3302">
                  <c:v>0.64656499999999983</c:v>
                </c:pt>
                <c:pt idx="3303">
                  <c:v>0.64690300000000012</c:v>
                </c:pt>
                <c:pt idx="3304">
                  <c:v>0.64725699999999997</c:v>
                </c:pt>
                <c:pt idx="3305">
                  <c:v>0.64758700000000002</c:v>
                </c:pt>
                <c:pt idx="3306">
                  <c:v>0.64792600000000011</c:v>
                </c:pt>
                <c:pt idx="3307">
                  <c:v>0.64827100000000015</c:v>
                </c:pt>
                <c:pt idx="3308">
                  <c:v>0.64862200000000014</c:v>
                </c:pt>
                <c:pt idx="3309">
                  <c:v>0.64898400000000012</c:v>
                </c:pt>
                <c:pt idx="3310">
                  <c:v>0.64932400000000012</c:v>
                </c:pt>
                <c:pt idx="3311">
                  <c:v>0.64968000000000015</c:v>
                </c:pt>
                <c:pt idx="3312">
                  <c:v>0.6500260000000001</c:v>
                </c:pt>
                <c:pt idx="3313">
                  <c:v>0.65037699999999998</c:v>
                </c:pt>
                <c:pt idx="3314">
                  <c:v>0.65072500000000022</c:v>
                </c:pt>
                <c:pt idx="3315">
                  <c:v>0.65105200000000008</c:v>
                </c:pt>
                <c:pt idx="3316">
                  <c:v>0.65138600000000002</c:v>
                </c:pt>
                <c:pt idx="3317">
                  <c:v>0.65173700000000012</c:v>
                </c:pt>
                <c:pt idx="3318">
                  <c:v>0.65209100000000009</c:v>
                </c:pt>
                <c:pt idx="3319">
                  <c:v>0.65243700000000004</c:v>
                </c:pt>
                <c:pt idx="3320">
                  <c:v>0.65278899999999995</c:v>
                </c:pt>
                <c:pt idx="3321">
                  <c:v>0.65314000000000016</c:v>
                </c:pt>
                <c:pt idx="3322">
                  <c:v>0.65347200000000005</c:v>
                </c:pt>
                <c:pt idx="3323">
                  <c:v>0.65381699999999998</c:v>
                </c:pt>
                <c:pt idx="3324">
                  <c:v>0.65415400000000012</c:v>
                </c:pt>
                <c:pt idx="3325">
                  <c:v>0.65450500000000011</c:v>
                </c:pt>
                <c:pt idx="3326">
                  <c:v>0.65485000000000015</c:v>
                </c:pt>
                <c:pt idx="3327">
                  <c:v>0.65519300000000014</c:v>
                </c:pt>
                <c:pt idx="3328">
                  <c:v>0.65554800000000013</c:v>
                </c:pt>
                <c:pt idx="3329">
                  <c:v>0.65589500000000023</c:v>
                </c:pt>
                <c:pt idx="3330">
                  <c:v>0.65624300000000013</c:v>
                </c:pt>
                <c:pt idx="3331">
                  <c:v>0.65659400000000012</c:v>
                </c:pt>
                <c:pt idx="3332">
                  <c:v>0.65692800000000007</c:v>
                </c:pt>
                <c:pt idx="3333">
                  <c:v>0.65726700000000005</c:v>
                </c:pt>
                <c:pt idx="3334">
                  <c:v>0.65760200000000013</c:v>
                </c:pt>
                <c:pt idx="3335">
                  <c:v>0.65793800000000013</c:v>
                </c:pt>
                <c:pt idx="3336">
                  <c:v>0.65828000000000009</c:v>
                </c:pt>
                <c:pt idx="3337">
                  <c:v>0.65863300000000014</c:v>
                </c:pt>
                <c:pt idx="3338">
                  <c:v>0.65897600000000012</c:v>
                </c:pt>
                <c:pt idx="3339">
                  <c:v>0.65931899999999999</c:v>
                </c:pt>
                <c:pt idx="3340">
                  <c:v>0.65966899999999995</c:v>
                </c:pt>
                <c:pt idx="3341">
                  <c:v>0.66000499999999995</c:v>
                </c:pt>
                <c:pt idx="3342">
                  <c:v>0.66035400000000011</c:v>
                </c:pt>
                <c:pt idx="3343">
                  <c:v>0.66069600000000006</c:v>
                </c:pt>
                <c:pt idx="3344">
                  <c:v>0.66104600000000013</c:v>
                </c:pt>
                <c:pt idx="3345">
                  <c:v>0.66139300000000012</c:v>
                </c:pt>
                <c:pt idx="3346">
                  <c:v>0.66174300000000008</c:v>
                </c:pt>
                <c:pt idx="3347">
                  <c:v>0.66208299999999998</c:v>
                </c:pt>
                <c:pt idx="3348">
                  <c:v>0.66242699999999999</c:v>
                </c:pt>
                <c:pt idx="3349">
                  <c:v>0.66277699999999995</c:v>
                </c:pt>
                <c:pt idx="3350">
                  <c:v>0.66312300000000013</c:v>
                </c:pt>
                <c:pt idx="3351">
                  <c:v>0.66346499999999997</c:v>
                </c:pt>
                <c:pt idx="3352">
                  <c:v>0.66379800000000022</c:v>
                </c:pt>
                <c:pt idx="3353">
                  <c:v>0.6641450000000001</c:v>
                </c:pt>
                <c:pt idx="3354">
                  <c:v>0.66450100000000012</c:v>
                </c:pt>
                <c:pt idx="3355">
                  <c:v>0.66484900000000025</c:v>
                </c:pt>
                <c:pt idx="3356">
                  <c:v>0.6651990000000001</c:v>
                </c:pt>
                <c:pt idx="3357">
                  <c:v>0.66554200000000008</c:v>
                </c:pt>
                <c:pt idx="3358">
                  <c:v>0.66589000000000009</c:v>
                </c:pt>
                <c:pt idx="3359">
                  <c:v>0.66623800000000011</c:v>
                </c:pt>
                <c:pt idx="3360">
                  <c:v>0.66656899999999997</c:v>
                </c:pt>
                <c:pt idx="3361">
                  <c:v>0.66691199999999995</c:v>
                </c:pt>
                <c:pt idx="3362">
                  <c:v>0.66725100000000015</c:v>
                </c:pt>
                <c:pt idx="3363">
                  <c:v>0.66760200000000014</c:v>
                </c:pt>
                <c:pt idx="3364">
                  <c:v>0.66794400000000009</c:v>
                </c:pt>
                <c:pt idx="3365">
                  <c:v>0.66827400000000015</c:v>
                </c:pt>
                <c:pt idx="3366">
                  <c:v>0.66862500000000025</c:v>
                </c:pt>
                <c:pt idx="3367">
                  <c:v>0.66898100000000016</c:v>
                </c:pt>
                <c:pt idx="3368">
                  <c:v>0.66932499999999995</c:v>
                </c:pt>
                <c:pt idx="3369">
                  <c:v>0.66966700000000012</c:v>
                </c:pt>
                <c:pt idx="3370">
                  <c:v>0.67002399999999995</c:v>
                </c:pt>
                <c:pt idx="3371">
                  <c:v>0.67036499999999999</c:v>
                </c:pt>
                <c:pt idx="3372">
                  <c:v>0.67071300000000011</c:v>
                </c:pt>
                <c:pt idx="3373">
                  <c:v>0.67106299999999997</c:v>
                </c:pt>
                <c:pt idx="3374">
                  <c:v>0.67140699999999998</c:v>
                </c:pt>
                <c:pt idx="3375">
                  <c:v>0.67175000000000018</c:v>
                </c:pt>
                <c:pt idx="3376">
                  <c:v>0.67208600000000007</c:v>
                </c:pt>
                <c:pt idx="3377">
                  <c:v>0.67242200000000008</c:v>
                </c:pt>
                <c:pt idx="3378">
                  <c:v>0.67276300000000011</c:v>
                </c:pt>
                <c:pt idx="3379">
                  <c:v>0.67311600000000005</c:v>
                </c:pt>
                <c:pt idx="3380">
                  <c:v>0.67345699999999997</c:v>
                </c:pt>
                <c:pt idx="3381">
                  <c:v>0.67380300000000015</c:v>
                </c:pt>
                <c:pt idx="3382">
                  <c:v>0.67413900000000015</c:v>
                </c:pt>
                <c:pt idx="3383">
                  <c:v>0.67450200000000005</c:v>
                </c:pt>
                <c:pt idx="3384">
                  <c:v>0.67484400000000022</c:v>
                </c:pt>
                <c:pt idx="3385">
                  <c:v>0.67519600000000013</c:v>
                </c:pt>
                <c:pt idx="3386">
                  <c:v>0.67555000000000009</c:v>
                </c:pt>
                <c:pt idx="3387">
                  <c:v>0.6758900000000001</c:v>
                </c:pt>
                <c:pt idx="3388">
                  <c:v>0.67624600000000012</c:v>
                </c:pt>
                <c:pt idx="3389">
                  <c:v>0.67658900000000011</c:v>
                </c:pt>
                <c:pt idx="3390">
                  <c:v>0.67693300000000012</c:v>
                </c:pt>
                <c:pt idx="3391">
                  <c:v>0.6772800000000001</c:v>
                </c:pt>
                <c:pt idx="3392">
                  <c:v>0.67762800000000023</c:v>
                </c:pt>
                <c:pt idx="3393">
                  <c:v>0.67796900000000015</c:v>
                </c:pt>
                <c:pt idx="3394">
                  <c:v>0.67832300000000012</c:v>
                </c:pt>
                <c:pt idx="3395">
                  <c:v>0.67865500000000023</c:v>
                </c:pt>
                <c:pt idx="3396">
                  <c:v>0.67899700000000007</c:v>
                </c:pt>
                <c:pt idx="3397">
                  <c:v>0.67933399999999999</c:v>
                </c:pt>
                <c:pt idx="3398">
                  <c:v>0.67967000000000022</c:v>
                </c:pt>
                <c:pt idx="3399">
                  <c:v>0.68001699999999987</c:v>
                </c:pt>
                <c:pt idx="3400">
                  <c:v>0.68035599999999996</c:v>
                </c:pt>
                <c:pt idx="3401">
                  <c:v>0.68070799999999998</c:v>
                </c:pt>
                <c:pt idx="3402">
                  <c:v>0.68103599999999997</c:v>
                </c:pt>
                <c:pt idx="3403">
                  <c:v>0.68137999999999999</c:v>
                </c:pt>
                <c:pt idx="3404">
                  <c:v>0.68172699999999997</c:v>
                </c:pt>
                <c:pt idx="3405">
                  <c:v>0.68206599999999984</c:v>
                </c:pt>
                <c:pt idx="3406">
                  <c:v>0.68240800000000001</c:v>
                </c:pt>
                <c:pt idx="3407">
                  <c:v>0.68275500000000011</c:v>
                </c:pt>
                <c:pt idx="3408">
                  <c:v>0.68310400000000004</c:v>
                </c:pt>
                <c:pt idx="3409">
                  <c:v>0.68345100000000003</c:v>
                </c:pt>
                <c:pt idx="3410">
                  <c:v>0.68378499999999998</c:v>
                </c:pt>
                <c:pt idx="3411">
                  <c:v>0.68413900000000005</c:v>
                </c:pt>
                <c:pt idx="3412">
                  <c:v>0.684477</c:v>
                </c:pt>
                <c:pt idx="3413">
                  <c:v>0.68481499999999984</c:v>
                </c:pt>
                <c:pt idx="3414">
                  <c:v>0.68515599999999999</c:v>
                </c:pt>
                <c:pt idx="3415">
                  <c:v>0.68550999999999984</c:v>
                </c:pt>
                <c:pt idx="3416">
                  <c:v>0.68586199999999997</c:v>
                </c:pt>
                <c:pt idx="3417">
                  <c:v>0.68620599999999998</c:v>
                </c:pt>
                <c:pt idx="3418">
                  <c:v>0.68655299999999986</c:v>
                </c:pt>
                <c:pt idx="3419">
                  <c:v>0.68689800000000012</c:v>
                </c:pt>
                <c:pt idx="3420">
                  <c:v>0.68724600000000002</c:v>
                </c:pt>
                <c:pt idx="3421">
                  <c:v>0.68759899999999996</c:v>
                </c:pt>
                <c:pt idx="3422">
                  <c:v>0.68795300000000004</c:v>
                </c:pt>
                <c:pt idx="3423">
                  <c:v>0.68829899999999999</c:v>
                </c:pt>
                <c:pt idx="3424">
                  <c:v>0.68864600000000009</c:v>
                </c:pt>
                <c:pt idx="3425">
                  <c:v>0.68898700000000002</c:v>
                </c:pt>
                <c:pt idx="3426">
                  <c:v>0.68933900000000004</c:v>
                </c:pt>
                <c:pt idx="3427">
                  <c:v>0.68967900000000015</c:v>
                </c:pt>
                <c:pt idx="3428">
                  <c:v>0.69002500000000011</c:v>
                </c:pt>
                <c:pt idx="3429">
                  <c:v>0.69036399999999987</c:v>
                </c:pt>
                <c:pt idx="3430">
                  <c:v>0.69071700000000003</c:v>
                </c:pt>
                <c:pt idx="3431">
                  <c:v>0.69106800000000002</c:v>
                </c:pt>
                <c:pt idx="3432">
                  <c:v>0.69141799999999987</c:v>
                </c:pt>
                <c:pt idx="3433">
                  <c:v>0.69175299999999984</c:v>
                </c:pt>
                <c:pt idx="3434">
                  <c:v>0.69210099999999997</c:v>
                </c:pt>
                <c:pt idx="3435">
                  <c:v>0.69244399999999984</c:v>
                </c:pt>
                <c:pt idx="3436">
                  <c:v>0.69280200000000003</c:v>
                </c:pt>
                <c:pt idx="3437">
                  <c:v>0.69313599999999997</c:v>
                </c:pt>
                <c:pt idx="3438">
                  <c:v>0.69348399999999988</c:v>
                </c:pt>
                <c:pt idx="3439">
                  <c:v>0.69383099999999998</c:v>
                </c:pt>
                <c:pt idx="3440">
                  <c:v>0.69417200000000001</c:v>
                </c:pt>
                <c:pt idx="3441">
                  <c:v>0.69449899999999998</c:v>
                </c:pt>
                <c:pt idx="3442">
                  <c:v>0.69483600000000001</c:v>
                </c:pt>
                <c:pt idx="3443">
                  <c:v>0.69519100000000011</c:v>
                </c:pt>
                <c:pt idx="3444">
                  <c:v>0.69554099999999996</c:v>
                </c:pt>
                <c:pt idx="3445">
                  <c:v>0.69585000000000008</c:v>
                </c:pt>
                <c:pt idx="3446">
                  <c:v>0.69615899999999997</c:v>
                </c:pt>
                <c:pt idx="3447">
                  <c:v>0.69646699999999973</c:v>
                </c:pt>
                <c:pt idx="3448">
                  <c:v>0.69677500000000014</c:v>
                </c:pt>
                <c:pt idx="3449">
                  <c:v>0.69708199999999998</c:v>
                </c:pt>
                <c:pt idx="3450">
                  <c:v>0.69738500000000003</c:v>
                </c:pt>
                <c:pt idx="3451">
                  <c:v>0.69768799999999997</c:v>
                </c:pt>
                <c:pt idx="3452">
                  <c:v>0.69799400000000011</c:v>
                </c:pt>
                <c:pt idx="3453">
                  <c:v>0.69830000000000003</c:v>
                </c:pt>
                <c:pt idx="3454">
                  <c:v>0.69860999999999995</c:v>
                </c:pt>
                <c:pt idx="3455">
                  <c:v>0.69891300000000001</c:v>
                </c:pt>
                <c:pt idx="3456">
                  <c:v>0.69921999999999984</c:v>
                </c:pt>
                <c:pt idx="3457">
                  <c:v>0.69952400000000003</c:v>
                </c:pt>
                <c:pt idx="3458">
                  <c:v>0.69982500000000014</c:v>
                </c:pt>
                <c:pt idx="3459">
                  <c:v>0.70013400000000003</c:v>
                </c:pt>
                <c:pt idx="3460">
                  <c:v>0.70043699999999987</c:v>
                </c:pt>
                <c:pt idx="3461">
                  <c:v>0.70074099999999995</c:v>
                </c:pt>
                <c:pt idx="3462">
                  <c:v>0.70104100000000014</c:v>
                </c:pt>
                <c:pt idx="3463">
                  <c:v>0.70134500000000011</c:v>
                </c:pt>
                <c:pt idx="3464">
                  <c:v>0.70164500000000007</c:v>
                </c:pt>
                <c:pt idx="3465">
                  <c:v>0.70194500000000015</c:v>
                </c:pt>
                <c:pt idx="3466">
                  <c:v>0.70224500000000012</c:v>
                </c:pt>
                <c:pt idx="3467">
                  <c:v>0.70255100000000004</c:v>
                </c:pt>
                <c:pt idx="3468">
                  <c:v>0.70285299999999984</c:v>
                </c:pt>
                <c:pt idx="3469">
                  <c:v>0.70315700000000003</c:v>
                </c:pt>
                <c:pt idx="3470">
                  <c:v>0.70345899999999983</c:v>
                </c:pt>
                <c:pt idx="3471">
                  <c:v>0.70376499999999997</c:v>
                </c:pt>
                <c:pt idx="3472">
                  <c:v>0.70406800000000003</c:v>
                </c:pt>
                <c:pt idx="3473">
                  <c:v>0.70437000000000005</c:v>
                </c:pt>
                <c:pt idx="3474">
                  <c:v>0.70467700000000011</c:v>
                </c:pt>
                <c:pt idx="3475">
                  <c:v>0.70497900000000013</c:v>
                </c:pt>
                <c:pt idx="3476">
                  <c:v>0.70528599999999997</c:v>
                </c:pt>
                <c:pt idx="3477">
                  <c:v>0.70558799999999988</c:v>
                </c:pt>
                <c:pt idx="3478">
                  <c:v>0.70589200000000007</c:v>
                </c:pt>
                <c:pt idx="3479">
                  <c:v>0.70620000000000005</c:v>
                </c:pt>
                <c:pt idx="3480">
                  <c:v>0.70650199999999996</c:v>
                </c:pt>
                <c:pt idx="3481">
                  <c:v>0.70680900000000013</c:v>
                </c:pt>
                <c:pt idx="3482">
                  <c:v>0.70711599999999997</c:v>
                </c:pt>
                <c:pt idx="3483">
                  <c:v>0.70742000000000005</c:v>
                </c:pt>
                <c:pt idx="3484">
                  <c:v>0.70772600000000008</c:v>
                </c:pt>
                <c:pt idx="3485">
                  <c:v>0.70802900000000013</c:v>
                </c:pt>
                <c:pt idx="3486">
                  <c:v>0.70833500000000005</c:v>
                </c:pt>
                <c:pt idx="3487">
                  <c:v>0.70863900000000013</c:v>
                </c:pt>
                <c:pt idx="3488">
                  <c:v>0.70894500000000016</c:v>
                </c:pt>
                <c:pt idx="3489">
                  <c:v>0.70924900000000013</c:v>
                </c:pt>
                <c:pt idx="3490">
                  <c:v>0.70955500000000005</c:v>
                </c:pt>
                <c:pt idx="3491">
                  <c:v>0.70985900000000013</c:v>
                </c:pt>
                <c:pt idx="3492">
                  <c:v>0.71016599999999996</c:v>
                </c:pt>
                <c:pt idx="3493">
                  <c:v>0.71047199999999999</c:v>
                </c:pt>
                <c:pt idx="3494">
                  <c:v>0.71077800000000013</c:v>
                </c:pt>
                <c:pt idx="3495">
                  <c:v>0.71108199999999999</c:v>
                </c:pt>
                <c:pt idx="3496">
                  <c:v>0.71138900000000005</c:v>
                </c:pt>
                <c:pt idx="3497">
                  <c:v>0.71169600000000011</c:v>
                </c:pt>
                <c:pt idx="3498">
                  <c:v>0.71199800000000013</c:v>
                </c:pt>
                <c:pt idx="3499">
                  <c:v>0.71230199999999999</c:v>
                </c:pt>
                <c:pt idx="3500">
                  <c:v>0.71260699999999999</c:v>
                </c:pt>
                <c:pt idx="3501">
                  <c:v>0.71291199999999999</c:v>
                </c:pt>
                <c:pt idx="3502">
                  <c:v>0.71321400000000001</c:v>
                </c:pt>
                <c:pt idx="3503">
                  <c:v>0.71351599999999993</c:v>
                </c:pt>
                <c:pt idx="3504">
                  <c:v>0.71381899999999998</c:v>
                </c:pt>
                <c:pt idx="3505">
                  <c:v>0.71411899999999984</c:v>
                </c:pt>
                <c:pt idx="3506">
                  <c:v>0.71442499999999998</c:v>
                </c:pt>
                <c:pt idx="3507">
                  <c:v>0.71473000000000009</c:v>
                </c:pt>
                <c:pt idx="3508">
                  <c:v>0.71503300000000003</c:v>
                </c:pt>
                <c:pt idx="3509">
                  <c:v>0.71533899999999984</c:v>
                </c:pt>
                <c:pt idx="3510">
                  <c:v>0.71564300000000014</c:v>
                </c:pt>
                <c:pt idx="3511">
                  <c:v>0.71594700000000011</c:v>
                </c:pt>
                <c:pt idx="3512">
                  <c:v>0.71624800000000011</c:v>
                </c:pt>
                <c:pt idx="3513">
                  <c:v>0.71655400000000002</c:v>
                </c:pt>
                <c:pt idx="3514">
                  <c:v>0.71685699999999997</c:v>
                </c:pt>
                <c:pt idx="3515">
                  <c:v>0.71715899999999999</c:v>
                </c:pt>
                <c:pt idx="3516">
                  <c:v>0.71746299999999985</c:v>
                </c:pt>
                <c:pt idx="3517">
                  <c:v>0.71776799999999996</c:v>
                </c:pt>
                <c:pt idx="3518">
                  <c:v>0.71807399999999999</c:v>
                </c:pt>
                <c:pt idx="3519">
                  <c:v>0.71837799999999996</c:v>
                </c:pt>
                <c:pt idx="3520">
                  <c:v>0.71868299999999996</c:v>
                </c:pt>
                <c:pt idx="3521">
                  <c:v>0.71898499999999999</c:v>
                </c:pt>
                <c:pt idx="3522">
                  <c:v>0.71928899999999996</c:v>
                </c:pt>
                <c:pt idx="3523">
                  <c:v>0.71959200000000001</c:v>
                </c:pt>
                <c:pt idx="3524">
                  <c:v>0.71989300000000012</c:v>
                </c:pt>
                <c:pt idx="3525">
                  <c:v>0.72019500000000014</c:v>
                </c:pt>
                <c:pt idx="3526">
                  <c:v>0.72050099999999984</c:v>
                </c:pt>
                <c:pt idx="3527">
                  <c:v>0.72080400000000011</c:v>
                </c:pt>
                <c:pt idx="3528">
                  <c:v>0.72110799999999997</c:v>
                </c:pt>
                <c:pt idx="3529">
                  <c:v>0.72141100000000002</c:v>
                </c:pt>
                <c:pt idx="3530">
                  <c:v>0.72171799999999997</c:v>
                </c:pt>
                <c:pt idx="3531">
                  <c:v>0.72202299999999997</c:v>
                </c:pt>
                <c:pt idx="3532">
                  <c:v>0.72232799999999997</c:v>
                </c:pt>
                <c:pt idx="3533">
                  <c:v>0.72263299999999997</c:v>
                </c:pt>
                <c:pt idx="3534">
                  <c:v>0.72293600000000002</c:v>
                </c:pt>
                <c:pt idx="3535">
                  <c:v>0.72323999999999999</c:v>
                </c:pt>
                <c:pt idx="3536">
                  <c:v>0.72354399999999996</c:v>
                </c:pt>
                <c:pt idx="3537">
                  <c:v>0.7238460000000001</c:v>
                </c:pt>
                <c:pt idx="3538">
                  <c:v>0.72415000000000007</c:v>
                </c:pt>
                <c:pt idx="3539">
                  <c:v>0.72445599999999999</c:v>
                </c:pt>
                <c:pt idx="3540">
                  <c:v>0.72475800000000012</c:v>
                </c:pt>
                <c:pt idx="3541">
                  <c:v>0.72506599999999999</c:v>
                </c:pt>
                <c:pt idx="3542">
                  <c:v>0.72537200000000002</c:v>
                </c:pt>
                <c:pt idx="3543">
                  <c:v>0.7256760000000001</c:v>
                </c:pt>
                <c:pt idx="3544">
                  <c:v>0.72598200000000002</c:v>
                </c:pt>
                <c:pt idx="3545">
                  <c:v>0.72628800000000004</c:v>
                </c:pt>
                <c:pt idx="3546">
                  <c:v>0.72659399999999996</c:v>
                </c:pt>
                <c:pt idx="3547">
                  <c:v>0.72689500000000007</c:v>
                </c:pt>
                <c:pt idx="3548">
                  <c:v>0.72719800000000012</c:v>
                </c:pt>
                <c:pt idx="3549">
                  <c:v>0.72750400000000004</c:v>
                </c:pt>
                <c:pt idx="3550">
                  <c:v>0.72781000000000007</c:v>
                </c:pt>
                <c:pt idx="3551">
                  <c:v>0.72811499999999996</c:v>
                </c:pt>
                <c:pt idx="3552">
                  <c:v>0.72842300000000004</c:v>
                </c:pt>
                <c:pt idx="3553">
                  <c:v>0.72872900000000007</c:v>
                </c:pt>
                <c:pt idx="3554">
                  <c:v>0.72903399999999996</c:v>
                </c:pt>
                <c:pt idx="3555">
                  <c:v>0.72933499999999996</c:v>
                </c:pt>
                <c:pt idx="3556">
                  <c:v>0.72964400000000007</c:v>
                </c:pt>
                <c:pt idx="3557">
                  <c:v>0.72994900000000007</c:v>
                </c:pt>
                <c:pt idx="3558">
                  <c:v>0.73025399999999996</c:v>
                </c:pt>
                <c:pt idx="3559">
                  <c:v>0.73056299999999985</c:v>
                </c:pt>
                <c:pt idx="3560">
                  <c:v>0.73086600000000002</c:v>
                </c:pt>
                <c:pt idx="3561">
                  <c:v>0.73116899999999996</c:v>
                </c:pt>
                <c:pt idx="3562">
                  <c:v>0.73147300000000004</c:v>
                </c:pt>
                <c:pt idx="3563">
                  <c:v>0.73177900000000007</c:v>
                </c:pt>
                <c:pt idx="3564">
                  <c:v>0.73208399999999996</c:v>
                </c:pt>
                <c:pt idx="3565">
                  <c:v>0.73238400000000003</c:v>
                </c:pt>
                <c:pt idx="3566">
                  <c:v>0.73269100000000009</c:v>
                </c:pt>
                <c:pt idx="3567">
                  <c:v>0.73299400000000015</c:v>
                </c:pt>
                <c:pt idx="3568">
                  <c:v>0.73329800000000012</c:v>
                </c:pt>
                <c:pt idx="3569">
                  <c:v>0.73360300000000012</c:v>
                </c:pt>
                <c:pt idx="3570">
                  <c:v>0.73390599999999995</c:v>
                </c:pt>
                <c:pt idx="3571">
                  <c:v>0.73421400000000003</c:v>
                </c:pt>
                <c:pt idx="3572">
                  <c:v>0.73451599999999984</c:v>
                </c:pt>
                <c:pt idx="3573">
                  <c:v>0.73482200000000009</c:v>
                </c:pt>
                <c:pt idx="3574">
                  <c:v>0.73512500000000014</c:v>
                </c:pt>
                <c:pt idx="3575">
                  <c:v>0.73543400000000003</c:v>
                </c:pt>
                <c:pt idx="3576">
                  <c:v>0.73573999999999995</c:v>
                </c:pt>
                <c:pt idx="3577">
                  <c:v>0.73604099999999995</c:v>
                </c:pt>
                <c:pt idx="3578">
                  <c:v>0.73634500000000014</c:v>
                </c:pt>
                <c:pt idx="3579">
                  <c:v>0.73665200000000008</c:v>
                </c:pt>
                <c:pt idx="3580">
                  <c:v>0.73695800000000011</c:v>
                </c:pt>
                <c:pt idx="3581">
                  <c:v>0.73726899999999984</c:v>
                </c:pt>
                <c:pt idx="3582">
                  <c:v>0.73757300000000003</c:v>
                </c:pt>
                <c:pt idx="3583">
                  <c:v>0.73787300000000011</c:v>
                </c:pt>
                <c:pt idx="3584">
                  <c:v>0.73817600000000005</c:v>
                </c:pt>
                <c:pt idx="3585">
                  <c:v>0.73848199999999997</c:v>
                </c:pt>
                <c:pt idx="3586">
                  <c:v>0.73878299999999997</c:v>
                </c:pt>
                <c:pt idx="3587">
                  <c:v>0.73908200000000002</c:v>
                </c:pt>
                <c:pt idx="3588">
                  <c:v>0.73938700000000002</c:v>
                </c:pt>
                <c:pt idx="3589">
                  <c:v>0.73969300000000016</c:v>
                </c:pt>
                <c:pt idx="3590">
                  <c:v>0.73999900000000007</c:v>
                </c:pt>
                <c:pt idx="3591">
                  <c:v>0.74030600000000002</c:v>
                </c:pt>
                <c:pt idx="3592">
                  <c:v>0.7406100000000001</c:v>
                </c:pt>
                <c:pt idx="3593">
                  <c:v>0.74091399999999996</c:v>
                </c:pt>
                <c:pt idx="3594">
                  <c:v>0.74121499999999996</c:v>
                </c:pt>
                <c:pt idx="3595">
                  <c:v>0.74151800000000001</c:v>
                </c:pt>
                <c:pt idx="3596">
                  <c:v>0.74182400000000015</c:v>
                </c:pt>
                <c:pt idx="3597">
                  <c:v>0.74212699999999998</c:v>
                </c:pt>
                <c:pt idx="3598">
                  <c:v>0.74243000000000003</c:v>
                </c:pt>
                <c:pt idx="3599">
                  <c:v>0.74273500000000015</c:v>
                </c:pt>
                <c:pt idx="3600">
                  <c:v>0.74303699999999984</c:v>
                </c:pt>
                <c:pt idx="3601">
                  <c:v>0.74334199999999995</c:v>
                </c:pt>
                <c:pt idx="3602">
                  <c:v>0.74364500000000022</c:v>
                </c:pt>
                <c:pt idx="3603">
                  <c:v>0.74395199999999995</c:v>
                </c:pt>
                <c:pt idx="3604">
                  <c:v>0.74425699999999984</c:v>
                </c:pt>
                <c:pt idx="3605">
                  <c:v>0.74455899999999997</c:v>
                </c:pt>
                <c:pt idx="3606">
                  <c:v>0.74486399999999997</c:v>
                </c:pt>
                <c:pt idx="3607">
                  <c:v>0.74517000000000011</c:v>
                </c:pt>
                <c:pt idx="3608">
                  <c:v>0.74547600000000003</c:v>
                </c:pt>
                <c:pt idx="3609">
                  <c:v>0.74578000000000011</c:v>
                </c:pt>
                <c:pt idx="3610">
                  <c:v>0.74608300000000005</c:v>
                </c:pt>
                <c:pt idx="3611">
                  <c:v>0.74638899999999997</c:v>
                </c:pt>
                <c:pt idx="3612">
                  <c:v>0.74669300000000016</c:v>
                </c:pt>
                <c:pt idx="3613">
                  <c:v>0.74699700000000013</c:v>
                </c:pt>
                <c:pt idx="3614">
                  <c:v>0.74730099999999999</c:v>
                </c:pt>
                <c:pt idx="3615">
                  <c:v>0.7476060000000001</c:v>
                </c:pt>
                <c:pt idx="3616">
                  <c:v>0.74791000000000007</c:v>
                </c:pt>
                <c:pt idx="3617">
                  <c:v>0.74821099999999996</c:v>
                </c:pt>
                <c:pt idx="3618">
                  <c:v>0.74851800000000002</c:v>
                </c:pt>
                <c:pt idx="3619">
                  <c:v>0.74882300000000013</c:v>
                </c:pt>
                <c:pt idx="3620">
                  <c:v>0.74912699999999999</c:v>
                </c:pt>
                <c:pt idx="3621">
                  <c:v>0.74943000000000004</c:v>
                </c:pt>
                <c:pt idx="3622">
                  <c:v>0.74973500000000015</c:v>
                </c:pt>
                <c:pt idx="3623">
                  <c:v>0.75004000000000015</c:v>
                </c:pt>
                <c:pt idx="3624">
                  <c:v>0.75034400000000012</c:v>
                </c:pt>
                <c:pt idx="3625">
                  <c:v>0.75065100000000007</c:v>
                </c:pt>
                <c:pt idx="3626">
                  <c:v>0.75095600000000007</c:v>
                </c:pt>
                <c:pt idx="3627">
                  <c:v>0.75125900000000012</c:v>
                </c:pt>
                <c:pt idx="3628">
                  <c:v>0.75156100000000003</c:v>
                </c:pt>
                <c:pt idx="3629">
                  <c:v>0.75186500000000012</c:v>
                </c:pt>
                <c:pt idx="3630">
                  <c:v>0.75217199999999995</c:v>
                </c:pt>
                <c:pt idx="3631">
                  <c:v>0.75247600000000003</c:v>
                </c:pt>
                <c:pt idx="3632">
                  <c:v>0.75278199999999995</c:v>
                </c:pt>
                <c:pt idx="3633">
                  <c:v>0.75308699999999984</c:v>
                </c:pt>
                <c:pt idx="3634">
                  <c:v>0.75338899999999998</c:v>
                </c:pt>
                <c:pt idx="3635">
                  <c:v>0.75369500000000023</c:v>
                </c:pt>
                <c:pt idx="3636">
                  <c:v>0.75399799999999995</c:v>
                </c:pt>
                <c:pt idx="3637">
                  <c:v>0.75430299999999983</c:v>
                </c:pt>
                <c:pt idx="3638">
                  <c:v>0.75460500000000008</c:v>
                </c:pt>
                <c:pt idx="3639">
                  <c:v>0.75491000000000008</c:v>
                </c:pt>
                <c:pt idx="3640">
                  <c:v>0.75521099999999997</c:v>
                </c:pt>
                <c:pt idx="3641">
                  <c:v>0.75551400000000002</c:v>
                </c:pt>
                <c:pt idx="3642">
                  <c:v>0.75581799999999999</c:v>
                </c:pt>
                <c:pt idx="3643">
                  <c:v>0.75612299999999999</c:v>
                </c:pt>
                <c:pt idx="3644">
                  <c:v>0.75642299999999996</c:v>
                </c:pt>
                <c:pt idx="3645">
                  <c:v>0.75673000000000012</c:v>
                </c:pt>
                <c:pt idx="3646">
                  <c:v>0.75703600000000004</c:v>
                </c:pt>
                <c:pt idx="3647">
                  <c:v>0.75734100000000015</c:v>
                </c:pt>
                <c:pt idx="3648">
                  <c:v>0.75764200000000015</c:v>
                </c:pt>
                <c:pt idx="3649">
                  <c:v>0.75794700000000015</c:v>
                </c:pt>
                <c:pt idx="3650">
                  <c:v>0.75825399999999998</c:v>
                </c:pt>
                <c:pt idx="3651">
                  <c:v>0.75855600000000001</c:v>
                </c:pt>
                <c:pt idx="3652">
                  <c:v>0.75886200000000004</c:v>
                </c:pt>
                <c:pt idx="3653">
                  <c:v>0.75916499999999998</c:v>
                </c:pt>
                <c:pt idx="3654">
                  <c:v>0.75947100000000012</c:v>
                </c:pt>
                <c:pt idx="3655">
                  <c:v>0.75977399999999995</c:v>
                </c:pt>
                <c:pt idx="3656">
                  <c:v>0.76007800000000014</c:v>
                </c:pt>
                <c:pt idx="3657">
                  <c:v>0.76038300000000003</c:v>
                </c:pt>
                <c:pt idx="3658">
                  <c:v>0.76068600000000008</c:v>
                </c:pt>
                <c:pt idx="3659">
                  <c:v>0.76098900000000014</c:v>
                </c:pt>
                <c:pt idx="3660">
                  <c:v>0.76129600000000008</c:v>
                </c:pt>
                <c:pt idx="3661">
                  <c:v>0.76160100000000008</c:v>
                </c:pt>
                <c:pt idx="3662">
                  <c:v>0.76190400000000014</c:v>
                </c:pt>
                <c:pt idx="3663">
                  <c:v>0.76220800000000011</c:v>
                </c:pt>
                <c:pt idx="3664">
                  <c:v>0.76251599999999997</c:v>
                </c:pt>
                <c:pt idx="3665">
                  <c:v>0.76281699999999997</c:v>
                </c:pt>
                <c:pt idx="3666">
                  <c:v>0.76311899999999999</c:v>
                </c:pt>
                <c:pt idx="3667">
                  <c:v>0.76342600000000005</c:v>
                </c:pt>
                <c:pt idx="3668">
                  <c:v>0.76373200000000008</c:v>
                </c:pt>
                <c:pt idx="3669">
                  <c:v>0.76403799999999999</c:v>
                </c:pt>
                <c:pt idx="3670">
                  <c:v>0.76434200000000008</c:v>
                </c:pt>
                <c:pt idx="3671">
                  <c:v>0.76464600000000016</c:v>
                </c:pt>
                <c:pt idx="3672">
                  <c:v>0.76494800000000007</c:v>
                </c:pt>
                <c:pt idx="3673">
                  <c:v>0.76524800000000015</c:v>
                </c:pt>
                <c:pt idx="3674">
                  <c:v>0.76555200000000001</c:v>
                </c:pt>
                <c:pt idx="3675">
                  <c:v>0.76585499999999995</c:v>
                </c:pt>
                <c:pt idx="3676">
                  <c:v>0.76615800000000012</c:v>
                </c:pt>
                <c:pt idx="3677">
                  <c:v>0.76646300000000001</c:v>
                </c:pt>
                <c:pt idx="3678">
                  <c:v>0.76676299999999997</c:v>
                </c:pt>
                <c:pt idx="3679">
                  <c:v>0.76706700000000005</c:v>
                </c:pt>
                <c:pt idx="3680">
                  <c:v>0.76737100000000014</c:v>
                </c:pt>
                <c:pt idx="3681">
                  <c:v>0.76768099999999995</c:v>
                </c:pt>
                <c:pt idx="3682">
                  <c:v>0.76798900000000014</c:v>
                </c:pt>
                <c:pt idx="3683">
                  <c:v>0.76829400000000014</c:v>
                </c:pt>
                <c:pt idx="3684">
                  <c:v>0.76859500000000014</c:v>
                </c:pt>
                <c:pt idx="3685">
                  <c:v>0.76889400000000008</c:v>
                </c:pt>
                <c:pt idx="3686">
                  <c:v>0.76920000000000011</c:v>
                </c:pt>
                <c:pt idx="3687">
                  <c:v>0.76950399999999997</c:v>
                </c:pt>
                <c:pt idx="3688">
                  <c:v>0.76980900000000008</c:v>
                </c:pt>
                <c:pt idx="3689">
                  <c:v>0.77011200000000002</c:v>
                </c:pt>
                <c:pt idx="3690">
                  <c:v>0.77042200000000005</c:v>
                </c:pt>
                <c:pt idx="3691">
                  <c:v>0.77072900000000022</c:v>
                </c:pt>
                <c:pt idx="3692">
                  <c:v>0.77103500000000014</c:v>
                </c:pt>
                <c:pt idx="3693">
                  <c:v>0.77134200000000008</c:v>
                </c:pt>
                <c:pt idx="3694">
                  <c:v>0.77164400000000022</c:v>
                </c:pt>
                <c:pt idx="3695">
                  <c:v>0.77194600000000013</c:v>
                </c:pt>
                <c:pt idx="3696">
                  <c:v>0.77225100000000013</c:v>
                </c:pt>
                <c:pt idx="3697">
                  <c:v>0.77255300000000005</c:v>
                </c:pt>
                <c:pt idx="3698">
                  <c:v>0.77285900000000007</c:v>
                </c:pt>
                <c:pt idx="3699">
                  <c:v>0.77316600000000002</c:v>
                </c:pt>
                <c:pt idx="3700">
                  <c:v>0.77346800000000004</c:v>
                </c:pt>
                <c:pt idx="3701">
                  <c:v>0.77376900000000015</c:v>
                </c:pt>
                <c:pt idx="3702">
                  <c:v>0.77406900000000012</c:v>
                </c:pt>
                <c:pt idx="3703">
                  <c:v>0.77437500000000015</c:v>
                </c:pt>
                <c:pt idx="3704">
                  <c:v>0.77467699999999995</c:v>
                </c:pt>
                <c:pt idx="3705">
                  <c:v>0.77497799999999994</c:v>
                </c:pt>
                <c:pt idx="3706">
                  <c:v>0.77528399999999997</c:v>
                </c:pt>
                <c:pt idx="3707">
                  <c:v>0.77558700000000003</c:v>
                </c:pt>
                <c:pt idx="3708">
                  <c:v>0.77589200000000014</c:v>
                </c:pt>
                <c:pt idx="3709">
                  <c:v>0.77619600000000011</c:v>
                </c:pt>
                <c:pt idx="3710">
                  <c:v>0.77650100000000011</c:v>
                </c:pt>
                <c:pt idx="3711">
                  <c:v>0.77680000000000016</c:v>
                </c:pt>
                <c:pt idx="3712">
                  <c:v>0.77710200000000007</c:v>
                </c:pt>
                <c:pt idx="3713">
                  <c:v>0.77740600000000004</c:v>
                </c:pt>
                <c:pt idx="3714">
                  <c:v>0.77770700000000015</c:v>
                </c:pt>
                <c:pt idx="3715">
                  <c:v>0.77800400000000014</c:v>
                </c:pt>
                <c:pt idx="3716">
                  <c:v>0.77831300000000003</c:v>
                </c:pt>
                <c:pt idx="3717">
                  <c:v>0.77861499999999995</c:v>
                </c:pt>
                <c:pt idx="3718">
                  <c:v>0.77891999999999995</c:v>
                </c:pt>
                <c:pt idx="3719">
                  <c:v>0.77922400000000014</c:v>
                </c:pt>
                <c:pt idx="3720">
                  <c:v>0.77952500000000013</c:v>
                </c:pt>
                <c:pt idx="3721">
                  <c:v>0.77983000000000013</c:v>
                </c:pt>
                <c:pt idx="3722">
                  <c:v>0.780138</c:v>
                </c:pt>
                <c:pt idx="3723">
                  <c:v>0.78044400000000003</c:v>
                </c:pt>
                <c:pt idx="3724">
                  <c:v>0.780752</c:v>
                </c:pt>
                <c:pt idx="3725">
                  <c:v>0.78106100000000001</c:v>
                </c:pt>
                <c:pt idx="3726">
                  <c:v>0.78136499999999987</c:v>
                </c:pt>
                <c:pt idx="3727">
                  <c:v>0.78166800000000003</c:v>
                </c:pt>
                <c:pt idx="3728">
                  <c:v>0.78197399999999984</c:v>
                </c:pt>
                <c:pt idx="3729">
                  <c:v>0.78227800000000003</c:v>
                </c:pt>
                <c:pt idx="3730">
                  <c:v>0.78258499999999986</c:v>
                </c:pt>
                <c:pt idx="3731">
                  <c:v>0.78289200000000003</c:v>
                </c:pt>
                <c:pt idx="3732">
                  <c:v>0.78319700000000003</c:v>
                </c:pt>
                <c:pt idx="3733">
                  <c:v>0.78349999999999997</c:v>
                </c:pt>
                <c:pt idx="3734">
                  <c:v>0.783806</c:v>
                </c:pt>
                <c:pt idx="3735">
                  <c:v>0.78411199999999992</c:v>
                </c:pt>
                <c:pt idx="3736">
                  <c:v>0.78441499999999986</c:v>
                </c:pt>
                <c:pt idx="3737">
                  <c:v>0.78471800000000003</c:v>
                </c:pt>
                <c:pt idx="3738">
                  <c:v>0.78502000000000005</c:v>
                </c:pt>
                <c:pt idx="3739">
                  <c:v>0.78532500000000005</c:v>
                </c:pt>
                <c:pt idx="3740">
                  <c:v>0.78563000000000005</c:v>
                </c:pt>
                <c:pt idx="3741">
                  <c:v>0.78593199999999996</c:v>
                </c:pt>
                <c:pt idx="3742">
                  <c:v>0.78623299999999985</c:v>
                </c:pt>
                <c:pt idx="3743">
                  <c:v>0.78653799999999985</c:v>
                </c:pt>
                <c:pt idx="3744">
                  <c:v>0.78683999999999998</c:v>
                </c:pt>
                <c:pt idx="3745">
                  <c:v>0.78714099999999998</c:v>
                </c:pt>
                <c:pt idx="3746">
                  <c:v>0.78744700000000001</c:v>
                </c:pt>
                <c:pt idx="3747">
                  <c:v>0.78775099999999998</c:v>
                </c:pt>
                <c:pt idx="3748">
                  <c:v>0.788053</c:v>
                </c:pt>
                <c:pt idx="3749">
                  <c:v>0.78835699999999986</c:v>
                </c:pt>
                <c:pt idx="3750">
                  <c:v>0.78865700000000005</c:v>
                </c:pt>
                <c:pt idx="3751">
                  <c:v>0.78896299999999986</c:v>
                </c:pt>
                <c:pt idx="3752">
                  <c:v>0.78926399999999985</c:v>
                </c:pt>
                <c:pt idx="3753">
                  <c:v>0.78956999999999988</c:v>
                </c:pt>
                <c:pt idx="3754">
                  <c:v>0.78987700000000005</c:v>
                </c:pt>
                <c:pt idx="3755">
                  <c:v>0.79017899999999996</c:v>
                </c:pt>
                <c:pt idx="3756">
                  <c:v>0.79048199999999991</c:v>
                </c:pt>
                <c:pt idx="3757">
                  <c:v>0.79078300000000001</c:v>
                </c:pt>
                <c:pt idx="3758">
                  <c:v>0.79108900000000004</c:v>
                </c:pt>
                <c:pt idx="3759">
                  <c:v>0.79139000000000004</c:v>
                </c:pt>
                <c:pt idx="3760">
                  <c:v>0.79169100000000014</c:v>
                </c:pt>
                <c:pt idx="3761">
                  <c:v>0.79199600000000003</c:v>
                </c:pt>
                <c:pt idx="3762">
                  <c:v>0.7923</c:v>
                </c:pt>
                <c:pt idx="3763">
                  <c:v>0.79260299999999984</c:v>
                </c:pt>
                <c:pt idx="3764">
                  <c:v>0.79291100000000003</c:v>
                </c:pt>
                <c:pt idx="3765">
                  <c:v>0.79321399999999986</c:v>
                </c:pt>
                <c:pt idx="3766">
                  <c:v>0.79351899999999986</c:v>
                </c:pt>
                <c:pt idx="3767">
                  <c:v>0.79382699999999984</c:v>
                </c:pt>
                <c:pt idx="3768">
                  <c:v>0.79413100000000003</c:v>
                </c:pt>
                <c:pt idx="3769">
                  <c:v>0.79443399999999986</c:v>
                </c:pt>
                <c:pt idx="3770">
                  <c:v>0.79473700000000003</c:v>
                </c:pt>
                <c:pt idx="3771">
                  <c:v>0.79504100000000011</c:v>
                </c:pt>
                <c:pt idx="3772">
                  <c:v>0.79534800000000005</c:v>
                </c:pt>
                <c:pt idx="3773">
                  <c:v>0.79565300000000005</c:v>
                </c:pt>
                <c:pt idx="3774">
                  <c:v>0.79595400000000005</c:v>
                </c:pt>
                <c:pt idx="3775">
                  <c:v>0.79625500000000005</c:v>
                </c:pt>
                <c:pt idx="3776">
                  <c:v>0.79655999999999993</c:v>
                </c:pt>
                <c:pt idx="3777">
                  <c:v>0.79686699999999988</c:v>
                </c:pt>
                <c:pt idx="3778">
                  <c:v>0.79717099999999996</c:v>
                </c:pt>
                <c:pt idx="3779">
                  <c:v>0.79747500000000004</c:v>
                </c:pt>
                <c:pt idx="3780">
                  <c:v>0.79777699999999996</c:v>
                </c:pt>
                <c:pt idx="3781">
                  <c:v>0.79808199999999996</c:v>
                </c:pt>
                <c:pt idx="3782">
                  <c:v>0.79838399999999987</c:v>
                </c:pt>
                <c:pt idx="3783">
                  <c:v>0.79868799999999984</c:v>
                </c:pt>
                <c:pt idx="3784">
                  <c:v>0.79899200000000004</c:v>
                </c:pt>
                <c:pt idx="3785">
                  <c:v>0.79929700000000004</c:v>
                </c:pt>
                <c:pt idx="3786">
                  <c:v>0.79960100000000012</c:v>
                </c:pt>
                <c:pt idx="3787">
                  <c:v>0.79990399999999984</c:v>
                </c:pt>
                <c:pt idx="3788">
                  <c:v>0.800203</c:v>
                </c:pt>
                <c:pt idx="3789">
                  <c:v>0.80050500000000002</c:v>
                </c:pt>
                <c:pt idx="3790">
                  <c:v>0.80080600000000002</c:v>
                </c:pt>
                <c:pt idx="3791">
                  <c:v>0.80111699999999986</c:v>
                </c:pt>
                <c:pt idx="3792">
                  <c:v>0.80141899999999988</c:v>
                </c:pt>
                <c:pt idx="3793">
                  <c:v>0.80172399999999999</c:v>
                </c:pt>
                <c:pt idx="3794">
                  <c:v>0.80203199999999997</c:v>
                </c:pt>
                <c:pt idx="3795">
                  <c:v>0.80233599999999994</c:v>
                </c:pt>
                <c:pt idx="3796">
                  <c:v>0.80264100000000016</c:v>
                </c:pt>
                <c:pt idx="3797">
                  <c:v>0.80294399999999999</c:v>
                </c:pt>
                <c:pt idx="3798">
                  <c:v>0.80324600000000002</c:v>
                </c:pt>
                <c:pt idx="3799">
                  <c:v>0.80354800000000004</c:v>
                </c:pt>
                <c:pt idx="3800">
                  <c:v>0.80385399999999996</c:v>
                </c:pt>
                <c:pt idx="3801">
                  <c:v>0.80415899999999996</c:v>
                </c:pt>
                <c:pt idx="3802">
                  <c:v>0.80446099999999987</c:v>
                </c:pt>
                <c:pt idx="3803">
                  <c:v>0.80476599999999998</c:v>
                </c:pt>
                <c:pt idx="3804">
                  <c:v>0.80506900000000003</c:v>
                </c:pt>
                <c:pt idx="3805">
                  <c:v>0.80537199999999998</c:v>
                </c:pt>
                <c:pt idx="3806">
                  <c:v>0.80567699999999998</c:v>
                </c:pt>
                <c:pt idx="3807">
                  <c:v>0.80597799999999997</c:v>
                </c:pt>
                <c:pt idx="3808">
                  <c:v>0.80628500000000003</c:v>
                </c:pt>
                <c:pt idx="3809">
                  <c:v>0.80659000000000003</c:v>
                </c:pt>
                <c:pt idx="3810">
                  <c:v>0.80689200000000005</c:v>
                </c:pt>
                <c:pt idx="3811">
                  <c:v>0.80719600000000002</c:v>
                </c:pt>
                <c:pt idx="3812">
                  <c:v>0.80749899999999997</c:v>
                </c:pt>
                <c:pt idx="3813">
                  <c:v>0.80780500000000011</c:v>
                </c:pt>
                <c:pt idx="3814">
                  <c:v>0.80810599999999999</c:v>
                </c:pt>
                <c:pt idx="3815">
                  <c:v>0.80840500000000004</c:v>
                </c:pt>
                <c:pt idx="3816">
                  <c:v>0.80871199999999999</c:v>
                </c:pt>
                <c:pt idx="3817">
                  <c:v>0.80901699999999988</c:v>
                </c:pt>
                <c:pt idx="3818">
                  <c:v>0.80932000000000004</c:v>
                </c:pt>
                <c:pt idx="3819">
                  <c:v>0.80962400000000012</c:v>
                </c:pt>
                <c:pt idx="3820">
                  <c:v>0.80992600000000003</c:v>
                </c:pt>
                <c:pt idx="3821">
                  <c:v>0.81023199999999984</c:v>
                </c:pt>
                <c:pt idx="3822">
                  <c:v>0.81053299999999973</c:v>
                </c:pt>
                <c:pt idx="3823">
                  <c:v>0.81084000000000012</c:v>
                </c:pt>
                <c:pt idx="3824">
                  <c:v>0.81114100000000011</c:v>
                </c:pt>
                <c:pt idx="3825">
                  <c:v>0.81145100000000003</c:v>
                </c:pt>
                <c:pt idx="3826">
                  <c:v>0.81175799999999998</c:v>
                </c:pt>
                <c:pt idx="3827">
                  <c:v>0.81205799999999984</c:v>
                </c:pt>
                <c:pt idx="3828">
                  <c:v>0.812365</c:v>
                </c:pt>
                <c:pt idx="3829">
                  <c:v>0.81267000000000011</c:v>
                </c:pt>
                <c:pt idx="3830">
                  <c:v>0.81297699999999984</c:v>
                </c:pt>
                <c:pt idx="3831">
                  <c:v>0.81328100000000003</c:v>
                </c:pt>
                <c:pt idx="3832">
                  <c:v>0.81358299999999972</c:v>
                </c:pt>
                <c:pt idx="3833">
                  <c:v>0.81388700000000003</c:v>
                </c:pt>
                <c:pt idx="3834">
                  <c:v>0.81419299999999983</c:v>
                </c:pt>
                <c:pt idx="3835">
                  <c:v>0.81449700000000003</c:v>
                </c:pt>
                <c:pt idx="3836">
                  <c:v>0.81479900000000016</c:v>
                </c:pt>
                <c:pt idx="3837">
                  <c:v>0.81510000000000005</c:v>
                </c:pt>
                <c:pt idx="3838">
                  <c:v>0.81540599999999996</c:v>
                </c:pt>
                <c:pt idx="3839">
                  <c:v>0.81570799999999999</c:v>
                </c:pt>
                <c:pt idx="3840">
                  <c:v>0.81601599999999996</c:v>
                </c:pt>
                <c:pt idx="3841">
                  <c:v>0.81631900000000002</c:v>
                </c:pt>
                <c:pt idx="3842">
                  <c:v>0.81662600000000007</c:v>
                </c:pt>
                <c:pt idx="3843">
                  <c:v>0.81693099999999996</c:v>
                </c:pt>
                <c:pt idx="3844">
                  <c:v>0.81723500000000004</c:v>
                </c:pt>
                <c:pt idx="3845">
                  <c:v>0.81753599999999993</c:v>
                </c:pt>
                <c:pt idx="3846">
                  <c:v>0.81784200000000007</c:v>
                </c:pt>
                <c:pt idx="3847">
                  <c:v>0.81814600000000004</c:v>
                </c:pt>
                <c:pt idx="3848">
                  <c:v>0.81845299999999988</c:v>
                </c:pt>
                <c:pt idx="3849">
                  <c:v>0.81875399999999998</c:v>
                </c:pt>
                <c:pt idx="3850">
                  <c:v>0.81905899999999998</c:v>
                </c:pt>
                <c:pt idx="3851">
                  <c:v>0.81936299999999973</c:v>
                </c:pt>
                <c:pt idx="3852">
                  <c:v>0.81966799999999984</c:v>
                </c:pt>
                <c:pt idx="3853">
                  <c:v>0.81997399999999998</c:v>
                </c:pt>
                <c:pt idx="3854">
                  <c:v>0.82027700000000003</c:v>
                </c:pt>
                <c:pt idx="3855">
                  <c:v>0.82057800000000003</c:v>
                </c:pt>
                <c:pt idx="3856">
                  <c:v>0.82088300000000003</c:v>
                </c:pt>
                <c:pt idx="3857">
                  <c:v>0.82118800000000003</c:v>
                </c:pt>
                <c:pt idx="3858">
                  <c:v>0.82149099999999997</c:v>
                </c:pt>
                <c:pt idx="3859">
                  <c:v>0.82179800000000014</c:v>
                </c:pt>
                <c:pt idx="3860">
                  <c:v>0.82210000000000005</c:v>
                </c:pt>
                <c:pt idx="3861">
                  <c:v>0.822407</c:v>
                </c:pt>
                <c:pt idx="3862">
                  <c:v>0.82271399999999983</c:v>
                </c:pt>
                <c:pt idx="3863">
                  <c:v>0.82301599999999997</c:v>
                </c:pt>
                <c:pt idx="3864">
                  <c:v>0.82331799999999988</c:v>
                </c:pt>
                <c:pt idx="3865">
                  <c:v>0.82361799999999996</c:v>
                </c:pt>
                <c:pt idx="3866">
                  <c:v>0.82392299999999996</c:v>
                </c:pt>
                <c:pt idx="3867">
                  <c:v>0.82422899999999999</c:v>
                </c:pt>
                <c:pt idx="3868">
                  <c:v>0.82453299999999985</c:v>
                </c:pt>
                <c:pt idx="3869">
                  <c:v>0.82483700000000004</c:v>
                </c:pt>
                <c:pt idx="3870">
                  <c:v>0.82513999999999998</c:v>
                </c:pt>
                <c:pt idx="3871">
                  <c:v>0.82544499999999998</c:v>
                </c:pt>
                <c:pt idx="3872">
                  <c:v>0.82575100000000012</c:v>
                </c:pt>
                <c:pt idx="3873">
                  <c:v>0.82605600000000001</c:v>
                </c:pt>
                <c:pt idx="3874">
                  <c:v>0.82636299999999985</c:v>
                </c:pt>
                <c:pt idx="3875">
                  <c:v>0.82666399999999984</c:v>
                </c:pt>
                <c:pt idx="3876">
                  <c:v>0.82696599999999998</c:v>
                </c:pt>
                <c:pt idx="3877">
                  <c:v>0.82726999999999984</c:v>
                </c:pt>
                <c:pt idx="3878">
                  <c:v>0.827573</c:v>
                </c:pt>
                <c:pt idx="3879">
                  <c:v>0.82787599999999995</c:v>
                </c:pt>
                <c:pt idx="3880">
                  <c:v>0.82817499999999999</c:v>
                </c:pt>
                <c:pt idx="3881">
                  <c:v>0.82847999999999999</c:v>
                </c:pt>
                <c:pt idx="3882">
                  <c:v>0.82878700000000005</c:v>
                </c:pt>
                <c:pt idx="3883">
                  <c:v>0.82908999999999999</c:v>
                </c:pt>
                <c:pt idx="3884">
                  <c:v>0.82939600000000002</c:v>
                </c:pt>
                <c:pt idx="3885">
                  <c:v>0.82970100000000013</c:v>
                </c:pt>
                <c:pt idx="3886">
                  <c:v>0.83000799999999997</c:v>
                </c:pt>
                <c:pt idx="3887">
                  <c:v>0.83030999999999999</c:v>
                </c:pt>
                <c:pt idx="3888">
                  <c:v>0.83061399999999996</c:v>
                </c:pt>
                <c:pt idx="3889">
                  <c:v>0.83091999999999999</c:v>
                </c:pt>
                <c:pt idx="3890">
                  <c:v>0.83122300000000005</c:v>
                </c:pt>
                <c:pt idx="3891">
                  <c:v>0.83152499999999996</c:v>
                </c:pt>
                <c:pt idx="3892">
                  <c:v>0.83182400000000012</c:v>
                </c:pt>
                <c:pt idx="3893">
                  <c:v>0.83212900000000012</c:v>
                </c:pt>
                <c:pt idx="3894">
                  <c:v>0.83243199999999984</c:v>
                </c:pt>
                <c:pt idx="3895">
                  <c:v>0.83273299999999983</c:v>
                </c:pt>
                <c:pt idx="3896">
                  <c:v>0.83303899999999997</c:v>
                </c:pt>
                <c:pt idx="3897">
                  <c:v>0.83334399999999997</c:v>
                </c:pt>
                <c:pt idx="3898">
                  <c:v>0.83364600000000011</c:v>
                </c:pt>
                <c:pt idx="3899">
                  <c:v>0.83395100000000011</c:v>
                </c:pt>
                <c:pt idx="3900">
                  <c:v>0.83425400000000005</c:v>
                </c:pt>
                <c:pt idx="3901">
                  <c:v>0.83455800000000002</c:v>
                </c:pt>
                <c:pt idx="3902">
                  <c:v>0.83486300000000002</c:v>
                </c:pt>
                <c:pt idx="3903">
                  <c:v>0.83516500000000005</c:v>
                </c:pt>
                <c:pt idx="3904">
                  <c:v>0.83546500000000001</c:v>
                </c:pt>
                <c:pt idx="3905">
                  <c:v>0.83576899999999998</c:v>
                </c:pt>
                <c:pt idx="3906">
                  <c:v>0.83607200000000004</c:v>
                </c:pt>
                <c:pt idx="3907">
                  <c:v>0.83637700000000004</c:v>
                </c:pt>
                <c:pt idx="3908">
                  <c:v>0.83668000000000009</c:v>
                </c:pt>
                <c:pt idx="3909">
                  <c:v>0.83698399999999984</c:v>
                </c:pt>
                <c:pt idx="3910">
                  <c:v>0.83728999999999998</c:v>
                </c:pt>
                <c:pt idx="3911">
                  <c:v>0.83758999999999983</c:v>
                </c:pt>
                <c:pt idx="3912">
                  <c:v>0.83789200000000008</c:v>
                </c:pt>
                <c:pt idx="3913">
                  <c:v>0.83819999999999995</c:v>
                </c:pt>
                <c:pt idx="3914">
                  <c:v>0.83850499999999983</c:v>
                </c:pt>
                <c:pt idx="3915">
                  <c:v>0.83880600000000005</c:v>
                </c:pt>
                <c:pt idx="3916">
                  <c:v>0.83911199999999997</c:v>
                </c:pt>
                <c:pt idx="3917">
                  <c:v>0.83941500000000002</c:v>
                </c:pt>
                <c:pt idx="3918">
                  <c:v>0.83972000000000013</c:v>
                </c:pt>
                <c:pt idx="3919">
                  <c:v>0.84002500000000013</c:v>
                </c:pt>
                <c:pt idx="3920">
                  <c:v>0.84032899999999999</c:v>
                </c:pt>
                <c:pt idx="3921">
                  <c:v>0.84063200000000005</c:v>
                </c:pt>
                <c:pt idx="3922">
                  <c:v>0.84093799999999996</c:v>
                </c:pt>
                <c:pt idx="3923">
                  <c:v>0.84123800000000004</c:v>
                </c:pt>
                <c:pt idx="3924">
                  <c:v>0.84154499999999999</c:v>
                </c:pt>
                <c:pt idx="3925">
                  <c:v>0.84184800000000015</c:v>
                </c:pt>
                <c:pt idx="3926">
                  <c:v>0.84215399999999996</c:v>
                </c:pt>
                <c:pt idx="3927">
                  <c:v>0.84245800000000004</c:v>
                </c:pt>
                <c:pt idx="3928">
                  <c:v>0.84276300000000004</c:v>
                </c:pt>
                <c:pt idx="3929">
                  <c:v>0.84306800000000004</c:v>
                </c:pt>
                <c:pt idx="3930">
                  <c:v>0.84337399999999996</c:v>
                </c:pt>
                <c:pt idx="3931">
                  <c:v>0.8436800000000001</c:v>
                </c:pt>
                <c:pt idx="3932">
                  <c:v>0.84398499999999999</c:v>
                </c:pt>
                <c:pt idx="3933">
                  <c:v>0.84429200000000004</c:v>
                </c:pt>
                <c:pt idx="3934">
                  <c:v>0.84459799999999996</c:v>
                </c:pt>
                <c:pt idx="3935">
                  <c:v>0.84490299999999996</c:v>
                </c:pt>
                <c:pt idx="3936">
                  <c:v>0.84520600000000001</c:v>
                </c:pt>
                <c:pt idx="3937">
                  <c:v>0.84551100000000001</c:v>
                </c:pt>
                <c:pt idx="3938">
                  <c:v>0.84581799999999996</c:v>
                </c:pt>
                <c:pt idx="3939">
                  <c:v>0.84612200000000004</c:v>
                </c:pt>
                <c:pt idx="3940">
                  <c:v>0.84642700000000004</c:v>
                </c:pt>
                <c:pt idx="3941">
                  <c:v>0.84673000000000009</c:v>
                </c:pt>
                <c:pt idx="3942">
                  <c:v>0.84703399999999984</c:v>
                </c:pt>
                <c:pt idx="3943">
                  <c:v>0.84734200000000004</c:v>
                </c:pt>
                <c:pt idx="3944">
                  <c:v>0.84764399999999995</c:v>
                </c:pt>
                <c:pt idx="3945">
                  <c:v>0.84794899999999995</c:v>
                </c:pt>
                <c:pt idx="3946">
                  <c:v>0.84825099999999998</c:v>
                </c:pt>
                <c:pt idx="3947">
                  <c:v>0.84855899999999984</c:v>
                </c:pt>
                <c:pt idx="3948">
                  <c:v>0.84886300000000003</c:v>
                </c:pt>
                <c:pt idx="3949">
                  <c:v>0.84916599999999998</c:v>
                </c:pt>
                <c:pt idx="3950">
                  <c:v>0.84946999999999984</c:v>
                </c:pt>
                <c:pt idx="3951">
                  <c:v>0.84977600000000009</c:v>
                </c:pt>
                <c:pt idx="3952">
                  <c:v>0.85007900000000014</c:v>
                </c:pt>
                <c:pt idx="3953">
                  <c:v>0.85038199999999997</c:v>
                </c:pt>
                <c:pt idx="3954">
                  <c:v>0.85068600000000005</c:v>
                </c:pt>
                <c:pt idx="3955">
                  <c:v>0.85099100000000016</c:v>
                </c:pt>
                <c:pt idx="3956">
                  <c:v>0.85129600000000005</c:v>
                </c:pt>
                <c:pt idx="3957">
                  <c:v>0.85159899999999999</c:v>
                </c:pt>
                <c:pt idx="3958">
                  <c:v>0.8519000000000001</c:v>
                </c:pt>
                <c:pt idx="3959">
                  <c:v>0.85220600000000002</c:v>
                </c:pt>
                <c:pt idx="3960">
                  <c:v>0.85250999999999999</c:v>
                </c:pt>
                <c:pt idx="3961">
                  <c:v>0.85281399999999996</c:v>
                </c:pt>
                <c:pt idx="3962">
                  <c:v>0.85312100000000013</c:v>
                </c:pt>
                <c:pt idx="3963">
                  <c:v>0.85342600000000002</c:v>
                </c:pt>
                <c:pt idx="3964">
                  <c:v>0.85373100000000013</c:v>
                </c:pt>
                <c:pt idx="3965">
                  <c:v>0.85403300000000004</c:v>
                </c:pt>
                <c:pt idx="3966">
                  <c:v>0.85433499999999996</c:v>
                </c:pt>
                <c:pt idx="3967">
                  <c:v>0.85463800000000012</c:v>
                </c:pt>
                <c:pt idx="3968">
                  <c:v>0.85494200000000009</c:v>
                </c:pt>
                <c:pt idx="3969">
                  <c:v>0.85524800000000012</c:v>
                </c:pt>
                <c:pt idx="3970">
                  <c:v>0.85555300000000001</c:v>
                </c:pt>
                <c:pt idx="3971">
                  <c:v>0.85585999999999995</c:v>
                </c:pt>
                <c:pt idx="3972">
                  <c:v>0.85616800000000004</c:v>
                </c:pt>
                <c:pt idx="3973">
                  <c:v>0.85647200000000001</c:v>
                </c:pt>
                <c:pt idx="3974">
                  <c:v>0.85677400000000015</c:v>
                </c:pt>
                <c:pt idx="3975">
                  <c:v>0.85707699999999998</c:v>
                </c:pt>
                <c:pt idx="3976">
                  <c:v>0.85738000000000003</c:v>
                </c:pt>
                <c:pt idx="3977">
                  <c:v>0.85768299999999997</c:v>
                </c:pt>
                <c:pt idx="3978">
                  <c:v>0.85798500000000011</c:v>
                </c:pt>
                <c:pt idx="3979">
                  <c:v>0.85828899999999997</c:v>
                </c:pt>
                <c:pt idx="3980">
                  <c:v>0.85859200000000002</c:v>
                </c:pt>
                <c:pt idx="3981">
                  <c:v>0.85890100000000014</c:v>
                </c:pt>
                <c:pt idx="3982">
                  <c:v>0.85920399999999997</c:v>
                </c:pt>
                <c:pt idx="3983">
                  <c:v>0.85950700000000002</c:v>
                </c:pt>
                <c:pt idx="3984">
                  <c:v>0.85980900000000016</c:v>
                </c:pt>
                <c:pt idx="3985">
                  <c:v>0.86011199999999999</c:v>
                </c:pt>
                <c:pt idx="3986">
                  <c:v>0.86041599999999996</c:v>
                </c:pt>
                <c:pt idx="3987">
                  <c:v>0.86071699999999984</c:v>
                </c:pt>
                <c:pt idx="3988">
                  <c:v>0.86102500000000015</c:v>
                </c:pt>
                <c:pt idx="3989">
                  <c:v>0.86132900000000012</c:v>
                </c:pt>
                <c:pt idx="3990">
                  <c:v>0.86163400000000012</c:v>
                </c:pt>
                <c:pt idx="3991">
                  <c:v>0.86193699999999984</c:v>
                </c:pt>
                <c:pt idx="3992">
                  <c:v>0.86224199999999995</c:v>
                </c:pt>
                <c:pt idx="3993">
                  <c:v>0.86254699999999984</c:v>
                </c:pt>
                <c:pt idx="3994">
                  <c:v>0.86285100000000015</c:v>
                </c:pt>
                <c:pt idx="3995">
                  <c:v>0.86315200000000003</c:v>
                </c:pt>
                <c:pt idx="3996">
                  <c:v>0.863456</c:v>
                </c:pt>
                <c:pt idx="3997">
                  <c:v>0.86375700000000011</c:v>
                </c:pt>
                <c:pt idx="3998">
                  <c:v>0.86406000000000005</c:v>
                </c:pt>
                <c:pt idx="3999">
                  <c:v>0.86436599999999997</c:v>
                </c:pt>
                <c:pt idx="4000">
                  <c:v>0.86467100000000008</c:v>
                </c:pt>
                <c:pt idx="4001">
                  <c:v>0.86497800000000014</c:v>
                </c:pt>
                <c:pt idx="4002">
                  <c:v>0.86528099999999997</c:v>
                </c:pt>
                <c:pt idx="4003">
                  <c:v>0.86558599999999997</c:v>
                </c:pt>
                <c:pt idx="4004">
                  <c:v>0.86589300000000013</c:v>
                </c:pt>
                <c:pt idx="4005">
                  <c:v>0.86620200000000003</c:v>
                </c:pt>
                <c:pt idx="4006">
                  <c:v>0.86651199999999984</c:v>
                </c:pt>
                <c:pt idx="4007">
                  <c:v>0.86681799999999998</c:v>
                </c:pt>
                <c:pt idx="4008">
                  <c:v>0.86712199999999995</c:v>
                </c:pt>
                <c:pt idx="4009">
                  <c:v>0.86743099999999984</c:v>
                </c:pt>
                <c:pt idx="4010">
                  <c:v>0.86773400000000012</c:v>
                </c:pt>
                <c:pt idx="4011">
                  <c:v>0.86803900000000012</c:v>
                </c:pt>
                <c:pt idx="4012">
                  <c:v>0.86833899999999997</c:v>
                </c:pt>
                <c:pt idx="4013">
                  <c:v>0.86864400000000008</c:v>
                </c:pt>
                <c:pt idx="4014">
                  <c:v>0.86894700000000014</c:v>
                </c:pt>
                <c:pt idx="4015">
                  <c:v>0.86925100000000011</c:v>
                </c:pt>
                <c:pt idx="4016">
                  <c:v>0.86955400000000005</c:v>
                </c:pt>
                <c:pt idx="4017">
                  <c:v>0.86986000000000008</c:v>
                </c:pt>
                <c:pt idx="4018">
                  <c:v>0.870166</c:v>
                </c:pt>
                <c:pt idx="4019">
                  <c:v>0.87046999999999997</c:v>
                </c:pt>
                <c:pt idx="4020">
                  <c:v>0.87077300000000013</c:v>
                </c:pt>
                <c:pt idx="4021">
                  <c:v>0.87107699999999999</c:v>
                </c:pt>
                <c:pt idx="4022">
                  <c:v>0.87138000000000004</c:v>
                </c:pt>
                <c:pt idx="4023">
                  <c:v>0.87168500000000015</c:v>
                </c:pt>
                <c:pt idx="4024">
                  <c:v>0.8719920000000001</c:v>
                </c:pt>
                <c:pt idx="4025">
                  <c:v>0.87229600000000007</c:v>
                </c:pt>
                <c:pt idx="4026">
                  <c:v>0.87259699999999996</c:v>
                </c:pt>
                <c:pt idx="4027">
                  <c:v>0.87290600000000007</c:v>
                </c:pt>
                <c:pt idx="4028">
                  <c:v>0.87320799999999998</c:v>
                </c:pt>
                <c:pt idx="4029">
                  <c:v>0.87351400000000001</c:v>
                </c:pt>
                <c:pt idx="4030">
                  <c:v>0.87381799999999998</c:v>
                </c:pt>
                <c:pt idx="4031">
                  <c:v>0.87412100000000015</c:v>
                </c:pt>
                <c:pt idx="4032">
                  <c:v>0.87442299999999984</c:v>
                </c:pt>
                <c:pt idx="4033">
                  <c:v>0.87472600000000011</c:v>
                </c:pt>
                <c:pt idx="4034">
                  <c:v>0.87502899999999995</c:v>
                </c:pt>
                <c:pt idx="4035">
                  <c:v>0.87533300000000003</c:v>
                </c:pt>
                <c:pt idx="4036">
                  <c:v>0.87564200000000014</c:v>
                </c:pt>
                <c:pt idx="4037">
                  <c:v>0.87594500000000008</c:v>
                </c:pt>
                <c:pt idx="4038">
                  <c:v>0.87624600000000008</c:v>
                </c:pt>
                <c:pt idx="4039">
                  <c:v>0.87655000000000005</c:v>
                </c:pt>
                <c:pt idx="4040">
                  <c:v>0.87685200000000008</c:v>
                </c:pt>
                <c:pt idx="4041">
                  <c:v>0.87715900000000013</c:v>
                </c:pt>
                <c:pt idx="4042">
                  <c:v>0.87746400000000002</c:v>
                </c:pt>
                <c:pt idx="4043">
                  <c:v>0.87776600000000005</c:v>
                </c:pt>
                <c:pt idx="4044">
                  <c:v>0.87806899999999999</c:v>
                </c:pt>
                <c:pt idx="4045">
                  <c:v>0.87836999999999998</c:v>
                </c:pt>
                <c:pt idx="4046">
                  <c:v>0.87867400000000007</c:v>
                </c:pt>
                <c:pt idx="4047">
                  <c:v>0.87897600000000009</c:v>
                </c:pt>
                <c:pt idx="4048">
                  <c:v>0.87928099999999998</c:v>
                </c:pt>
                <c:pt idx="4049">
                  <c:v>0.87958800000000004</c:v>
                </c:pt>
                <c:pt idx="4050">
                  <c:v>0.87989600000000012</c:v>
                </c:pt>
                <c:pt idx="4051">
                  <c:v>0.88019800000000004</c:v>
                </c:pt>
                <c:pt idx="4052">
                  <c:v>0.8805019999999999</c:v>
                </c:pt>
                <c:pt idx="4053">
                  <c:v>0.88080499999999984</c:v>
                </c:pt>
                <c:pt idx="4054">
                  <c:v>0.88111099999999987</c:v>
                </c:pt>
                <c:pt idx="4055">
                  <c:v>0.88141599999999987</c:v>
                </c:pt>
                <c:pt idx="4056">
                  <c:v>0.881718</c:v>
                </c:pt>
                <c:pt idx="4057">
                  <c:v>0.88202400000000003</c:v>
                </c:pt>
                <c:pt idx="4058">
                  <c:v>0.88232500000000003</c:v>
                </c:pt>
                <c:pt idx="4059">
                  <c:v>0.88262700000000005</c:v>
                </c:pt>
                <c:pt idx="4060">
                  <c:v>0.88292899999999996</c:v>
                </c:pt>
                <c:pt idx="4061">
                  <c:v>0.88323399999999985</c:v>
                </c:pt>
                <c:pt idx="4062">
                  <c:v>0.88353899999999985</c:v>
                </c:pt>
                <c:pt idx="4063">
                  <c:v>0.88384700000000005</c:v>
                </c:pt>
                <c:pt idx="4064">
                  <c:v>0.884154</c:v>
                </c:pt>
                <c:pt idx="4065">
                  <c:v>0.88445599999999991</c:v>
                </c:pt>
                <c:pt idx="4066">
                  <c:v>0.88475899999999996</c:v>
                </c:pt>
                <c:pt idx="4067">
                  <c:v>0.88506399999999985</c:v>
                </c:pt>
                <c:pt idx="4068">
                  <c:v>0.88537100000000002</c:v>
                </c:pt>
                <c:pt idx="4069">
                  <c:v>0.88567399999999996</c:v>
                </c:pt>
                <c:pt idx="4070">
                  <c:v>0.88597800000000004</c:v>
                </c:pt>
                <c:pt idx="4071">
                  <c:v>0.88627900000000004</c:v>
                </c:pt>
                <c:pt idx="4072">
                  <c:v>0.88658199999999987</c:v>
                </c:pt>
                <c:pt idx="4073">
                  <c:v>0.88688199999999984</c:v>
                </c:pt>
                <c:pt idx="4074">
                  <c:v>0.88718399999999986</c:v>
                </c:pt>
                <c:pt idx="4075">
                  <c:v>0.88748799999999994</c:v>
                </c:pt>
                <c:pt idx="4076">
                  <c:v>0.88779500000000011</c:v>
                </c:pt>
                <c:pt idx="4077">
                  <c:v>0.88810500000000003</c:v>
                </c:pt>
                <c:pt idx="4078">
                  <c:v>0.888409</c:v>
                </c:pt>
                <c:pt idx="4079">
                  <c:v>0.88871199999999984</c:v>
                </c:pt>
                <c:pt idx="4080">
                  <c:v>0.88901699999999972</c:v>
                </c:pt>
                <c:pt idx="4081">
                  <c:v>0.88931899999999986</c:v>
                </c:pt>
                <c:pt idx="4082">
                  <c:v>0.88962399999999997</c:v>
                </c:pt>
                <c:pt idx="4083">
                  <c:v>0.88992700000000002</c:v>
                </c:pt>
                <c:pt idx="4084">
                  <c:v>0.89023199999999991</c:v>
                </c:pt>
                <c:pt idx="4085">
                  <c:v>0.89053699999999991</c:v>
                </c:pt>
                <c:pt idx="4086">
                  <c:v>0.89083999999999997</c:v>
                </c:pt>
                <c:pt idx="4087">
                  <c:v>0.89114400000000005</c:v>
                </c:pt>
                <c:pt idx="4088">
                  <c:v>0.89144999999999996</c:v>
                </c:pt>
                <c:pt idx="4089">
                  <c:v>0.89175099999999996</c:v>
                </c:pt>
                <c:pt idx="4090">
                  <c:v>0.89205500000000004</c:v>
                </c:pt>
                <c:pt idx="4091">
                  <c:v>0.89235900000000001</c:v>
                </c:pt>
                <c:pt idx="4092">
                  <c:v>0.89266599999999996</c:v>
                </c:pt>
                <c:pt idx="4093">
                  <c:v>0.89297300000000002</c:v>
                </c:pt>
                <c:pt idx="4094">
                  <c:v>0.89327999999999996</c:v>
                </c:pt>
                <c:pt idx="4095">
                  <c:v>0.89358699999999991</c:v>
                </c:pt>
                <c:pt idx="4096">
                  <c:v>0.89389099999999999</c:v>
                </c:pt>
                <c:pt idx="4097">
                  <c:v>0.89419400000000004</c:v>
                </c:pt>
                <c:pt idx="4098">
                  <c:v>0.89449999999999996</c:v>
                </c:pt>
                <c:pt idx="4099">
                  <c:v>0.89480300000000002</c:v>
                </c:pt>
                <c:pt idx="4100">
                  <c:v>0.89510599999999996</c:v>
                </c:pt>
                <c:pt idx="4101">
                  <c:v>0.89541099999999985</c:v>
                </c:pt>
                <c:pt idx="4102">
                  <c:v>0.89571599999999996</c:v>
                </c:pt>
                <c:pt idx="4103">
                  <c:v>0.89602300000000001</c:v>
                </c:pt>
                <c:pt idx="4104">
                  <c:v>0.89632699999999987</c:v>
                </c:pt>
                <c:pt idx="4105">
                  <c:v>0.89663099999999996</c:v>
                </c:pt>
                <c:pt idx="4106">
                  <c:v>0.89693800000000001</c:v>
                </c:pt>
                <c:pt idx="4107">
                  <c:v>0.89724300000000001</c:v>
                </c:pt>
                <c:pt idx="4108">
                  <c:v>0.89754599999999984</c:v>
                </c:pt>
                <c:pt idx="4109">
                  <c:v>0.89785099999999984</c:v>
                </c:pt>
                <c:pt idx="4110">
                  <c:v>0.89815800000000001</c:v>
                </c:pt>
                <c:pt idx="4111">
                  <c:v>0.89846199999999987</c:v>
                </c:pt>
                <c:pt idx="4112">
                  <c:v>0.89876599999999984</c:v>
                </c:pt>
                <c:pt idx="4113">
                  <c:v>0.89907000000000004</c:v>
                </c:pt>
                <c:pt idx="4114">
                  <c:v>0.89937400000000001</c:v>
                </c:pt>
                <c:pt idx="4115">
                  <c:v>0.89967799999999998</c:v>
                </c:pt>
                <c:pt idx="4116">
                  <c:v>0.89998199999999984</c:v>
                </c:pt>
                <c:pt idx="4117">
                  <c:v>0.90028599999999992</c:v>
                </c:pt>
                <c:pt idx="4118">
                  <c:v>0.90059299999999987</c:v>
                </c:pt>
                <c:pt idx="4119">
                  <c:v>0.90089699999999984</c:v>
                </c:pt>
                <c:pt idx="4120">
                  <c:v>0.90120199999999984</c:v>
                </c:pt>
                <c:pt idx="4121">
                  <c:v>0.90150299999999994</c:v>
                </c:pt>
                <c:pt idx="4122">
                  <c:v>0.90181199999999984</c:v>
                </c:pt>
                <c:pt idx="4123">
                  <c:v>0.90211599999999992</c:v>
                </c:pt>
                <c:pt idx="4124">
                  <c:v>0.90242</c:v>
                </c:pt>
                <c:pt idx="4125">
                  <c:v>0.90272399999999997</c:v>
                </c:pt>
                <c:pt idx="4126">
                  <c:v>0.90302700000000002</c:v>
                </c:pt>
                <c:pt idx="4127">
                  <c:v>0.90332800000000002</c:v>
                </c:pt>
                <c:pt idx="4128">
                  <c:v>0.90363300000000002</c:v>
                </c:pt>
                <c:pt idx="4129">
                  <c:v>0.90393400000000002</c:v>
                </c:pt>
                <c:pt idx="4130">
                  <c:v>0.90423799999999988</c:v>
                </c:pt>
                <c:pt idx="4131">
                  <c:v>0.90454299999999987</c:v>
                </c:pt>
                <c:pt idx="4132">
                  <c:v>0.90484799999999999</c:v>
                </c:pt>
                <c:pt idx="4133">
                  <c:v>0.90515100000000004</c:v>
                </c:pt>
                <c:pt idx="4134">
                  <c:v>0.90545299999999973</c:v>
                </c:pt>
                <c:pt idx="4135">
                  <c:v>0.905752</c:v>
                </c:pt>
                <c:pt idx="4136">
                  <c:v>0.90605599999999997</c:v>
                </c:pt>
                <c:pt idx="4137">
                  <c:v>0.90635699999999986</c:v>
                </c:pt>
                <c:pt idx="4138">
                  <c:v>0.90666000000000002</c:v>
                </c:pt>
                <c:pt idx="4139">
                  <c:v>0.90696900000000003</c:v>
                </c:pt>
                <c:pt idx="4140">
                  <c:v>0.90724800000000005</c:v>
                </c:pt>
                <c:pt idx="4141">
                  <c:v>0.90743299999999993</c:v>
                </c:pt>
                <c:pt idx="4142">
                  <c:v>0.90762900000000013</c:v>
                </c:pt>
                <c:pt idx="4143">
                  <c:v>0.90785099999999996</c:v>
                </c:pt>
                <c:pt idx="4144">
                  <c:v>0.90802400000000005</c:v>
                </c:pt>
                <c:pt idx="4145">
                  <c:v>0.90819700000000003</c:v>
                </c:pt>
                <c:pt idx="4146">
                  <c:v>0.90836299999999992</c:v>
                </c:pt>
                <c:pt idx="4147">
                  <c:v>0.90857199999999994</c:v>
                </c:pt>
                <c:pt idx="4148">
                  <c:v>0.90874900000000014</c:v>
                </c:pt>
                <c:pt idx="4149">
                  <c:v>0.90887799999999996</c:v>
                </c:pt>
                <c:pt idx="4150">
                  <c:v>0.90900800000000004</c:v>
                </c:pt>
                <c:pt idx="4151">
                  <c:v>0.90913699999999986</c:v>
                </c:pt>
                <c:pt idx="4152">
                  <c:v>0.90926599999999991</c:v>
                </c:pt>
                <c:pt idx="4153">
                  <c:v>0.90939599999999998</c:v>
                </c:pt>
                <c:pt idx="4154">
                  <c:v>0.90952699999999986</c:v>
                </c:pt>
                <c:pt idx="4155">
                  <c:v>0.90965700000000005</c:v>
                </c:pt>
                <c:pt idx="4156">
                  <c:v>0.90978599999999998</c:v>
                </c:pt>
                <c:pt idx="4157">
                  <c:v>0.90991599999999984</c:v>
                </c:pt>
                <c:pt idx="4158">
                  <c:v>0.91004600000000002</c:v>
                </c:pt>
                <c:pt idx="4159">
                  <c:v>0.91017599999999999</c:v>
                </c:pt>
                <c:pt idx="4160">
                  <c:v>0.91030599999999984</c:v>
                </c:pt>
                <c:pt idx="4161">
                  <c:v>0.91043699999999994</c:v>
                </c:pt>
                <c:pt idx="4162">
                  <c:v>0.91056799999999993</c:v>
                </c:pt>
                <c:pt idx="4163">
                  <c:v>0.91069800000000012</c:v>
                </c:pt>
                <c:pt idx="4164">
                  <c:v>0.91082900000000011</c:v>
                </c:pt>
                <c:pt idx="4165">
                  <c:v>0.91095899999999996</c:v>
                </c:pt>
                <c:pt idx="4166">
                  <c:v>0.91109099999999998</c:v>
                </c:pt>
                <c:pt idx="4167">
                  <c:v>0.91122400000000003</c:v>
                </c:pt>
                <c:pt idx="4168">
                  <c:v>0.911354</c:v>
                </c:pt>
                <c:pt idx="4169">
                  <c:v>0.91148499999999988</c:v>
                </c:pt>
                <c:pt idx="4170">
                  <c:v>0.91161499999999984</c:v>
                </c:pt>
                <c:pt idx="4171">
                  <c:v>0.91174599999999995</c:v>
                </c:pt>
                <c:pt idx="4172">
                  <c:v>0.91187600000000002</c:v>
                </c:pt>
                <c:pt idx="4173">
                  <c:v>0.91200700000000001</c:v>
                </c:pt>
                <c:pt idx="4174">
                  <c:v>0.91213500000000003</c:v>
                </c:pt>
                <c:pt idx="4175">
                  <c:v>0.91226399999999985</c:v>
                </c:pt>
                <c:pt idx="4176">
                  <c:v>0.91239499999999996</c:v>
                </c:pt>
                <c:pt idx="4177">
                  <c:v>0.912524</c:v>
                </c:pt>
                <c:pt idx="4178">
                  <c:v>0.91265499999999999</c:v>
                </c:pt>
                <c:pt idx="4179">
                  <c:v>0.91278499999999996</c:v>
                </c:pt>
                <c:pt idx="4180">
                  <c:v>0.912914</c:v>
                </c:pt>
                <c:pt idx="4181">
                  <c:v>0.91304600000000002</c:v>
                </c:pt>
                <c:pt idx="4182">
                  <c:v>0.91317499999999996</c:v>
                </c:pt>
                <c:pt idx="4183">
                  <c:v>0.913304</c:v>
                </c:pt>
                <c:pt idx="4184">
                  <c:v>0.91343399999999986</c:v>
                </c:pt>
                <c:pt idx="4185">
                  <c:v>0.91356499999999985</c:v>
                </c:pt>
                <c:pt idx="4186">
                  <c:v>0.91369400000000012</c:v>
                </c:pt>
                <c:pt idx="4187">
                  <c:v>0.91382300000000005</c:v>
                </c:pt>
                <c:pt idx="4188">
                  <c:v>0.91395400000000004</c:v>
                </c:pt>
                <c:pt idx="4189">
                  <c:v>0.91408500000000004</c:v>
                </c:pt>
                <c:pt idx="4190">
                  <c:v>0.91421399999999986</c:v>
                </c:pt>
                <c:pt idx="4191">
                  <c:v>0.91434499999999996</c:v>
                </c:pt>
                <c:pt idx="4192">
                  <c:v>0.91447500000000004</c:v>
                </c:pt>
                <c:pt idx="4193">
                  <c:v>0.91460600000000003</c:v>
                </c:pt>
                <c:pt idx="4194">
                  <c:v>0.91473700000000002</c:v>
                </c:pt>
                <c:pt idx="4195">
                  <c:v>0.91486599999999996</c:v>
                </c:pt>
                <c:pt idx="4196">
                  <c:v>0.91499500000000011</c:v>
                </c:pt>
                <c:pt idx="4197">
                  <c:v>0.915126</c:v>
                </c:pt>
                <c:pt idx="4198">
                  <c:v>0.91525599999999996</c:v>
                </c:pt>
                <c:pt idx="4199">
                  <c:v>0.915385</c:v>
                </c:pt>
                <c:pt idx="4200">
                  <c:v>0.91551399999999994</c:v>
                </c:pt>
                <c:pt idx="4201">
                  <c:v>0.91564299999999998</c:v>
                </c:pt>
                <c:pt idx="4202">
                  <c:v>0.91577399999999998</c:v>
                </c:pt>
                <c:pt idx="4203">
                  <c:v>0.91590400000000005</c:v>
                </c:pt>
                <c:pt idx="4204">
                  <c:v>0.91603400000000001</c:v>
                </c:pt>
                <c:pt idx="4205">
                  <c:v>0.91616299999999973</c:v>
                </c:pt>
                <c:pt idx="4206">
                  <c:v>0.916292</c:v>
                </c:pt>
                <c:pt idx="4207">
                  <c:v>0.91642100000000004</c:v>
                </c:pt>
                <c:pt idx="4208">
                  <c:v>0.916551</c:v>
                </c:pt>
                <c:pt idx="4209">
                  <c:v>0.91667799999999999</c:v>
                </c:pt>
                <c:pt idx="4210">
                  <c:v>0.91680899999999999</c:v>
                </c:pt>
                <c:pt idx="4211">
                  <c:v>0.91693899999999984</c:v>
                </c:pt>
                <c:pt idx="4212">
                  <c:v>0.91707000000000005</c:v>
                </c:pt>
                <c:pt idx="4213">
                  <c:v>0.91719899999999999</c:v>
                </c:pt>
                <c:pt idx="4214">
                  <c:v>0.91732800000000003</c:v>
                </c:pt>
                <c:pt idx="4215">
                  <c:v>0.91745599999999994</c:v>
                </c:pt>
                <c:pt idx="4216">
                  <c:v>0.91758499999999987</c:v>
                </c:pt>
                <c:pt idx="4217">
                  <c:v>0.91771499999999984</c:v>
                </c:pt>
                <c:pt idx="4218">
                  <c:v>0.91784500000000013</c:v>
                </c:pt>
                <c:pt idx="4219">
                  <c:v>0.91797499999999999</c:v>
                </c:pt>
                <c:pt idx="4220">
                  <c:v>0.91810400000000003</c:v>
                </c:pt>
                <c:pt idx="4221">
                  <c:v>0.91823299999999985</c:v>
                </c:pt>
                <c:pt idx="4222">
                  <c:v>0.91836299999999993</c:v>
                </c:pt>
                <c:pt idx="4223">
                  <c:v>0.91849199999999998</c:v>
                </c:pt>
                <c:pt idx="4224">
                  <c:v>0.91862299999999997</c:v>
                </c:pt>
                <c:pt idx="4225">
                  <c:v>0.91875099999999998</c:v>
                </c:pt>
                <c:pt idx="4226">
                  <c:v>0.91888300000000001</c:v>
                </c:pt>
                <c:pt idx="4227">
                  <c:v>0.919014</c:v>
                </c:pt>
                <c:pt idx="4228">
                  <c:v>0.91914600000000002</c:v>
                </c:pt>
                <c:pt idx="4229">
                  <c:v>0.91927800000000004</c:v>
                </c:pt>
                <c:pt idx="4230">
                  <c:v>0.919408</c:v>
                </c:pt>
                <c:pt idx="4231">
                  <c:v>0.91953799999999986</c:v>
                </c:pt>
                <c:pt idx="4232">
                  <c:v>0.91966700000000001</c:v>
                </c:pt>
                <c:pt idx="4233">
                  <c:v>0.91979800000000012</c:v>
                </c:pt>
                <c:pt idx="4234">
                  <c:v>0.91992799999999997</c:v>
                </c:pt>
                <c:pt idx="4235">
                  <c:v>0.92005800000000004</c:v>
                </c:pt>
                <c:pt idx="4236">
                  <c:v>0.92018699999999987</c:v>
                </c:pt>
                <c:pt idx="4237">
                  <c:v>0.92031699999999994</c:v>
                </c:pt>
                <c:pt idx="4238">
                  <c:v>0.92044800000000004</c:v>
                </c:pt>
                <c:pt idx="4239">
                  <c:v>0.92057699999999987</c:v>
                </c:pt>
                <c:pt idx="4240">
                  <c:v>0.92070700000000005</c:v>
                </c:pt>
                <c:pt idx="4241">
                  <c:v>0.92083700000000002</c:v>
                </c:pt>
                <c:pt idx="4242">
                  <c:v>0.92096599999999984</c:v>
                </c:pt>
                <c:pt idx="4243">
                  <c:v>0.92109600000000003</c:v>
                </c:pt>
                <c:pt idx="4244">
                  <c:v>0.92122599999999999</c:v>
                </c:pt>
                <c:pt idx="4245">
                  <c:v>0.92135599999999984</c:v>
                </c:pt>
                <c:pt idx="4246">
                  <c:v>0.92148599999999992</c:v>
                </c:pt>
                <c:pt idx="4247">
                  <c:v>0.92161599999999999</c:v>
                </c:pt>
                <c:pt idx="4248">
                  <c:v>0.92174599999999995</c:v>
                </c:pt>
                <c:pt idx="4249">
                  <c:v>0.92187600000000003</c:v>
                </c:pt>
                <c:pt idx="4250">
                  <c:v>0.92200700000000002</c:v>
                </c:pt>
                <c:pt idx="4251">
                  <c:v>0.92213800000000001</c:v>
                </c:pt>
                <c:pt idx="4252">
                  <c:v>0.92226699999999973</c:v>
                </c:pt>
                <c:pt idx="4253">
                  <c:v>0.92239499999999996</c:v>
                </c:pt>
                <c:pt idx="4254">
                  <c:v>0.92252400000000001</c:v>
                </c:pt>
                <c:pt idx="4255">
                  <c:v>0.92265500000000011</c:v>
                </c:pt>
                <c:pt idx="4256">
                  <c:v>0.92278499999999997</c:v>
                </c:pt>
                <c:pt idx="4257">
                  <c:v>0.92291599999999996</c:v>
                </c:pt>
                <c:pt idx="4258">
                  <c:v>0.92304699999999984</c:v>
                </c:pt>
                <c:pt idx="4259">
                  <c:v>0.92317700000000003</c:v>
                </c:pt>
                <c:pt idx="4260">
                  <c:v>0.92330699999999988</c:v>
                </c:pt>
                <c:pt idx="4261">
                  <c:v>0.92343399999999987</c:v>
                </c:pt>
                <c:pt idx="4262">
                  <c:v>0.92356199999999988</c:v>
                </c:pt>
                <c:pt idx="4263">
                  <c:v>0.92369100000000015</c:v>
                </c:pt>
                <c:pt idx="4264">
                  <c:v>0.92382100000000011</c:v>
                </c:pt>
                <c:pt idx="4265">
                  <c:v>0.92395099999999997</c:v>
                </c:pt>
                <c:pt idx="4266">
                  <c:v>0.92408100000000004</c:v>
                </c:pt>
                <c:pt idx="4267">
                  <c:v>0.92421199999999992</c:v>
                </c:pt>
                <c:pt idx="4268">
                  <c:v>0.92434099999999997</c:v>
                </c:pt>
                <c:pt idx="4269">
                  <c:v>0.92447100000000004</c:v>
                </c:pt>
                <c:pt idx="4270">
                  <c:v>0.92460200000000003</c:v>
                </c:pt>
                <c:pt idx="4271">
                  <c:v>0.92473099999999997</c:v>
                </c:pt>
                <c:pt idx="4272">
                  <c:v>0.92486199999999996</c:v>
                </c:pt>
                <c:pt idx="4273">
                  <c:v>0.92499299999999984</c:v>
                </c:pt>
                <c:pt idx="4274">
                  <c:v>0.92512300000000003</c:v>
                </c:pt>
                <c:pt idx="4275">
                  <c:v>0.92525400000000002</c:v>
                </c:pt>
                <c:pt idx="4276">
                  <c:v>0.92538599999999993</c:v>
                </c:pt>
                <c:pt idx="4277">
                  <c:v>0.92551699999999992</c:v>
                </c:pt>
                <c:pt idx="4278">
                  <c:v>0.92564700000000011</c:v>
                </c:pt>
                <c:pt idx="4279">
                  <c:v>0.92577699999999996</c:v>
                </c:pt>
                <c:pt idx="4280">
                  <c:v>0.92590700000000004</c:v>
                </c:pt>
                <c:pt idx="4281">
                  <c:v>0.92603899999999983</c:v>
                </c:pt>
                <c:pt idx="4282">
                  <c:v>0.92617099999999997</c:v>
                </c:pt>
                <c:pt idx="4283">
                  <c:v>0.92630000000000001</c:v>
                </c:pt>
                <c:pt idx="4284">
                  <c:v>0.92642999999999998</c:v>
                </c:pt>
                <c:pt idx="4285">
                  <c:v>0.92656099999999986</c:v>
                </c:pt>
                <c:pt idx="4286">
                  <c:v>0.92669200000000007</c:v>
                </c:pt>
                <c:pt idx="4287">
                  <c:v>0.92682299999999984</c:v>
                </c:pt>
                <c:pt idx="4288">
                  <c:v>0.926952</c:v>
                </c:pt>
                <c:pt idx="4289">
                  <c:v>0.92708100000000004</c:v>
                </c:pt>
                <c:pt idx="4290">
                  <c:v>0.92721100000000001</c:v>
                </c:pt>
                <c:pt idx="4291">
                  <c:v>0.92734000000000005</c:v>
                </c:pt>
                <c:pt idx="4292">
                  <c:v>0.92747000000000002</c:v>
                </c:pt>
                <c:pt idx="4293">
                  <c:v>0.92759999999999998</c:v>
                </c:pt>
                <c:pt idx="4294">
                  <c:v>0.92773099999999997</c:v>
                </c:pt>
                <c:pt idx="4295">
                  <c:v>0.92786199999999996</c:v>
                </c:pt>
                <c:pt idx="4296">
                  <c:v>0.92799299999999996</c:v>
                </c:pt>
                <c:pt idx="4297">
                  <c:v>0.92812300000000003</c:v>
                </c:pt>
                <c:pt idx="4298">
                  <c:v>0.92825400000000002</c:v>
                </c:pt>
                <c:pt idx="4299">
                  <c:v>0.92838500000000002</c:v>
                </c:pt>
                <c:pt idx="4300">
                  <c:v>0.92851399999999973</c:v>
                </c:pt>
                <c:pt idx="4301">
                  <c:v>0.92864400000000014</c:v>
                </c:pt>
                <c:pt idx="4302">
                  <c:v>0.92877600000000005</c:v>
                </c:pt>
                <c:pt idx="4303">
                  <c:v>0.92890700000000004</c:v>
                </c:pt>
                <c:pt idx="4304">
                  <c:v>0.929037</c:v>
                </c:pt>
                <c:pt idx="4305">
                  <c:v>0.92916599999999994</c:v>
                </c:pt>
                <c:pt idx="4306">
                  <c:v>0.92929700000000004</c:v>
                </c:pt>
                <c:pt idx="4307">
                  <c:v>0.929427</c:v>
                </c:pt>
                <c:pt idx="4308">
                  <c:v>0.929558</c:v>
                </c:pt>
                <c:pt idx="4309">
                  <c:v>0.92968700000000004</c:v>
                </c:pt>
                <c:pt idx="4310">
                  <c:v>0.92981800000000003</c:v>
                </c:pt>
                <c:pt idx="4311">
                  <c:v>0.92994699999999997</c:v>
                </c:pt>
                <c:pt idx="4312">
                  <c:v>0.93007600000000001</c:v>
                </c:pt>
                <c:pt idx="4313">
                  <c:v>0.93020700000000001</c:v>
                </c:pt>
                <c:pt idx="4314">
                  <c:v>0.93033599999999994</c:v>
                </c:pt>
                <c:pt idx="4315">
                  <c:v>0.93046399999999985</c:v>
                </c:pt>
                <c:pt idx="4316">
                  <c:v>0.93059400000000003</c:v>
                </c:pt>
                <c:pt idx="4317">
                  <c:v>0.93072299999999997</c:v>
                </c:pt>
                <c:pt idx="4318">
                  <c:v>0.93085300000000004</c:v>
                </c:pt>
                <c:pt idx="4319">
                  <c:v>0.930983</c:v>
                </c:pt>
                <c:pt idx="4320">
                  <c:v>0.93111199999999994</c:v>
                </c:pt>
                <c:pt idx="4321">
                  <c:v>0.93124099999999999</c:v>
                </c:pt>
                <c:pt idx="4322">
                  <c:v>0.93137199999999998</c:v>
                </c:pt>
                <c:pt idx="4323">
                  <c:v>0.93150199999999994</c:v>
                </c:pt>
                <c:pt idx="4324">
                  <c:v>0.93163200000000002</c:v>
                </c:pt>
                <c:pt idx="4325">
                  <c:v>0.93176199999999998</c:v>
                </c:pt>
                <c:pt idx="4326">
                  <c:v>0.93189299999999997</c:v>
                </c:pt>
                <c:pt idx="4327">
                  <c:v>0.93202099999999999</c:v>
                </c:pt>
                <c:pt idx="4328">
                  <c:v>0.93215099999999984</c:v>
                </c:pt>
                <c:pt idx="4329">
                  <c:v>0.93228200000000006</c:v>
                </c:pt>
                <c:pt idx="4330">
                  <c:v>0.93241299999999994</c:v>
                </c:pt>
                <c:pt idx="4331">
                  <c:v>0.93254199999999998</c:v>
                </c:pt>
                <c:pt idx="4332">
                  <c:v>0.93267100000000014</c:v>
                </c:pt>
                <c:pt idx="4333">
                  <c:v>0.93280399999999997</c:v>
                </c:pt>
                <c:pt idx="4334">
                  <c:v>0.93293400000000004</c:v>
                </c:pt>
                <c:pt idx="4335">
                  <c:v>0.93306199999999984</c:v>
                </c:pt>
                <c:pt idx="4336">
                  <c:v>0.93319200000000002</c:v>
                </c:pt>
                <c:pt idx="4337">
                  <c:v>0.93332400000000004</c:v>
                </c:pt>
                <c:pt idx="4338">
                  <c:v>0.93345400000000001</c:v>
                </c:pt>
                <c:pt idx="4339">
                  <c:v>0.93358299999999994</c:v>
                </c:pt>
                <c:pt idx="4340">
                  <c:v>0.93371300000000002</c:v>
                </c:pt>
                <c:pt idx="4341">
                  <c:v>0.93384299999999998</c:v>
                </c:pt>
                <c:pt idx="4342">
                  <c:v>0.93397100000000011</c:v>
                </c:pt>
                <c:pt idx="4343">
                  <c:v>0.93410199999999999</c:v>
                </c:pt>
                <c:pt idx="4344">
                  <c:v>0.93423299999999987</c:v>
                </c:pt>
                <c:pt idx="4345">
                  <c:v>0.934361</c:v>
                </c:pt>
                <c:pt idx="4346">
                  <c:v>0.93449199999999999</c:v>
                </c:pt>
                <c:pt idx="4347">
                  <c:v>0.93462299999999998</c:v>
                </c:pt>
                <c:pt idx="4348">
                  <c:v>0.93475500000000011</c:v>
                </c:pt>
                <c:pt idx="4349">
                  <c:v>0.93488499999999997</c:v>
                </c:pt>
                <c:pt idx="4350">
                  <c:v>0.93501599999999996</c:v>
                </c:pt>
                <c:pt idx="4351">
                  <c:v>0.93514699999999984</c:v>
                </c:pt>
                <c:pt idx="4352">
                  <c:v>0.93527800000000005</c:v>
                </c:pt>
                <c:pt idx="4353">
                  <c:v>0.93540900000000005</c:v>
                </c:pt>
                <c:pt idx="4354">
                  <c:v>0.93553900000000001</c:v>
                </c:pt>
                <c:pt idx="4355">
                  <c:v>0.93566800000000017</c:v>
                </c:pt>
                <c:pt idx="4356">
                  <c:v>0.93579699999999999</c:v>
                </c:pt>
                <c:pt idx="4357">
                  <c:v>0.93592799999999998</c:v>
                </c:pt>
                <c:pt idx="4358">
                  <c:v>0.93605700000000003</c:v>
                </c:pt>
                <c:pt idx="4359">
                  <c:v>0.93618800000000002</c:v>
                </c:pt>
                <c:pt idx="4360">
                  <c:v>0.93631900000000001</c:v>
                </c:pt>
                <c:pt idx="4361">
                  <c:v>0.93644700000000003</c:v>
                </c:pt>
                <c:pt idx="4362">
                  <c:v>0.93657699999999988</c:v>
                </c:pt>
                <c:pt idx="4363">
                  <c:v>0.93670699999999996</c:v>
                </c:pt>
                <c:pt idx="4364">
                  <c:v>0.93683799999999984</c:v>
                </c:pt>
                <c:pt idx="4365">
                  <c:v>0.93696599999999997</c:v>
                </c:pt>
                <c:pt idx="4366">
                  <c:v>0.93709600000000004</c:v>
                </c:pt>
                <c:pt idx="4367">
                  <c:v>0.93722499999999997</c:v>
                </c:pt>
                <c:pt idx="4368">
                  <c:v>0.93735400000000002</c:v>
                </c:pt>
                <c:pt idx="4369">
                  <c:v>0.93748399999999987</c:v>
                </c:pt>
                <c:pt idx="4370">
                  <c:v>0.93761300000000003</c:v>
                </c:pt>
                <c:pt idx="4371">
                  <c:v>0.93774500000000016</c:v>
                </c:pt>
                <c:pt idx="4372">
                  <c:v>0.93787399999999999</c:v>
                </c:pt>
                <c:pt idx="4373">
                  <c:v>0.93800600000000001</c:v>
                </c:pt>
                <c:pt idx="4374">
                  <c:v>0.93813599999999997</c:v>
                </c:pt>
                <c:pt idx="4375">
                  <c:v>0.93826599999999993</c:v>
                </c:pt>
                <c:pt idx="4376">
                  <c:v>0.93839600000000001</c:v>
                </c:pt>
                <c:pt idx="4377">
                  <c:v>0.93852500000000005</c:v>
                </c:pt>
                <c:pt idx="4378">
                  <c:v>0.93865699999999996</c:v>
                </c:pt>
                <c:pt idx="4379">
                  <c:v>0.93878700000000004</c:v>
                </c:pt>
                <c:pt idx="4380">
                  <c:v>0.938917</c:v>
                </c:pt>
                <c:pt idx="4381">
                  <c:v>0.93904799999999999</c:v>
                </c:pt>
                <c:pt idx="4382">
                  <c:v>0.93917899999999999</c:v>
                </c:pt>
                <c:pt idx="4383">
                  <c:v>0.93930800000000003</c:v>
                </c:pt>
                <c:pt idx="4384">
                  <c:v>0.93943900000000002</c:v>
                </c:pt>
                <c:pt idx="4385">
                  <c:v>0.93957000000000002</c:v>
                </c:pt>
                <c:pt idx="4386">
                  <c:v>0.93970000000000009</c:v>
                </c:pt>
                <c:pt idx="4387">
                  <c:v>0.93983099999999997</c:v>
                </c:pt>
                <c:pt idx="4388">
                  <c:v>0.93996000000000002</c:v>
                </c:pt>
                <c:pt idx="4389">
                  <c:v>0.94008999999999998</c:v>
                </c:pt>
                <c:pt idx="4390">
                  <c:v>0.94021999999999983</c:v>
                </c:pt>
                <c:pt idx="4391">
                  <c:v>0.94035100000000005</c:v>
                </c:pt>
                <c:pt idx="4392">
                  <c:v>0.94048199999999993</c:v>
                </c:pt>
                <c:pt idx="4393">
                  <c:v>0.94060999999999995</c:v>
                </c:pt>
                <c:pt idx="4394">
                  <c:v>0.94073899999999999</c:v>
                </c:pt>
                <c:pt idx="4395">
                  <c:v>0.94086800000000004</c:v>
                </c:pt>
                <c:pt idx="4396">
                  <c:v>0.94099800000000011</c:v>
                </c:pt>
                <c:pt idx="4397">
                  <c:v>0.94112899999999999</c:v>
                </c:pt>
                <c:pt idx="4398">
                  <c:v>0.94125700000000001</c:v>
                </c:pt>
                <c:pt idx="4399">
                  <c:v>0.94138699999999986</c:v>
                </c:pt>
                <c:pt idx="4400">
                  <c:v>0.94151699999999994</c:v>
                </c:pt>
                <c:pt idx="4401">
                  <c:v>0.94164400000000015</c:v>
                </c:pt>
                <c:pt idx="4402">
                  <c:v>0.94177500000000014</c:v>
                </c:pt>
                <c:pt idx="4403">
                  <c:v>0.94190300000000005</c:v>
                </c:pt>
                <c:pt idx="4404">
                  <c:v>0.94203400000000004</c:v>
                </c:pt>
                <c:pt idx="4405">
                  <c:v>0.94216299999999986</c:v>
                </c:pt>
                <c:pt idx="4406">
                  <c:v>0.94229200000000002</c:v>
                </c:pt>
                <c:pt idx="4407">
                  <c:v>0.94242199999999998</c:v>
                </c:pt>
                <c:pt idx="4408">
                  <c:v>0.94255199999999983</c:v>
                </c:pt>
                <c:pt idx="4409">
                  <c:v>0.94268399999999997</c:v>
                </c:pt>
                <c:pt idx="4410">
                  <c:v>0.94281300000000001</c:v>
                </c:pt>
                <c:pt idx="4411">
                  <c:v>0.94294100000000014</c:v>
                </c:pt>
                <c:pt idx="4412">
                  <c:v>0.94307099999999999</c:v>
                </c:pt>
                <c:pt idx="4413">
                  <c:v>0.94320199999999998</c:v>
                </c:pt>
                <c:pt idx="4414">
                  <c:v>0.94333</c:v>
                </c:pt>
                <c:pt idx="4415">
                  <c:v>0.94345800000000002</c:v>
                </c:pt>
                <c:pt idx="4416">
                  <c:v>0.94358799999999987</c:v>
                </c:pt>
                <c:pt idx="4417">
                  <c:v>0.943716</c:v>
                </c:pt>
                <c:pt idx="4418">
                  <c:v>0.94384600000000007</c:v>
                </c:pt>
                <c:pt idx="4419">
                  <c:v>0.94397799999999998</c:v>
                </c:pt>
                <c:pt idx="4420">
                  <c:v>0.94410799999999984</c:v>
                </c:pt>
                <c:pt idx="4421">
                  <c:v>0.94423999999999997</c:v>
                </c:pt>
                <c:pt idx="4422">
                  <c:v>0.94437099999999996</c:v>
                </c:pt>
                <c:pt idx="4423">
                  <c:v>0.94450100000000003</c:v>
                </c:pt>
                <c:pt idx="4424">
                  <c:v>0.94463000000000008</c:v>
                </c:pt>
                <c:pt idx="4425">
                  <c:v>0.94476000000000004</c:v>
                </c:pt>
                <c:pt idx="4426">
                  <c:v>0.94489100000000015</c:v>
                </c:pt>
                <c:pt idx="4427">
                  <c:v>0.94501999999999997</c:v>
                </c:pt>
                <c:pt idx="4428">
                  <c:v>0.94515199999999999</c:v>
                </c:pt>
                <c:pt idx="4429">
                  <c:v>0.94528199999999996</c:v>
                </c:pt>
                <c:pt idx="4430">
                  <c:v>0.94541199999999992</c:v>
                </c:pt>
                <c:pt idx="4431">
                  <c:v>0.94554099999999996</c:v>
                </c:pt>
                <c:pt idx="4432">
                  <c:v>0.94567000000000012</c:v>
                </c:pt>
                <c:pt idx="4433">
                  <c:v>0.94580000000000009</c:v>
                </c:pt>
                <c:pt idx="4434">
                  <c:v>0.94592900000000013</c:v>
                </c:pt>
                <c:pt idx="4435">
                  <c:v>0.94605899999999998</c:v>
                </c:pt>
                <c:pt idx="4436">
                  <c:v>0.946187</c:v>
                </c:pt>
                <c:pt idx="4437">
                  <c:v>0.94631699999999985</c:v>
                </c:pt>
                <c:pt idx="4438">
                  <c:v>0.94644700000000004</c:v>
                </c:pt>
                <c:pt idx="4439">
                  <c:v>0.946577</c:v>
                </c:pt>
                <c:pt idx="4440">
                  <c:v>0.94670600000000005</c:v>
                </c:pt>
                <c:pt idx="4441">
                  <c:v>0.94683499999999998</c:v>
                </c:pt>
                <c:pt idx="4442">
                  <c:v>0.94696400000000003</c:v>
                </c:pt>
                <c:pt idx="4443">
                  <c:v>0.94709500000000013</c:v>
                </c:pt>
                <c:pt idx="4444">
                  <c:v>0.94722300000000004</c:v>
                </c:pt>
                <c:pt idx="4445">
                  <c:v>0.947353</c:v>
                </c:pt>
                <c:pt idx="4446">
                  <c:v>0.94748299999999985</c:v>
                </c:pt>
                <c:pt idx="4447">
                  <c:v>0.94761399999999996</c:v>
                </c:pt>
                <c:pt idx="4448">
                  <c:v>0.94774400000000014</c:v>
                </c:pt>
                <c:pt idx="4449">
                  <c:v>0.94787299999999997</c:v>
                </c:pt>
                <c:pt idx="4450">
                  <c:v>0.94800399999999996</c:v>
                </c:pt>
                <c:pt idx="4451">
                  <c:v>0.94813400000000003</c:v>
                </c:pt>
                <c:pt idx="4452">
                  <c:v>0.948264</c:v>
                </c:pt>
                <c:pt idx="4453">
                  <c:v>0.94839399999999996</c:v>
                </c:pt>
                <c:pt idx="4454">
                  <c:v>0.94852400000000003</c:v>
                </c:pt>
                <c:pt idx="4455">
                  <c:v>0.94865299999999997</c:v>
                </c:pt>
                <c:pt idx="4456">
                  <c:v>0.94878200000000001</c:v>
                </c:pt>
                <c:pt idx="4457">
                  <c:v>0.94891199999999998</c:v>
                </c:pt>
                <c:pt idx="4458">
                  <c:v>0.94904100000000013</c:v>
                </c:pt>
                <c:pt idx="4459">
                  <c:v>0.94917200000000002</c:v>
                </c:pt>
                <c:pt idx="4460">
                  <c:v>0.94930099999999984</c:v>
                </c:pt>
                <c:pt idx="4461">
                  <c:v>0.94943199999999994</c:v>
                </c:pt>
                <c:pt idx="4462">
                  <c:v>0.94956099999999988</c:v>
                </c:pt>
                <c:pt idx="4463">
                  <c:v>0.94969300000000012</c:v>
                </c:pt>
                <c:pt idx="4464">
                  <c:v>0.94982400000000011</c:v>
                </c:pt>
                <c:pt idx="4465">
                  <c:v>0.94995499999999999</c:v>
                </c:pt>
                <c:pt idx="4466">
                  <c:v>0.95008499999999996</c:v>
                </c:pt>
                <c:pt idx="4467">
                  <c:v>0.95021599999999984</c:v>
                </c:pt>
                <c:pt idx="4468">
                  <c:v>0.95034700000000005</c:v>
                </c:pt>
                <c:pt idx="4469">
                  <c:v>0.95047599999999999</c:v>
                </c:pt>
                <c:pt idx="4470">
                  <c:v>0.95060599999999995</c:v>
                </c:pt>
                <c:pt idx="4471">
                  <c:v>0.95073700000000005</c:v>
                </c:pt>
                <c:pt idx="4472">
                  <c:v>0.95086800000000005</c:v>
                </c:pt>
                <c:pt idx="4473">
                  <c:v>0.95099699999999998</c:v>
                </c:pt>
                <c:pt idx="4474">
                  <c:v>0.95112699999999983</c:v>
                </c:pt>
                <c:pt idx="4475">
                  <c:v>0.95125700000000002</c:v>
                </c:pt>
                <c:pt idx="4476">
                  <c:v>0.95138800000000001</c:v>
                </c:pt>
                <c:pt idx="4477">
                  <c:v>0.95151799999999986</c:v>
                </c:pt>
                <c:pt idx="4478">
                  <c:v>0.95165000000000011</c:v>
                </c:pt>
                <c:pt idx="4479">
                  <c:v>0.95178000000000007</c:v>
                </c:pt>
                <c:pt idx="4480">
                  <c:v>0.95190900000000012</c:v>
                </c:pt>
                <c:pt idx="4481">
                  <c:v>0.95203800000000005</c:v>
                </c:pt>
                <c:pt idx="4482">
                  <c:v>0.95216900000000004</c:v>
                </c:pt>
                <c:pt idx="4483">
                  <c:v>0.95229799999999998</c:v>
                </c:pt>
                <c:pt idx="4484">
                  <c:v>0.95242700000000002</c:v>
                </c:pt>
                <c:pt idx="4485">
                  <c:v>0.95255699999999988</c:v>
                </c:pt>
                <c:pt idx="4486">
                  <c:v>0.95268600000000003</c:v>
                </c:pt>
                <c:pt idx="4487">
                  <c:v>0.952816</c:v>
                </c:pt>
                <c:pt idx="4488">
                  <c:v>0.95294400000000012</c:v>
                </c:pt>
                <c:pt idx="4489">
                  <c:v>0.95307399999999998</c:v>
                </c:pt>
                <c:pt idx="4490">
                  <c:v>0.953206</c:v>
                </c:pt>
                <c:pt idx="4491">
                  <c:v>0.95333500000000004</c:v>
                </c:pt>
                <c:pt idx="4492">
                  <c:v>0.95346399999999987</c:v>
                </c:pt>
                <c:pt idx="4493">
                  <c:v>0.95359300000000002</c:v>
                </c:pt>
                <c:pt idx="4494">
                  <c:v>0.95372200000000007</c:v>
                </c:pt>
                <c:pt idx="4495">
                  <c:v>0.95385100000000012</c:v>
                </c:pt>
                <c:pt idx="4496">
                  <c:v>0.953982</c:v>
                </c:pt>
                <c:pt idx="4497">
                  <c:v>0.95411000000000001</c:v>
                </c:pt>
                <c:pt idx="4498">
                  <c:v>0.95424100000000012</c:v>
                </c:pt>
                <c:pt idx="4499">
                  <c:v>0.95437099999999997</c:v>
                </c:pt>
                <c:pt idx="4500">
                  <c:v>0.95450100000000004</c:v>
                </c:pt>
                <c:pt idx="4501">
                  <c:v>0.95463000000000009</c:v>
                </c:pt>
                <c:pt idx="4502">
                  <c:v>0.95476099999999997</c:v>
                </c:pt>
                <c:pt idx="4503">
                  <c:v>0.95488899999999999</c:v>
                </c:pt>
                <c:pt idx="4504">
                  <c:v>0.95501899999999984</c:v>
                </c:pt>
                <c:pt idx="4505">
                  <c:v>0.95514900000000014</c:v>
                </c:pt>
                <c:pt idx="4506">
                  <c:v>0.95527899999999999</c:v>
                </c:pt>
                <c:pt idx="4507">
                  <c:v>0.95540700000000001</c:v>
                </c:pt>
                <c:pt idx="4508">
                  <c:v>0.95553699999999986</c:v>
                </c:pt>
                <c:pt idx="4509">
                  <c:v>0.95566700000000004</c:v>
                </c:pt>
                <c:pt idx="4510">
                  <c:v>0.95579600000000009</c:v>
                </c:pt>
                <c:pt idx="4511">
                  <c:v>0.95592699999999997</c:v>
                </c:pt>
                <c:pt idx="4512">
                  <c:v>0.95605700000000005</c:v>
                </c:pt>
                <c:pt idx="4513">
                  <c:v>0.95618700000000001</c:v>
                </c:pt>
                <c:pt idx="4514">
                  <c:v>0.95631699999999986</c:v>
                </c:pt>
                <c:pt idx="4515">
                  <c:v>0.95644499999999999</c:v>
                </c:pt>
                <c:pt idx="4516">
                  <c:v>0.95657599999999998</c:v>
                </c:pt>
                <c:pt idx="4517">
                  <c:v>0.95670500000000014</c:v>
                </c:pt>
                <c:pt idx="4518">
                  <c:v>0.95683399999999996</c:v>
                </c:pt>
                <c:pt idx="4519">
                  <c:v>0.95696499999999984</c:v>
                </c:pt>
                <c:pt idx="4520">
                  <c:v>0.95709400000000011</c:v>
                </c:pt>
                <c:pt idx="4521">
                  <c:v>0.95722300000000005</c:v>
                </c:pt>
                <c:pt idx="4522">
                  <c:v>0.95735300000000001</c:v>
                </c:pt>
                <c:pt idx="4523">
                  <c:v>0.95748500000000003</c:v>
                </c:pt>
                <c:pt idx="4524">
                  <c:v>0.95761399999999997</c:v>
                </c:pt>
                <c:pt idx="4525">
                  <c:v>0.95774300000000012</c:v>
                </c:pt>
                <c:pt idx="4526">
                  <c:v>0.95787299999999997</c:v>
                </c:pt>
                <c:pt idx="4527">
                  <c:v>0.95800500000000011</c:v>
                </c:pt>
                <c:pt idx="4528">
                  <c:v>0.95813400000000004</c:v>
                </c:pt>
                <c:pt idx="4529">
                  <c:v>0.958264</c:v>
                </c:pt>
                <c:pt idx="4530">
                  <c:v>0.95839399999999997</c:v>
                </c:pt>
                <c:pt idx="4531">
                  <c:v>0.95852400000000004</c:v>
                </c:pt>
                <c:pt idx="4532">
                  <c:v>0.95865199999999995</c:v>
                </c:pt>
                <c:pt idx="4533">
                  <c:v>0.95878300000000005</c:v>
                </c:pt>
                <c:pt idx="4534">
                  <c:v>0.95891199999999999</c:v>
                </c:pt>
                <c:pt idx="4535">
                  <c:v>0.95904199999999995</c:v>
                </c:pt>
                <c:pt idx="4536">
                  <c:v>0.95916999999999997</c:v>
                </c:pt>
                <c:pt idx="4537">
                  <c:v>0.95929799999999998</c:v>
                </c:pt>
                <c:pt idx="4538">
                  <c:v>0.95942899999999998</c:v>
                </c:pt>
                <c:pt idx="4539">
                  <c:v>0.95955800000000002</c:v>
                </c:pt>
                <c:pt idx="4540">
                  <c:v>0.95968799999999999</c:v>
                </c:pt>
                <c:pt idx="4541">
                  <c:v>0.95982000000000012</c:v>
                </c:pt>
                <c:pt idx="4542">
                  <c:v>0.95994900000000016</c:v>
                </c:pt>
                <c:pt idx="4543">
                  <c:v>0.96007900000000013</c:v>
                </c:pt>
                <c:pt idx="4544">
                  <c:v>0.96021000000000001</c:v>
                </c:pt>
                <c:pt idx="4545">
                  <c:v>0.96033999999999997</c:v>
                </c:pt>
                <c:pt idx="4546">
                  <c:v>0.96047099999999996</c:v>
                </c:pt>
                <c:pt idx="4547">
                  <c:v>0.96059899999999998</c:v>
                </c:pt>
                <c:pt idx="4548">
                  <c:v>0.96072900000000028</c:v>
                </c:pt>
                <c:pt idx="4549">
                  <c:v>0.96085900000000013</c:v>
                </c:pt>
                <c:pt idx="4550">
                  <c:v>0.96098899999999998</c:v>
                </c:pt>
                <c:pt idx="4551">
                  <c:v>0.96111800000000003</c:v>
                </c:pt>
                <c:pt idx="4552">
                  <c:v>0.96124799999999999</c:v>
                </c:pt>
                <c:pt idx="4553">
                  <c:v>0.96137899999999998</c:v>
                </c:pt>
                <c:pt idx="4554">
                  <c:v>0.96150899999999984</c:v>
                </c:pt>
                <c:pt idx="4555">
                  <c:v>0.96163799999999999</c:v>
                </c:pt>
                <c:pt idx="4556">
                  <c:v>0.96176899999999999</c:v>
                </c:pt>
                <c:pt idx="4557">
                  <c:v>0.96189800000000014</c:v>
                </c:pt>
                <c:pt idx="4558">
                  <c:v>0.96202699999999997</c:v>
                </c:pt>
                <c:pt idx="4559">
                  <c:v>0.96215499999999998</c:v>
                </c:pt>
                <c:pt idx="4560">
                  <c:v>0.96228499999999983</c:v>
                </c:pt>
                <c:pt idx="4561">
                  <c:v>0.96241500000000002</c:v>
                </c:pt>
                <c:pt idx="4562">
                  <c:v>0.96254399999999996</c:v>
                </c:pt>
                <c:pt idx="4563">
                  <c:v>0.96267300000000011</c:v>
                </c:pt>
                <c:pt idx="4564">
                  <c:v>0.96280299999999996</c:v>
                </c:pt>
                <c:pt idx="4565">
                  <c:v>0.96293200000000001</c:v>
                </c:pt>
                <c:pt idx="4566">
                  <c:v>0.96306099999999983</c:v>
                </c:pt>
                <c:pt idx="4567">
                  <c:v>0.96318999999999999</c:v>
                </c:pt>
                <c:pt idx="4568">
                  <c:v>0.96332099999999998</c:v>
                </c:pt>
                <c:pt idx="4569">
                  <c:v>0.96345099999999984</c:v>
                </c:pt>
                <c:pt idx="4570">
                  <c:v>0.96358100000000002</c:v>
                </c:pt>
                <c:pt idx="4571">
                  <c:v>0.96371200000000001</c:v>
                </c:pt>
                <c:pt idx="4572">
                  <c:v>0.96384400000000015</c:v>
                </c:pt>
                <c:pt idx="4573">
                  <c:v>0.96397400000000011</c:v>
                </c:pt>
                <c:pt idx="4574">
                  <c:v>0.96410300000000004</c:v>
                </c:pt>
                <c:pt idx="4575">
                  <c:v>0.96423400000000004</c:v>
                </c:pt>
                <c:pt idx="4576">
                  <c:v>0.964364</c:v>
                </c:pt>
                <c:pt idx="4577">
                  <c:v>0.96449399999999996</c:v>
                </c:pt>
                <c:pt idx="4578">
                  <c:v>0.96462499999999995</c:v>
                </c:pt>
                <c:pt idx="4579">
                  <c:v>0.96475500000000014</c:v>
                </c:pt>
                <c:pt idx="4580">
                  <c:v>0.96488399999999996</c:v>
                </c:pt>
                <c:pt idx="4581">
                  <c:v>0.96501199999999998</c:v>
                </c:pt>
                <c:pt idx="4582">
                  <c:v>0.96514200000000017</c:v>
                </c:pt>
                <c:pt idx="4583">
                  <c:v>0.96527200000000002</c:v>
                </c:pt>
                <c:pt idx="4584">
                  <c:v>0.96540199999999998</c:v>
                </c:pt>
                <c:pt idx="4585">
                  <c:v>0.96553199999999983</c:v>
                </c:pt>
                <c:pt idx="4586">
                  <c:v>0.96566200000000002</c:v>
                </c:pt>
                <c:pt idx="4587">
                  <c:v>0.96579300000000012</c:v>
                </c:pt>
                <c:pt idx="4588">
                  <c:v>0.96592500000000014</c:v>
                </c:pt>
                <c:pt idx="4589">
                  <c:v>0.96605600000000003</c:v>
                </c:pt>
                <c:pt idx="4590">
                  <c:v>0.96618400000000004</c:v>
                </c:pt>
                <c:pt idx="4591">
                  <c:v>0.96631599999999984</c:v>
                </c:pt>
                <c:pt idx="4592">
                  <c:v>0.96644799999999997</c:v>
                </c:pt>
                <c:pt idx="4593">
                  <c:v>0.96657800000000005</c:v>
                </c:pt>
                <c:pt idx="4594">
                  <c:v>0.96670699999999998</c:v>
                </c:pt>
                <c:pt idx="4595">
                  <c:v>0.96683799999999998</c:v>
                </c:pt>
                <c:pt idx="4596">
                  <c:v>0.96696800000000005</c:v>
                </c:pt>
                <c:pt idx="4597">
                  <c:v>0.96709699999999998</c:v>
                </c:pt>
                <c:pt idx="4598">
                  <c:v>0.96722600000000003</c:v>
                </c:pt>
                <c:pt idx="4599">
                  <c:v>0.96735599999999999</c:v>
                </c:pt>
                <c:pt idx="4600">
                  <c:v>0.96748500000000004</c:v>
                </c:pt>
                <c:pt idx="4601">
                  <c:v>0.96761500000000011</c:v>
                </c:pt>
                <c:pt idx="4602">
                  <c:v>0.9677420000000001</c:v>
                </c:pt>
                <c:pt idx="4603">
                  <c:v>0.96787400000000012</c:v>
                </c:pt>
                <c:pt idx="4604">
                  <c:v>0.96800299999999984</c:v>
                </c:pt>
                <c:pt idx="4605">
                  <c:v>0.96813400000000005</c:v>
                </c:pt>
                <c:pt idx="4606">
                  <c:v>0.96826199999999996</c:v>
                </c:pt>
                <c:pt idx="4607">
                  <c:v>0.96839200000000003</c:v>
                </c:pt>
                <c:pt idx="4608">
                  <c:v>0.96852499999999997</c:v>
                </c:pt>
                <c:pt idx="4609">
                  <c:v>0.96865699999999999</c:v>
                </c:pt>
                <c:pt idx="4610">
                  <c:v>0.96878799999999998</c:v>
                </c:pt>
                <c:pt idx="4611">
                  <c:v>0.96891899999999997</c:v>
                </c:pt>
                <c:pt idx="4612">
                  <c:v>0.96904800000000013</c:v>
                </c:pt>
                <c:pt idx="4613">
                  <c:v>0.96917699999999996</c:v>
                </c:pt>
                <c:pt idx="4614">
                  <c:v>0.96930700000000003</c:v>
                </c:pt>
                <c:pt idx="4615">
                  <c:v>0.96943599999999996</c:v>
                </c:pt>
                <c:pt idx="4616">
                  <c:v>0.96956500000000001</c:v>
                </c:pt>
                <c:pt idx="4617">
                  <c:v>0.96969399999999994</c:v>
                </c:pt>
                <c:pt idx="4618">
                  <c:v>0.96982400000000013</c:v>
                </c:pt>
                <c:pt idx="4619">
                  <c:v>0.96995399999999998</c:v>
                </c:pt>
                <c:pt idx="4620">
                  <c:v>0.97008399999999984</c:v>
                </c:pt>
                <c:pt idx="4621">
                  <c:v>0.97021400000000002</c:v>
                </c:pt>
                <c:pt idx="4622">
                  <c:v>0.97034600000000004</c:v>
                </c:pt>
                <c:pt idx="4623">
                  <c:v>0.97047499999999998</c:v>
                </c:pt>
                <c:pt idx="4624">
                  <c:v>0.97060400000000013</c:v>
                </c:pt>
                <c:pt idx="4625">
                  <c:v>0.97073399999999999</c:v>
                </c:pt>
                <c:pt idx="4626">
                  <c:v>0.97086300000000003</c:v>
                </c:pt>
                <c:pt idx="4627">
                  <c:v>0.97099600000000008</c:v>
                </c:pt>
                <c:pt idx="4628">
                  <c:v>0.97112600000000004</c:v>
                </c:pt>
                <c:pt idx="4629">
                  <c:v>0.97125600000000001</c:v>
                </c:pt>
                <c:pt idx="4630">
                  <c:v>0.97138599999999997</c:v>
                </c:pt>
                <c:pt idx="4631">
                  <c:v>0.97151399999999988</c:v>
                </c:pt>
                <c:pt idx="4632">
                  <c:v>0.97164300000000015</c:v>
                </c:pt>
                <c:pt idx="4633">
                  <c:v>0.97177400000000014</c:v>
                </c:pt>
                <c:pt idx="4634">
                  <c:v>0.97190399999999999</c:v>
                </c:pt>
                <c:pt idx="4635">
                  <c:v>0.97203499999999998</c:v>
                </c:pt>
                <c:pt idx="4636">
                  <c:v>0.97216599999999997</c:v>
                </c:pt>
                <c:pt idx="4637">
                  <c:v>0.97229600000000005</c:v>
                </c:pt>
                <c:pt idx="4638">
                  <c:v>0.97242600000000001</c:v>
                </c:pt>
                <c:pt idx="4639">
                  <c:v>0.97255499999999984</c:v>
                </c:pt>
                <c:pt idx="4640">
                  <c:v>0.97268699999999997</c:v>
                </c:pt>
                <c:pt idx="4641">
                  <c:v>0.97281700000000004</c:v>
                </c:pt>
                <c:pt idx="4642">
                  <c:v>0.97294899999999995</c:v>
                </c:pt>
                <c:pt idx="4643">
                  <c:v>0.97307900000000014</c:v>
                </c:pt>
                <c:pt idx="4644">
                  <c:v>0.97320899999999999</c:v>
                </c:pt>
                <c:pt idx="4645">
                  <c:v>0.97333800000000004</c:v>
                </c:pt>
                <c:pt idx="4646">
                  <c:v>0.97346900000000003</c:v>
                </c:pt>
                <c:pt idx="4647">
                  <c:v>0.97360000000000013</c:v>
                </c:pt>
                <c:pt idx="4648">
                  <c:v>0.97372900000000007</c:v>
                </c:pt>
                <c:pt idx="4649">
                  <c:v>0.97385900000000014</c:v>
                </c:pt>
                <c:pt idx="4650">
                  <c:v>0.97398899999999999</c:v>
                </c:pt>
                <c:pt idx="4651">
                  <c:v>0.97411800000000004</c:v>
                </c:pt>
                <c:pt idx="4652">
                  <c:v>0.97424800000000011</c:v>
                </c:pt>
                <c:pt idx="4653">
                  <c:v>0.97437900000000011</c:v>
                </c:pt>
                <c:pt idx="4654">
                  <c:v>0.97450899999999996</c:v>
                </c:pt>
                <c:pt idx="4655">
                  <c:v>0.97463900000000014</c:v>
                </c:pt>
                <c:pt idx="4656">
                  <c:v>0.97477000000000014</c:v>
                </c:pt>
                <c:pt idx="4657">
                  <c:v>0.9749000000000001</c:v>
                </c:pt>
                <c:pt idx="4658">
                  <c:v>0.97502900000000015</c:v>
                </c:pt>
                <c:pt idx="4659">
                  <c:v>0.97516000000000003</c:v>
                </c:pt>
                <c:pt idx="4660">
                  <c:v>0.97526800000000002</c:v>
                </c:pt>
                <c:pt idx="4661">
                  <c:v>0.97537700000000005</c:v>
                </c:pt>
                <c:pt idx="4662">
                  <c:v>0.97548599999999996</c:v>
                </c:pt>
                <c:pt idx="4663">
                  <c:v>0.97559499999999999</c:v>
                </c:pt>
                <c:pt idx="4664">
                  <c:v>0.97570299999999999</c:v>
                </c:pt>
                <c:pt idx="4665">
                  <c:v>0.97581099999999998</c:v>
                </c:pt>
                <c:pt idx="4666">
                  <c:v>0.97591700000000003</c:v>
                </c:pt>
                <c:pt idx="4667">
                  <c:v>0.97602699999999998</c:v>
                </c:pt>
                <c:pt idx="4668">
                  <c:v>0.97613499999999997</c:v>
                </c:pt>
                <c:pt idx="4669">
                  <c:v>0.97624400000000011</c:v>
                </c:pt>
                <c:pt idx="4670">
                  <c:v>0.97635099999999997</c:v>
                </c:pt>
                <c:pt idx="4671">
                  <c:v>0.97645800000000005</c:v>
                </c:pt>
                <c:pt idx="4672">
                  <c:v>0.97656699999999985</c:v>
                </c:pt>
                <c:pt idx="4673">
                  <c:v>0.97667400000000015</c:v>
                </c:pt>
                <c:pt idx="4674">
                  <c:v>0.97678399999999999</c:v>
                </c:pt>
                <c:pt idx="4675">
                  <c:v>0.97689000000000015</c:v>
                </c:pt>
                <c:pt idx="4676">
                  <c:v>0.97699700000000012</c:v>
                </c:pt>
                <c:pt idx="4677">
                  <c:v>0.97710500000000011</c:v>
                </c:pt>
                <c:pt idx="4678">
                  <c:v>0.97721400000000003</c:v>
                </c:pt>
                <c:pt idx="4679">
                  <c:v>0.97732300000000005</c:v>
                </c:pt>
                <c:pt idx="4680">
                  <c:v>0.97742899999999999</c:v>
                </c:pt>
                <c:pt idx="4681">
                  <c:v>0.97753800000000002</c:v>
                </c:pt>
                <c:pt idx="4682">
                  <c:v>0.9776450000000001</c:v>
                </c:pt>
                <c:pt idx="4683">
                  <c:v>0.97775199999999995</c:v>
                </c:pt>
                <c:pt idx="4684">
                  <c:v>0.97786200000000001</c:v>
                </c:pt>
                <c:pt idx="4685">
                  <c:v>0.97797199999999995</c:v>
                </c:pt>
                <c:pt idx="4686">
                  <c:v>0.97807900000000014</c:v>
                </c:pt>
                <c:pt idx="4687">
                  <c:v>0.978186</c:v>
                </c:pt>
                <c:pt idx="4688">
                  <c:v>0.97829299999999997</c:v>
                </c:pt>
                <c:pt idx="4689">
                  <c:v>0.97840099999999997</c:v>
                </c:pt>
                <c:pt idx="4690">
                  <c:v>0.97850700000000002</c:v>
                </c:pt>
                <c:pt idx="4691">
                  <c:v>0.97861699999999996</c:v>
                </c:pt>
                <c:pt idx="4692">
                  <c:v>0.97872400000000015</c:v>
                </c:pt>
                <c:pt idx="4693">
                  <c:v>0.97883100000000012</c:v>
                </c:pt>
                <c:pt idx="4694">
                  <c:v>0.97893799999999997</c:v>
                </c:pt>
                <c:pt idx="4695">
                  <c:v>0.97904600000000008</c:v>
                </c:pt>
                <c:pt idx="4696">
                  <c:v>0.97915399999999997</c:v>
                </c:pt>
                <c:pt idx="4697">
                  <c:v>0.97926299999999988</c:v>
                </c:pt>
                <c:pt idx="4698">
                  <c:v>0.97937200000000002</c:v>
                </c:pt>
                <c:pt idx="4699">
                  <c:v>0.97948000000000002</c:v>
                </c:pt>
                <c:pt idx="4700">
                  <c:v>0.97958800000000001</c:v>
                </c:pt>
                <c:pt idx="4701">
                  <c:v>0.97969600000000012</c:v>
                </c:pt>
                <c:pt idx="4702">
                  <c:v>0.97980199999999995</c:v>
                </c:pt>
                <c:pt idx="4703">
                  <c:v>0.97990900000000014</c:v>
                </c:pt>
                <c:pt idx="4704">
                  <c:v>0.98001799999999972</c:v>
                </c:pt>
                <c:pt idx="4705">
                  <c:v>0.98012699999999986</c:v>
                </c:pt>
                <c:pt idx="4706">
                  <c:v>0.98023499999999986</c:v>
                </c:pt>
                <c:pt idx="4707">
                  <c:v>0.98034399999999988</c:v>
                </c:pt>
                <c:pt idx="4708">
                  <c:v>0.98045199999999988</c:v>
                </c:pt>
                <c:pt idx="4709">
                  <c:v>0.98055799999999993</c:v>
                </c:pt>
                <c:pt idx="4710">
                  <c:v>0.98066399999999987</c:v>
                </c:pt>
                <c:pt idx="4711">
                  <c:v>0.98077300000000001</c:v>
                </c:pt>
                <c:pt idx="4712">
                  <c:v>0.980881</c:v>
                </c:pt>
                <c:pt idx="4713">
                  <c:v>0.98099000000000003</c:v>
                </c:pt>
                <c:pt idx="4714">
                  <c:v>0.98109900000000005</c:v>
                </c:pt>
                <c:pt idx="4715">
                  <c:v>0.98120799999999986</c:v>
                </c:pt>
                <c:pt idx="4716">
                  <c:v>0.98131399999999991</c:v>
                </c:pt>
                <c:pt idx="4717">
                  <c:v>0.98141899999999993</c:v>
                </c:pt>
                <c:pt idx="4718">
                  <c:v>0.98152799999999985</c:v>
                </c:pt>
                <c:pt idx="4719">
                  <c:v>0.98163599999999984</c:v>
                </c:pt>
                <c:pt idx="4720">
                  <c:v>0.98174499999999998</c:v>
                </c:pt>
                <c:pt idx="4721">
                  <c:v>0.98185100000000003</c:v>
                </c:pt>
                <c:pt idx="4722">
                  <c:v>0.98196000000000006</c:v>
                </c:pt>
                <c:pt idx="4723">
                  <c:v>0.98206699999999991</c:v>
                </c:pt>
                <c:pt idx="4724">
                  <c:v>0.98217500000000002</c:v>
                </c:pt>
                <c:pt idx="4725">
                  <c:v>0.98228399999999993</c:v>
                </c:pt>
                <c:pt idx="4726">
                  <c:v>0.98239100000000001</c:v>
                </c:pt>
                <c:pt idx="4727">
                  <c:v>0.98249900000000001</c:v>
                </c:pt>
                <c:pt idx="4728">
                  <c:v>0.98260800000000004</c:v>
                </c:pt>
                <c:pt idx="4729">
                  <c:v>0.98271699999999973</c:v>
                </c:pt>
                <c:pt idx="4730">
                  <c:v>0.98282599999999998</c:v>
                </c:pt>
                <c:pt idx="4731">
                  <c:v>0.98293399999999986</c:v>
                </c:pt>
                <c:pt idx="4732">
                  <c:v>0.98304100000000005</c:v>
                </c:pt>
                <c:pt idx="4733">
                  <c:v>0.98314999999999997</c:v>
                </c:pt>
                <c:pt idx="4734">
                  <c:v>0.98325799999999985</c:v>
                </c:pt>
                <c:pt idx="4735">
                  <c:v>0.98336699999999977</c:v>
                </c:pt>
                <c:pt idx="4736">
                  <c:v>0.98347599999999991</c:v>
                </c:pt>
                <c:pt idx="4737">
                  <c:v>0.9835839999999999</c:v>
                </c:pt>
                <c:pt idx="4738">
                  <c:v>0.98368999999999984</c:v>
                </c:pt>
                <c:pt idx="4739">
                  <c:v>0.98379899999999998</c:v>
                </c:pt>
                <c:pt idx="4740">
                  <c:v>0.98390599999999984</c:v>
                </c:pt>
                <c:pt idx="4741">
                  <c:v>0.98401400000000006</c:v>
                </c:pt>
                <c:pt idx="4742">
                  <c:v>0.98412299999999986</c:v>
                </c:pt>
                <c:pt idx="4743">
                  <c:v>0.98423099999999986</c:v>
                </c:pt>
                <c:pt idx="4744">
                  <c:v>0.98434199999999994</c:v>
                </c:pt>
                <c:pt idx="4745">
                  <c:v>0.98444799999999988</c:v>
                </c:pt>
                <c:pt idx="4746">
                  <c:v>0.98455799999999993</c:v>
                </c:pt>
                <c:pt idx="4747">
                  <c:v>0.98466599999999993</c:v>
                </c:pt>
                <c:pt idx="4748">
                  <c:v>0.98477400000000004</c:v>
                </c:pt>
                <c:pt idx="4749">
                  <c:v>0.98488199999999992</c:v>
                </c:pt>
                <c:pt idx="4750">
                  <c:v>0.98499000000000003</c:v>
                </c:pt>
                <c:pt idx="4751">
                  <c:v>0.98509599999999997</c:v>
                </c:pt>
                <c:pt idx="4752">
                  <c:v>0.98520399999999986</c:v>
                </c:pt>
                <c:pt idx="4753">
                  <c:v>0.98531099999999994</c:v>
                </c:pt>
                <c:pt idx="4754">
                  <c:v>0.98541999999999985</c:v>
                </c:pt>
                <c:pt idx="4755">
                  <c:v>0.98552799999999985</c:v>
                </c:pt>
                <c:pt idx="4756">
                  <c:v>0.98563599999999996</c:v>
                </c:pt>
                <c:pt idx="4757">
                  <c:v>0.98574499999999998</c:v>
                </c:pt>
                <c:pt idx="4758">
                  <c:v>0.98585199999999984</c:v>
                </c:pt>
                <c:pt idx="4759">
                  <c:v>0.98595999999999984</c:v>
                </c:pt>
                <c:pt idx="4760">
                  <c:v>0.98606799999999972</c:v>
                </c:pt>
                <c:pt idx="4761">
                  <c:v>0.98617500000000002</c:v>
                </c:pt>
                <c:pt idx="4762">
                  <c:v>0.98628299999999991</c:v>
                </c:pt>
                <c:pt idx="4763">
                  <c:v>0.98639299999999985</c:v>
                </c:pt>
                <c:pt idx="4764">
                  <c:v>0.98650199999999988</c:v>
                </c:pt>
                <c:pt idx="4765">
                  <c:v>0.98660999999999999</c:v>
                </c:pt>
                <c:pt idx="4766">
                  <c:v>0.98671799999999987</c:v>
                </c:pt>
                <c:pt idx="4767">
                  <c:v>0.98682599999999998</c:v>
                </c:pt>
                <c:pt idx="4768">
                  <c:v>0.98693399999999987</c:v>
                </c:pt>
                <c:pt idx="4769">
                  <c:v>0.98704199999999997</c:v>
                </c:pt>
                <c:pt idx="4770">
                  <c:v>0.987151</c:v>
                </c:pt>
                <c:pt idx="4771">
                  <c:v>0.98726100000000006</c:v>
                </c:pt>
                <c:pt idx="4772">
                  <c:v>0.98736999999999986</c:v>
                </c:pt>
                <c:pt idx="4773">
                  <c:v>0.98747799999999986</c:v>
                </c:pt>
                <c:pt idx="4774">
                  <c:v>0.98758599999999985</c:v>
                </c:pt>
                <c:pt idx="4775">
                  <c:v>0.98769399999999996</c:v>
                </c:pt>
                <c:pt idx="4776">
                  <c:v>0.98780400000000002</c:v>
                </c:pt>
                <c:pt idx="4777">
                  <c:v>0.98791399999999985</c:v>
                </c:pt>
                <c:pt idx="4778">
                  <c:v>0.98802000000000001</c:v>
                </c:pt>
                <c:pt idx="4779">
                  <c:v>0.98812900000000004</c:v>
                </c:pt>
                <c:pt idx="4780">
                  <c:v>0.98823499999999986</c:v>
                </c:pt>
                <c:pt idx="4781">
                  <c:v>0.98834500000000003</c:v>
                </c:pt>
                <c:pt idx="4782">
                  <c:v>0.98845199999999989</c:v>
                </c:pt>
                <c:pt idx="4783">
                  <c:v>0.98855999999999988</c:v>
                </c:pt>
                <c:pt idx="4784">
                  <c:v>0.98866699999999985</c:v>
                </c:pt>
                <c:pt idx="4785">
                  <c:v>0.98877199999999998</c:v>
                </c:pt>
                <c:pt idx="4786">
                  <c:v>0.98887800000000003</c:v>
                </c:pt>
                <c:pt idx="4787">
                  <c:v>0.988985</c:v>
                </c:pt>
                <c:pt idx="4788">
                  <c:v>0.98909199999999997</c:v>
                </c:pt>
                <c:pt idx="4789">
                  <c:v>0.98919900000000005</c:v>
                </c:pt>
                <c:pt idx="4790">
                  <c:v>0.98930699999999994</c:v>
                </c:pt>
                <c:pt idx="4791">
                  <c:v>0.9894139999999999</c:v>
                </c:pt>
                <c:pt idx="4792">
                  <c:v>0.98952299999999993</c:v>
                </c:pt>
                <c:pt idx="4793">
                  <c:v>0.98963000000000001</c:v>
                </c:pt>
                <c:pt idx="4794">
                  <c:v>0.98973800000000001</c:v>
                </c:pt>
                <c:pt idx="4795">
                  <c:v>0.98984499999999997</c:v>
                </c:pt>
                <c:pt idx="4796">
                  <c:v>0.989954</c:v>
                </c:pt>
                <c:pt idx="4797">
                  <c:v>0.99005999999999994</c:v>
                </c:pt>
                <c:pt idx="4798">
                  <c:v>0.99016799999999994</c:v>
                </c:pt>
                <c:pt idx="4799">
                  <c:v>0.99027500000000002</c:v>
                </c:pt>
                <c:pt idx="4800">
                  <c:v>0.99038199999999987</c:v>
                </c:pt>
                <c:pt idx="4801">
                  <c:v>0.99048999999999987</c:v>
                </c:pt>
                <c:pt idx="4802">
                  <c:v>0.99060000000000004</c:v>
                </c:pt>
                <c:pt idx="4803">
                  <c:v>0.99070800000000003</c:v>
                </c:pt>
                <c:pt idx="4804">
                  <c:v>0.99081699999999973</c:v>
                </c:pt>
                <c:pt idx="4805">
                  <c:v>0.99092499999999983</c:v>
                </c:pt>
                <c:pt idx="4806">
                  <c:v>0.99103199999999991</c:v>
                </c:pt>
                <c:pt idx="4807">
                  <c:v>0.99114000000000002</c:v>
                </c:pt>
                <c:pt idx="4808">
                  <c:v>0.99124699999999988</c:v>
                </c:pt>
                <c:pt idx="4809">
                  <c:v>0.99135499999999988</c:v>
                </c:pt>
                <c:pt idx="4810">
                  <c:v>0.99146099999999993</c:v>
                </c:pt>
                <c:pt idx="4811">
                  <c:v>0.99156999999999973</c:v>
                </c:pt>
                <c:pt idx="4812">
                  <c:v>0.99167899999999998</c:v>
                </c:pt>
                <c:pt idx="4813">
                  <c:v>0.991784</c:v>
                </c:pt>
                <c:pt idx="4814">
                  <c:v>0.99189400000000005</c:v>
                </c:pt>
                <c:pt idx="4815">
                  <c:v>0.99200299999999986</c:v>
                </c:pt>
                <c:pt idx="4816">
                  <c:v>0.99210900000000002</c:v>
                </c:pt>
                <c:pt idx="4817">
                  <c:v>0.99221799999999993</c:v>
                </c:pt>
                <c:pt idx="4818">
                  <c:v>0.99232500000000001</c:v>
                </c:pt>
                <c:pt idx="4819">
                  <c:v>0.9924329999999999</c:v>
                </c:pt>
                <c:pt idx="4820">
                  <c:v>0.99254100000000001</c:v>
                </c:pt>
                <c:pt idx="4821">
                  <c:v>0.99264799999999997</c:v>
                </c:pt>
                <c:pt idx="4822">
                  <c:v>0.992757</c:v>
                </c:pt>
                <c:pt idx="4823">
                  <c:v>0.99286799999999986</c:v>
                </c:pt>
                <c:pt idx="4824">
                  <c:v>0.99297599999999997</c:v>
                </c:pt>
                <c:pt idx="4825">
                  <c:v>0.99308399999999986</c:v>
                </c:pt>
                <c:pt idx="4826">
                  <c:v>0.99319400000000002</c:v>
                </c:pt>
                <c:pt idx="4827">
                  <c:v>0.99330199999999991</c:v>
                </c:pt>
                <c:pt idx="4828">
                  <c:v>0.9934099999999999</c:v>
                </c:pt>
                <c:pt idx="4829">
                  <c:v>0.9935179999999999</c:v>
                </c:pt>
                <c:pt idx="4830">
                  <c:v>0.99362700000000004</c:v>
                </c:pt>
                <c:pt idx="4831">
                  <c:v>0.99373599999999984</c:v>
                </c:pt>
                <c:pt idx="4832">
                  <c:v>0.99384399999999984</c:v>
                </c:pt>
                <c:pt idx="4833">
                  <c:v>0.993954</c:v>
                </c:pt>
                <c:pt idx="4834">
                  <c:v>0.99406499999999987</c:v>
                </c:pt>
                <c:pt idx="4835">
                  <c:v>0.99417199999999983</c:v>
                </c:pt>
                <c:pt idx="4836">
                  <c:v>0.99427999999999994</c:v>
                </c:pt>
                <c:pt idx="4837">
                  <c:v>0.99438899999999986</c:v>
                </c:pt>
                <c:pt idx="4838">
                  <c:v>0.99449799999999988</c:v>
                </c:pt>
                <c:pt idx="4839">
                  <c:v>0.99460800000000005</c:v>
                </c:pt>
                <c:pt idx="4840">
                  <c:v>0.99471399999999988</c:v>
                </c:pt>
                <c:pt idx="4841">
                  <c:v>0.99482000000000004</c:v>
                </c:pt>
                <c:pt idx="4842">
                  <c:v>0.99492800000000003</c:v>
                </c:pt>
                <c:pt idx="4843">
                  <c:v>0.99503799999999987</c:v>
                </c:pt>
                <c:pt idx="4844">
                  <c:v>0.99514800000000003</c:v>
                </c:pt>
                <c:pt idx="4845">
                  <c:v>0.99525399999999986</c:v>
                </c:pt>
                <c:pt idx="4846">
                  <c:v>0.99536199999999986</c:v>
                </c:pt>
                <c:pt idx="4847">
                  <c:v>0.99547199999999991</c:v>
                </c:pt>
                <c:pt idx="4848">
                  <c:v>0.99558299999999988</c:v>
                </c:pt>
                <c:pt idx="4849">
                  <c:v>0.99569300000000005</c:v>
                </c:pt>
                <c:pt idx="4850">
                  <c:v>0.99579799999999996</c:v>
                </c:pt>
                <c:pt idx="4851">
                  <c:v>0.99590500000000004</c:v>
                </c:pt>
                <c:pt idx="4852">
                  <c:v>0.99601299999999993</c:v>
                </c:pt>
                <c:pt idx="4853">
                  <c:v>0.99612100000000003</c:v>
                </c:pt>
                <c:pt idx="4854">
                  <c:v>0.99622999999999984</c:v>
                </c:pt>
                <c:pt idx="4855">
                  <c:v>0.99633799999999972</c:v>
                </c:pt>
                <c:pt idx="4856">
                  <c:v>0.99644699999999986</c:v>
                </c:pt>
                <c:pt idx="4857">
                  <c:v>0.99655399999999994</c:v>
                </c:pt>
                <c:pt idx="4858">
                  <c:v>0.99666299999999985</c:v>
                </c:pt>
                <c:pt idx="4859">
                  <c:v>0.99677300000000002</c:v>
                </c:pt>
                <c:pt idx="4860">
                  <c:v>0.99688199999999993</c:v>
                </c:pt>
                <c:pt idx="4861">
                  <c:v>0.99699000000000004</c:v>
                </c:pt>
                <c:pt idx="4862">
                  <c:v>0.99709999999999999</c:v>
                </c:pt>
                <c:pt idx="4863">
                  <c:v>0.99720799999999987</c:v>
                </c:pt>
                <c:pt idx="4864">
                  <c:v>0.99731599999999987</c:v>
                </c:pt>
                <c:pt idx="4865">
                  <c:v>0.99742399999999987</c:v>
                </c:pt>
                <c:pt idx="4866">
                  <c:v>0.99753099999999972</c:v>
                </c:pt>
                <c:pt idx="4867">
                  <c:v>0.99763900000000005</c:v>
                </c:pt>
                <c:pt idx="4868">
                  <c:v>0.99774600000000002</c:v>
                </c:pt>
                <c:pt idx="4869">
                  <c:v>0.99785400000000002</c:v>
                </c:pt>
                <c:pt idx="4870">
                  <c:v>0.99795999999999996</c:v>
                </c:pt>
                <c:pt idx="4871">
                  <c:v>0.99806799999999984</c:v>
                </c:pt>
                <c:pt idx="4872">
                  <c:v>0.99817599999999984</c:v>
                </c:pt>
                <c:pt idx="4873">
                  <c:v>0.99828499999999987</c:v>
                </c:pt>
                <c:pt idx="4874">
                  <c:v>0.99839299999999986</c:v>
                </c:pt>
                <c:pt idx="4875">
                  <c:v>0.99850099999999986</c:v>
                </c:pt>
                <c:pt idx="4876">
                  <c:v>0.99860800000000005</c:v>
                </c:pt>
                <c:pt idx="4877">
                  <c:v>0.99871599999999994</c:v>
                </c:pt>
                <c:pt idx="4878">
                  <c:v>0.99882499999999996</c:v>
                </c:pt>
                <c:pt idx="4879">
                  <c:v>0.99893199999999993</c:v>
                </c:pt>
                <c:pt idx="4880">
                  <c:v>0.99903799999999987</c:v>
                </c:pt>
                <c:pt idx="4881">
                  <c:v>0.99914599999999998</c:v>
                </c:pt>
                <c:pt idx="4882">
                  <c:v>0.99925299999999972</c:v>
                </c:pt>
                <c:pt idx="4883">
                  <c:v>0.99935999999999992</c:v>
                </c:pt>
                <c:pt idx="4884">
                  <c:v>0.99946799999999991</c:v>
                </c:pt>
                <c:pt idx="4885">
                  <c:v>0.99957599999999991</c:v>
                </c:pt>
                <c:pt idx="4886">
                  <c:v>0.99968400000000002</c:v>
                </c:pt>
                <c:pt idx="4887">
                  <c:v>0.99979200000000001</c:v>
                </c:pt>
                <c:pt idx="4888">
                  <c:v>0.99990000000000001</c:v>
                </c:pt>
                <c:pt idx="4889">
                  <c:v>0.99999899999999997</c:v>
                </c:pt>
                <c:pt idx="4890">
                  <c:v>1</c:v>
                </c:pt>
              </c:numCache>
            </c:numRef>
          </c:xVal>
          <c:yVal>
            <c:numRef>
              <c:f>'1.7GHz'!$L$2:$L$4892</c:f>
              <c:numCache>
                <c:formatCode>General</c:formatCode>
                <c:ptCount val="4891"/>
                <c:pt idx="0">
                  <c:v>1.06334</c:v>
                </c:pt>
                <c:pt idx="1">
                  <c:v>0.73894900000000008</c:v>
                </c:pt>
                <c:pt idx="2">
                  <c:v>0.66681400000000013</c:v>
                </c:pt>
                <c:pt idx="3">
                  <c:v>0.65255300000000005</c:v>
                </c:pt>
                <c:pt idx="4">
                  <c:v>0.69025199999999998</c:v>
                </c:pt>
                <c:pt idx="5">
                  <c:v>0.72502200000000017</c:v>
                </c:pt>
                <c:pt idx="6">
                  <c:v>0.68319300000000005</c:v>
                </c:pt>
                <c:pt idx="7">
                  <c:v>0.65324300000000013</c:v>
                </c:pt>
                <c:pt idx="8">
                  <c:v>0.61142300000000005</c:v>
                </c:pt>
                <c:pt idx="9">
                  <c:v>0.70316400000000001</c:v>
                </c:pt>
                <c:pt idx="10">
                  <c:v>1.416517</c:v>
                </c:pt>
                <c:pt idx="11">
                  <c:v>1.6877580000000001</c:v>
                </c:pt>
                <c:pt idx="12">
                  <c:v>2.1589809999999998</c:v>
                </c:pt>
                <c:pt idx="13">
                  <c:v>1.5450759999999999</c:v>
                </c:pt>
                <c:pt idx="14">
                  <c:v>1.834595</c:v>
                </c:pt>
                <c:pt idx="15">
                  <c:v>1.3425069999999999</c:v>
                </c:pt>
                <c:pt idx="16">
                  <c:v>1.1961050000000002</c:v>
                </c:pt>
                <c:pt idx="17">
                  <c:v>1.6022909999999999</c:v>
                </c:pt>
                <c:pt idx="18">
                  <c:v>1.64947</c:v>
                </c:pt>
                <c:pt idx="19">
                  <c:v>2.0379499999999995</c:v>
                </c:pt>
                <c:pt idx="20">
                  <c:v>1.5456459999999999</c:v>
                </c:pt>
                <c:pt idx="21">
                  <c:v>1.678599</c:v>
                </c:pt>
                <c:pt idx="22">
                  <c:v>1.9158739999999999</c:v>
                </c:pt>
                <c:pt idx="23">
                  <c:v>1.5884480000000001</c:v>
                </c:pt>
                <c:pt idx="24">
                  <c:v>1.6555679999999999</c:v>
                </c:pt>
                <c:pt idx="25">
                  <c:v>1.583737</c:v>
                </c:pt>
                <c:pt idx="26">
                  <c:v>1.605116</c:v>
                </c:pt>
                <c:pt idx="27">
                  <c:v>1.376695</c:v>
                </c:pt>
                <c:pt idx="28">
                  <c:v>1.5859859999999999</c:v>
                </c:pt>
                <c:pt idx="29">
                  <c:v>1.710054</c:v>
                </c:pt>
                <c:pt idx="30">
                  <c:v>1.911767</c:v>
                </c:pt>
                <c:pt idx="31">
                  <c:v>1.6183909999999999</c:v>
                </c:pt>
                <c:pt idx="32">
                  <c:v>1.4135429999999998</c:v>
                </c:pt>
                <c:pt idx="33">
                  <c:v>2.2025619999999999</c:v>
                </c:pt>
                <c:pt idx="34">
                  <c:v>2.2113339999999999</c:v>
                </c:pt>
                <c:pt idx="35">
                  <c:v>2.2295029999999998</c:v>
                </c:pt>
                <c:pt idx="36">
                  <c:v>2.1646549999999998</c:v>
                </c:pt>
                <c:pt idx="37">
                  <c:v>2.2313230000000002</c:v>
                </c:pt>
                <c:pt idx="38">
                  <c:v>2.238985</c:v>
                </c:pt>
                <c:pt idx="39">
                  <c:v>2.2170839999999998</c:v>
                </c:pt>
                <c:pt idx="40">
                  <c:v>2.198356</c:v>
                </c:pt>
                <c:pt idx="41">
                  <c:v>2.1591619999999998</c:v>
                </c:pt>
                <c:pt idx="42">
                  <c:v>2.2509310000000005</c:v>
                </c:pt>
                <c:pt idx="43">
                  <c:v>2.1898149999999998</c:v>
                </c:pt>
                <c:pt idx="44">
                  <c:v>2.1756649999999995</c:v>
                </c:pt>
                <c:pt idx="45">
                  <c:v>2.1259030000000001</c:v>
                </c:pt>
                <c:pt idx="46">
                  <c:v>2.2130190000000001</c:v>
                </c:pt>
                <c:pt idx="47">
                  <c:v>2.150922</c:v>
                </c:pt>
                <c:pt idx="48">
                  <c:v>2.1419190000000001</c:v>
                </c:pt>
                <c:pt idx="49">
                  <c:v>2.1506970000000001</c:v>
                </c:pt>
                <c:pt idx="50">
                  <c:v>2.120152</c:v>
                </c:pt>
                <c:pt idx="51">
                  <c:v>2.1545610000000002</c:v>
                </c:pt>
                <c:pt idx="52">
                  <c:v>2.1705909999999999</c:v>
                </c:pt>
                <c:pt idx="53">
                  <c:v>2.1360839999999994</c:v>
                </c:pt>
                <c:pt idx="54">
                  <c:v>2.1473689999999999</c:v>
                </c:pt>
                <c:pt idx="55">
                  <c:v>2.1745930000000002</c:v>
                </c:pt>
                <c:pt idx="56">
                  <c:v>2.2630539999999999</c:v>
                </c:pt>
                <c:pt idx="57">
                  <c:v>2.1819820000000001</c:v>
                </c:pt>
                <c:pt idx="58">
                  <c:v>2.2023000000000001</c:v>
                </c:pt>
                <c:pt idx="59">
                  <c:v>2.198769</c:v>
                </c:pt>
                <c:pt idx="60">
                  <c:v>2.1633580000000001</c:v>
                </c:pt>
                <c:pt idx="61">
                  <c:v>2.1791610000000001</c:v>
                </c:pt>
                <c:pt idx="62">
                  <c:v>2.1245769999999999</c:v>
                </c:pt>
                <c:pt idx="63">
                  <c:v>2.163243</c:v>
                </c:pt>
                <c:pt idx="64">
                  <c:v>2.1705559999999995</c:v>
                </c:pt>
                <c:pt idx="65">
                  <c:v>2.1331359999999999</c:v>
                </c:pt>
                <c:pt idx="66">
                  <c:v>2.1435059999999999</c:v>
                </c:pt>
                <c:pt idx="67">
                  <c:v>2.1259839999999999</c:v>
                </c:pt>
                <c:pt idx="68">
                  <c:v>2.1470259999999999</c:v>
                </c:pt>
                <c:pt idx="69">
                  <c:v>2.2164889999999997</c:v>
                </c:pt>
                <c:pt idx="70">
                  <c:v>2.1904679999999996</c:v>
                </c:pt>
                <c:pt idx="71">
                  <c:v>2.2254860000000001</c:v>
                </c:pt>
                <c:pt idx="72">
                  <c:v>2.2720249999999997</c:v>
                </c:pt>
                <c:pt idx="73">
                  <c:v>2.1704210000000002</c:v>
                </c:pt>
                <c:pt idx="74">
                  <c:v>2.1577739999999999</c:v>
                </c:pt>
                <c:pt idx="75">
                  <c:v>2.17516</c:v>
                </c:pt>
                <c:pt idx="76">
                  <c:v>2.2056260000000001</c:v>
                </c:pt>
                <c:pt idx="77">
                  <c:v>2.1510489999999995</c:v>
                </c:pt>
                <c:pt idx="78">
                  <c:v>2.19726</c:v>
                </c:pt>
                <c:pt idx="79">
                  <c:v>2.1905640000000002</c:v>
                </c:pt>
                <c:pt idx="80">
                  <c:v>2.1862900000000001</c:v>
                </c:pt>
                <c:pt idx="81">
                  <c:v>2.1807089999999998</c:v>
                </c:pt>
                <c:pt idx="82">
                  <c:v>2.1625909999999999</c:v>
                </c:pt>
                <c:pt idx="83">
                  <c:v>2.1692119999999999</c:v>
                </c:pt>
                <c:pt idx="84">
                  <c:v>2.2189169999999998</c:v>
                </c:pt>
                <c:pt idx="85">
                  <c:v>2.209902</c:v>
                </c:pt>
                <c:pt idx="86">
                  <c:v>2.1290879999999999</c:v>
                </c:pt>
                <c:pt idx="87">
                  <c:v>2.2018930000000001</c:v>
                </c:pt>
                <c:pt idx="88">
                  <c:v>2.2259500000000001</c:v>
                </c:pt>
                <c:pt idx="89">
                  <c:v>2.259817</c:v>
                </c:pt>
                <c:pt idx="90">
                  <c:v>2.1869559999999995</c:v>
                </c:pt>
                <c:pt idx="91">
                  <c:v>2.1802830000000002</c:v>
                </c:pt>
                <c:pt idx="92">
                  <c:v>2.1054149999999998</c:v>
                </c:pt>
                <c:pt idx="93">
                  <c:v>2.2177359999999999</c:v>
                </c:pt>
                <c:pt idx="94">
                  <c:v>2.1082969999999999</c:v>
                </c:pt>
                <c:pt idx="95">
                  <c:v>2.1961759999999995</c:v>
                </c:pt>
                <c:pt idx="96">
                  <c:v>2.178426</c:v>
                </c:pt>
                <c:pt idx="97">
                  <c:v>2.1861240000000004</c:v>
                </c:pt>
                <c:pt idx="98">
                  <c:v>2.159154</c:v>
                </c:pt>
                <c:pt idx="99">
                  <c:v>2.152234</c:v>
                </c:pt>
                <c:pt idx="100">
                  <c:v>2.1286330000000002</c:v>
                </c:pt>
                <c:pt idx="101">
                  <c:v>2.1688670000000001</c:v>
                </c:pt>
                <c:pt idx="102">
                  <c:v>2.1951939999999999</c:v>
                </c:pt>
                <c:pt idx="103">
                  <c:v>2.1991700000000001</c:v>
                </c:pt>
                <c:pt idx="104">
                  <c:v>2.1587070000000002</c:v>
                </c:pt>
                <c:pt idx="105">
                  <c:v>2.1489170000000004</c:v>
                </c:pt>
                <c:pt idx="106">
                  <c:v>2.1851340000000006</c:v>
                </c:pt>
                <c:pt idx="107">
                  <c:v>2.2406769999999998</c:v>
                </c:pt>
                <c:pt idx="108">
                  <c:v>2.142725</c:v>
                </c:pt>
                <c:pt idx="109">
                  <c:v>2.173146</c:v>
                </c:pt>
                <c:pt idx="110">
                  <c:v>2.1949619999999999</c:v>
                </c:pt>
                <c:pt idx="111">
                  <c:v>2.155648999999999</c:v>
                </c:pt>
                <c:pt idx="112">
                  <c:v>2.199179</c:v>
                </c:pt>
                <c:pt idx="113">
                  <c:v>2.1875450000000001</c:v>
                </c:pt>
                <c:pt idx="114">
                  <c:v>2.1039789999999998</c:v>
                </c:pt>
                <c:pt idx="115">
                  <c:v>2.1442619999999999</c:v>
                </c:pt>
                <c:pt idx="116">
                  <c:v>2.1355110000000002</c:v>
                </c:pt>
                <c:pt idx="117">
                  <c:v>2.1333829999999998</c:v>
                </c:pt>
                <c:pt idx="118">
                  <c:v>2.199087</c:v>
                </c:pt>
                <c:pt idx="119">
                  <c:v>2.1562139999999994</c:v>
                </c:pt>
                <c:pt idx="120">
                  <c:v>2.1377570000000001</c:v>
                </c:pt>
                <c:pt idx="121">
                  <c:v>2.1445500000000002</c:v>
                </c:pt>
                <c:pt idx="122">
                  <c:v>2.1969669999999994</c:v>
                </c:pt>
                <c:pt idx="123">
                  <c:v>2.215983</c:v>
                </c:pt>
                <c:pt idx="124">
                  <c:v>2.2262439999999994</c:v>
                </c:pt>
                <c:pt idx="125">
                  <c:v>2.1849159999999999</c:v>
                </c:pt>
                <c:pt idx="126">
                  <c:v>2.2483150000000003</c:v>
                </c:pt>
                <c:pt idx="127">
                  <c:v>2.141899</c:v>
                </c:pt>
                <c:pt idx="128">
                  <c:v>2.1899579999999998</c:v>
                </c:pt>
                <c:pt idx="129">
                  <c:v>2.158188</c:v>
                </c:pt>
                <c:pt idx="130">
                  <c:v>2.1337640000000002</c:v>
                </c:pt>
                <c:pt idx="131">
                  <c:v>2.137159</c:v>
                </c:pt>
                <c:pt idx="132">
                  <c:v>2.179834</c:v>
                </c:pt>
                <c:pt idx="133">
                  <c:v>2.1827740000000002</c:v>
                </c:pt>
                <c:pt idx="134">
                  <c:v>2.1716489999999991</c:v>
                </c:pt>
                <c:pt idx="135">
                  <c:v>2.1528139999999993</c:v>
                </c:pt>
                <c:pt idx="136">
                  <c:v>2.1268310000000001</c:v>
                </c:pt>
                <c:pt idx="137">
                  <c:v>2.186788</c:v>
                </c:pt>
                <c:pt idx="138">
                  <c:v>2.1221000000000001</c:v>
                </c:pt>
                <c:pt idx="139">
                  <c:v>2.2382369999999998</c:v>
                </c:pt>
                <c:pt idx="140">
                  <c:v>2.2234350000000003</c:v>
                </c:pt>
                <c:pt idx="141">
                  <c:v>2.1114019999999996</c:v>
                </c:pt>
                <c:pt idx="142">
                  <c:v>2.175074</c:v>
                </c:pt>
                <c:pt idx="143">
                  <c:v>2.238372</c:v>
                </c:pt>
                <c:pt idx="144">
                  <c:v>2.1930010000000002</c:v>
                </c:pt>
                <c:pt idx="145">
                  <c:v>2.1293329999999999</c:v>
                </c:pt>
                <c:pt idx="146">
                  <c:v>2.1711320000000001</c:v>
                </c:pt>
                <c:pt idx="147">
                  <c:v>2.233419</c:v>
                </c:pt>
                <c:pt idx="148">
                  <c:v>2.1513909999999998</c:v>
                </c:pt>
                <c:pt idx="149">
                  <c:v>2.2077540000000004</c:v>
                </c:pt>
                <c:pt idx="150">
                  <c:v>2.2355589999999994</c:v>
                </c:pt>
                <c:pt idx="151">
                  <c:v>2.1173989999999998</c:v>
                </c:pt>
                <c:pt idx="152">
                  <c:v>2.1813530000000001</c:v>
                </c:pt>
                <c:pt idx="153">
                  <c:v>2.173807</c:v>
                </c:pt>
                <c:pt idx="154">
                  <c:v>2.156301</c:v>
                </c:pt>
                <c:pt idx="155">
                  <c:v>2.1300279999999998</c:v>
                </c:pt>
                <c:pt idx="156">
                  <c:v>2.1712499999999997</c:v>
                </c:pt>
                <c:pt idx="157">
                  <c:v>2.1485620000000001</c:v>
                </c:pt>
                <c:pt idx="158">
                  <c:v>2.2283320000000004</c:v>
                </c:pt>
                <c:pt idx="159">
                  <c:v>2.2383410000000001</c:v>
                </c:pt>
                <c:pt idx="160">
                  <c:v>2.1748439999999998</c:v>
                </c:pt>
                <c:pt idx="161">
                  <c:v>2.187608</c:v>
                </c:pt>
                <c:pt idx="162">
                  <c:v>2.1842039999999998</c:v>
                </c:pt>
                <c:pt idx="163">
                  <c:v>2.2112259999999995</c:v>
                </c:pt>
                <c:pt idx="164">
                  <c:v>2.1799170000000001</c:v>
                </c:pt>
                <c:pt idx="165">
                  <c:v>2.1344459999999996</c:v>
                </c:pt>
                <c:pt idx="166">
                  <c:v>2.1033670000000004</c:v>
                </c:pt>
                <c:pt idx="167">
                  <c:v>2.20201</c:v>
                </c:pt>
                <c:pt idx="168">
                  <c:v>2.2177180000000001</c:v>
                </c:pt>
                <c:pt idx="169">
                  <c:v>2.2016300000000002</c:v>
                </c:pt>
                <c:pt idx="170">
                  <c:v>2.1718039999999994</c:v>
                </c:pt>
                <c:pt idx="171">
                  <c:v>2.2004570000000001</c:v>
                </c:pt>
                <c:pt idx="172">
                  <c:v>2.1563179999999997</c:v>
                </c:pt>
                <c:pt idx="173">
                  <c:v>2.1533940000000005</c:v>
                </c:pt>
                <c:pt idx="174">
                  <c:v>2.1697039999999999</c:v>
                </c:pt>
                <c:pt idx="175">
                  <c:v>2.1736979999999999</c:v>
                </c:pt>
                <c:pt idx="176">
                  <c:v>2.203659</c:v>
                </c:pt>
                <c:pt idx="177">
                  <c:v>2.2002299999999999</c:v>
                </c:pt>
                <c:pt idx="178">
                  <c:v>2.1258819999999998</c:v>
                </c:pt>
                <c:pt idx="179">
                  <c:v>2.1011090000000001</c:v>
                </c:pt>
                <c:pt idx="180">
                  <c:v>2.1848030000000001</c:v>
                </c:pt>
                <c:pt idx="181">
                  <c:v>2.19848</c:v>
                </c:pt>
                <c:pt idx="182">
                  <c:v>2.2043130000000004</c:v>
                </c:pt>
                <c:pt idx="183">
                  <c:v>2.1206330000000002</c:v>
                </c:pt>
                <c:pt idx="184">
                  <c:v>2.1904889999999995</c:v>
                </c:pt>
                <c:pt idx="185">
                  <c:v>2.1362079999999994</c:v>
                </c:pt>
                <c:pt idx="186">
                  <c:v>2.0999429999999997</c:v>
                </c:pt>
                <c:pt idx="187">
                  <c:v>2.1387879999999999</c:v>
                </c:pt>
                <c:pt idx="188">
                  <c:v>2.1754789999999997</c:v>
                </c:pt>
                <c:pt idx="189">
                  <c:v>2.1830229999999999</c:v>
                </c:pt>
                <c:pt idx="190">
                  <c:v>2.1516739999999994</c:v>
                </c:pt>
                <c:pt idx="191">
                  <c:v>2.206474</c:v>
                </c:pt>
                <c:pt idx="192">
                  <c:v>2.2156229999999995</c:v>
                </c:pt>
                <c:pt idx="193">
                  <c:v>2.1580149999999998</c:v>
                </c:pt>
                <c:pt idx="194">
                  <c:v>2.142001</c:v>
                </c:pt>
                <c:pt idx="195">
                  <c:v>2.2082799999999998</c:v>
                </c:pt>
                <c:pt idx="196">
                  <c:v>2.2206260000000002</c:v>
                </c:pt>
                <c:pt idx="197">
                  <c:v>2.1589320000000001</c:v>
                </c:pt>
                <c:pt idx="198">
                  <c:v>2.2096939999999998</c:v>
                </c:pt>
                <c:pt idx="199">
                  <c:v>2.186296</c:v>
                </c:pt>
                <c:pt idx="200">
                  <c:v>2.211112</c:v>
                </c:pt>
                <c:pt idx="201">
                  <c:v>2.1366409999999996</c:v>
                </c:pt>
                <c:pt idx="202">
                  <c:v>2.1263540000000001</c:v>
                </c:pt>
                <c:pt idx="203">
                  <c:v>2.1806899999999998</c:v>
                </c:pt>
                <c:pt idx="204">
                  <c:v>2.1224319999999999</c:v>
                </c:pt>
                <c:pt idx="205">
                  <c:v>2.197908</c:v>
                </c:pt>
                <c:pt idx="206">
                  <c:v>2.1674739999999999</c:v>
                </c:pt>
                <c:pt idx="207">
                  <c:v>2.2149640000000002</c:v>
                </c:pt>
                <c:pt idx="208">
                  <c:v>2.1845129999999999</c:v>
                </c:pt>
                <c:pt idx="209">
                  <c:v>2.14262</c:v>
                </c:pt>
                <c:pt idx="210">
                  <c:v>2.148409</c:v>
                </c:pt>
                <c:pt idx="211">
                  <c:v>2.1829419999999997</c:v>
                </c:pt>
                <c:pt idx="212">
                  <c:v>2.1828240000000001</c:v>
                </c:pt>
                <c:pt idx="213">
                  <c:v>2.1632769999999999</c:v>
                </c:pt>
                <c:pt idx="214">
                  <c:v>2.1569489999999996</c:v>
                </c:pt>
                <c:pt idx="215">
                  <c:v>2.2281080000000002</c:v>
                </c:pt>
                <c:pt idx="216">
                  <c:v>2.2190589999999997</c:v>
                </c:pt>
                <c:pt idx="217">
                  <c:v>2.1299540000000001</c:v>
                </c:pt>
                <c:pt idx="218">
                  <c:v>2.1481569999999999</c:v>
                </c:pt>
                <c:pt idx="219">
                  <c:v>2.1465519999999998</c:v>
                </c:pt>
                <c:pt idx="220">
                  <c:v>2.157807</c:v>
                </c:pt>
                <c:pt idx="221">
                  <c:v>2.139491</c:v>
                </c:pt>
                <c:pt idx="222">
                  <c:v>2.1922809999999995</c:v>
                </c:pt>
                <c:pt idx="223">
                  <c:v>2.1740219999999999</c:v>
                </c:pt>
                <c:pt idx="224">
                  <c:v>2.162998</c:v>
                </c:pt>
                <c:pt idx="225">
                  <c:v>2.1918379999999997</c:v>
                </c:pt>
                <c:pt idx="226">
                  <c:v>2.1517409999999995</c:v>
                </c:pt>
                <c:pt idx="227">
                  <c:v>2.1372900000000001</c:v>
                </c:pt>
                <c:pt idx="228">
                  <c:v>2.2060369999999998</c:v>
                </c:pt>
                <c:pt idx="229">
                  <c:v>2.1990949999999998</c:v>
                </c:pt>
                <c:pt idx="230">
                  <c:v>2.107415</c:v>
                </c:pt>
                <c:pt idx="231">
                  <c:v>2.2129659999999998</c:v>
                </c:pt>
                <c:pt idx="232">
                  <c:v>2.2417440000000002</c:v>
                </c:pt>
                <c:pt idx="233">
                  <c:v>2.2300549999999997</c:v>
                </c:pt>
                <c:pt idx="234">
                  <c:v>2.2003889999999999</c:v>
                </c:pt>
                <c:pt idx="235">
                  <c:v>2.196151</c:v>
                </c:pt>
                <c:pt idx="236">
                  <c:v>2.1990879999999997</c:v>
                </c:pt>
                <c:pt idx="237">
                  <c:v>2.1504619999999997</c:v>
                </c:pt>
                <c:pt idx="238">
                  <c:v>2.1914529999999997</c:v>
                </c:pt>
                <c:pt idx="239">
                  <c:v>2.1713209999999998</c:v>
                </c:pt>
                <c:pt idx="240">
                  <c:v>2.23136</c:v>
                </c:pt>
                <c:pt idx="241">
                  <c:v>2.1540419999999996</c:v>
                </c:pt>
                <c:pt idx="242">
                  <c:v>2.39316</c:v>
                </c:pt>
                <c:pt idx="243">
                  <c:v>3.5479569999999998</c:v>
                </c:pt>
                <c:pt idx="244">
                  <c:v>3.5461399999999998</c:v>
                </c:pt>
                <c:pt idx="245">
                  <c:v>3.572133</c:v>
                </c:pt>
                <c:pt idx="246">
                  <c:v>3.5555559999999997</c:v>
                </c:pt>
                <c:pt idx="247">
                  <c:v>3.583142</c:v>
                </c:pt>
                <c:pt idx="248">
                  <c:v>3.4910329999999994</c:v>
                </c:pt>
                <c:pt idx="249">
                  <c:v>3.510167</c:v>
                </c:pt>
                <c:pt idx="250">
                  <c:v>3.6275409999999999</c:v>
                </c:pt>
                <c:pt idx="251">
                  <c:v>3.53891</c:v>
                </c:pt>
                <c:pt idx="252">
                  <c:v>3.5638719999999999</c:v>
                </c:pt>
                <c:pt idx="253">
                  <c:v>3.5657809999999999</c:v>
                </c:pt>
                <c:pt idx="254">
                  <c:v>3.5815199999999998</c:v>
                </c:pt>
                <c:pt idx="255">
                  <c:v>3.5735320000000002</c:v>
                </c:pt>
                <c:pt idx="256">
                  <c:v>3.530224</c:v>
                </c:pt>
                <c:pt idx="257">
                  <c:v>3.6359170000000001</c:v>
                </c:pt>
                <c:pt idx="258">
                  <c:v>3.5734409999999994</c:v>
                </c:pt>
                <c:pt idx="259">
                  <c:v>3.5226109999999995</c:v>
                </c:pt>
                <c:pt idx="260">
                  <c:v>3.5275720000000002</c:v>
                </c:pt>
                <c:pt idx="261">
                  <c:v>3.5219299999999998</c:v>
                </c:pt>
                <c:pt idx="262">
                  <c:v>3.5569389999999994</c:v>
                </c:pt>
                <c:pt idx="263">
                  <c:v>3.5354119999999996</c:v>
                </c:pt>
                <c:pt idx="264">
                  <c:v>3.4837199999999999</c:v>
                </c:pt>
                <c:pt idx="265">
                  <c:v>3.5724039999999997</c:v>
                </c:pt>
                <c:pt idx="266">
                  <c:v>3.5321349999999998</c:v>
                </c:pt>
                <c:pt idx="267">
                  <c:v>3.5327039999999994</c:v>
                </c:pt>
                <c:pt idx="268">
                  <c:v>3.6418589999999997</c:v>
                </c:pt>
                <c:pt idx="269">
                  <c:v>3.6178159999999995</c:v>
                </c:pt>
                <c:pt idx="270">
                  <c:v>3.5244479999999996</c:v>
                </c:pt>
                <c:pt idx="271">
                  <c:v>3.5232290000000002</c:v>
                </c:pt>
                <c:pt idx="272">
                  <c:v>3.5257419999999997</c:v>
                </c:pt>
                <c:pt idx="273">
                  <c:v>3.6070440000000001</c:v>
                </c:pt>
                <c:pt idx="274">
                  <c:v>3.5813060000000001</c:v>
                </c:pt>
                <c:pt idx="275">
                  <c:v>3.5273900000000005</c:v>
                </c:pt>
                <c:pt idx="276">
                  <c:v>3.4541949999999999</c:v>
                </c:pt>
                <c:pt idx="277">
                  <c:v>3.4821960000000001</c:v>
                </c:pt>
                <c:pt idx="278">
                  <c:v>3.509166</c:v>
                </c:pt>
                <c:pt idx="279">
                  <c:v>3.4747079999999997</c:v>
                </c:pt>
                <c:pt idx="280">
                  <c:v>3.5685419999999999</c:v>
                </c:pt>
                <c:pt idx="281">
                  <c:v>3.5585679999999997</c:v>
                </c:pt>
                <c:pt idx="282">
                  <c:v>3.4914439999999995</c:v>
                </c:pt>
                <c:pt idx="283">
                  <c:v>3.5454559999999997</c:v>
                </c:pt>
                <c:pt idx="284">
                  <c:v>3.529325</c:v>
                </c:pt>
                <c:pt idx="285">
                  <c:v>3.5154259999999997</c:v>
                </c:pt>
                <c:pt idx="286">
                  <c:v>3.6084000000000001</c:v>
                </c:pt>
                <c:pt idx="287">
                  <c:v>3.5528489999999993</c:v>
                </c:pt>
                <c:pt idx="288">
                  <c:v>3.5856449999999995</c:v>
                </c:pt>
                <c:pt idx="289">
                  <c:v>3.5715840000000001</c:v>
                </c:pt>
                <c:pt idx="290">
                  <c:v>3.5513549999999996</c:v>
                </c:pt>
                <c:pt idx="291">
                  <c:v>3.5059589999999994</c:v>
                </c:pt>
                <c:pt idx="292">
                  <c:v>3.5372270000000001</c:v>
                </c:pt>
                <c:pt idx="293">
                  <c:v>3.4933079999999999</c:v>
                </c:pt>
                <c:pt idx="294">
                  <c:v>3.5618509999999994</c:v>
                </c:pt>
                <c:pt idx="295">
                  <c:v>3.5056759999999993</c:v>
                </c:pt>
                <c:pt idx="296">
                  <c:v>3.5174699999999994</c:v>
                </c:pt>
                <c:pt idx="297">
                  <c:v>3.5226879999999996</c:v>
                </c:pt>
                <c:pt idx="298">
                  <c:v>3.5503879999999999</c:v>
                </c:pt>
                <c:pt idx="299">
                  <c:v>3.515048999999999</c:v>
                </c:pt>
                <c:pt idx="300">
                  <c:v>3.5670959999999998</c:v>
                </c:pt>
                <c:pt idx="301">
                  <c:v>3.5415109999999999</c:v>
                </c:pt>
                <c:pt idx="302">
                  <c:v>3.4953340000000002</c:v>
                </c:pt>
                <c:pt idx="303">
                  <c:v>3.5221170000000002</c:v>
                </c:pt>
                <c:pt idx="304">
                  <c:v>3.4915859999999994</c:v>
                </c:pt>
                <c:pt idx="305">
                  <c:v>3.557264</c:v>
                </c:pt>
                <c:pt idx="306">
                  <c:v>3.5289920000000001</c:v>
                </c:pt>
                <c:pt idx="307">
                  <c:v>3.5769649999999995</c:v>
                </c:pt>
                <c:pt idx="308">
                  <c:v>3.582913</c:v>
                </c:pt>
                <c:pt idx="309">
                  <c:v>3.4965299999999995</c:v>
                </c:pt>
                <c:pt idx="310">
                  <c:v>3.539784</c:v>
                </c:pt>
                <c:pt idx="311">
                  <c:v>3.4934129999999994</c:v>
                </c:pt>
                <c:pt idx="312">
                  <c:v>3.555399</c:v>
                </c:pt>
                <c:pt idx="313">
                  <c:v>3.5868539999999998</c:v>
                </c:pt>
                <c:pt idx="314">
                  <c:v>3.5798089999999996</c:v>
                </c:pt>
                <c:pt idx="315">
                  <c:v>3.5584919999999998</c:v>
                </c:pt>
                <c:pt idx="316">
                  <c:v>3.5604830000000001</c:v>
                </c:pt>
                <c:pt idx="317">
                  <c:v>3.5531579999999998</c:v>
                </c:pt>
                <c:pt idx="318">
                  <c:v>3.5172029999999994</c:v>
                </c:pt>
                <c:pt idx="319">
                  <c:v>3.510173</c:v>
                </c:pt>
                <c:pt idx="320">
                  <c:v>3.4814439999999998</c:v>
                </c:pt>
                <c:pt idx="321">
                  <c:v>3.5603870000000004</c:v>
                </c:pt>
                <c:pt idx="322">
                  <c:v>3.6426319999999999</c:v>
                </c:pt>
                <c:pt idx="323">
                  <c:v>3.5992349999999997</c:v>
                </c:pt>
                <c:pt idx="324">
                  <c:v>3.5516319999999997</c:v>
                </c:pt>
                <c:pt idx="325">
                  <c:v>3.516446999999999</c:v>
                </c:pt>
                <c:pt idx="326">
                  <c:v>3.5096659999999997</c:v>
                </c:pt>
                <c:pt idx="327">
                  <c:v>3.5593910000000002</c:v>
                </c:pt>
                <c:pt idx="328">
                  <c:v>3.5268249999999997</c:v>
                </c:pt>
                <c:pt idx="329">
                  <c:v>3.527142</c:v>
                </c:pt>
                <c:pt idx="330">
                  <c:v>3.5938099999999995</c:v>
                </c:pt>
                <c:pt idx="331">
                  <c:v>3.5604170000000002</c:v>
                </c:pt>
                <c:pt idx="332">
                  <c:v>3.5647549999999999</c:v>
                </c:pt>
                <c:pt idx="333">
                  <c:v>3.5113519999999996</c:v>
                </c:pt>
                <c:pt idx="334">
                  <c:v>3.585232</c:v>
                </c:pt>
                <c:pt idx="335">
                  <c:v>3.5077889999999998</c:v>
                </c:pt>
                <c:pt idx="336">
                  <c:v>3.5012519999999996</c:v>
                </c:pt>
                <c:pt idx="337">
                  <c:v>3.5213909999999999</c:v>
                </c:pt>
                <c:pt idx="338">
                  <c:v>3.5507140000000001</c:v>
                </c:pt>
                <c:pt idx="339">
                  <c:v>3.5095839999999998</c:v>
                </c:pt>
                <c:pt idx="340">
                  <c:v>3.5127359999999994</c:v>
                </c:pt>
                <c:pt idx="341">
                  <c:v>3.5381960000000001</c:v>
                </c:pt>
                <c:pt idx="342">
                  <c:v>3.52047</c:v>
                </c:pt>
                <c:pt idx="343">
                  <c:v>3.5398189999999996</c:v>
                </c:pt>
                <c:pt idx="344">
                  <c:v>3.5388669999999998</c:v>
                </c:pt>
                <c:pt idx="345">
                  <c:v>3.5510639999999998</c:v>
                </c:pt>
                <c:pt idx="346">
                  <c:v>3.4949840000000001</c:v>
                </c:pt>
                <c:pt idx="347">
                  <c:v>3.59368</c:v>
                </c:pt>
                <c:pt idx="348">
                  <c:v>3.5456979999999998</c:v>
                </c:pt>
                <c:pt idx="349">
                  <c:v>3.4997549999999995</c:v>
                </c:pt>
                <c:pt idx="350">
                  <c:v>3.5239039999999999</c:v>
                </c:pt>
                <c:pt idx="351">
                  <c:v>3.5713210000000002</c:v>
                </c:pt>
                <c:pt idx="352">
                  <c:v>3.5087969999999999</c:v>
                </c:pt>
                <c:pt idx="353">
                  <c:v>3.5584749999999996</c:v>
                </c:pt>
                <c:pt idx="354">
                  <c:v>3.4939230000000001</c:v>
                </c:pt>
                <c:pt idx="355">
                  <c:v>3.5824859999999994</c:v>
                </c:pt>
                <c:pt idx="356">
                  <c:v>3.4542599999999997</c:v>
                </c:pt>
                <c:pt idx="357">
                  <c:v>3.5532249999999999</c:v>
                </c:pt>
                <c:pt idx="358">
                  <c:v>3.5504249999999997</c:v>
                </c:pt>
                <c:pt idx="359">
                  <c:v>3.6093169999999999</c:v>
                </c:pt>
                <c:pt idx="360">
                  <c:v>3.5812089999999994</c:v>
                </c:pt>
                <c:pt idx="361">
                  <c:v>3.5208519999999996</c:v>
                </c:pt>
                <c:pt idx="362">
                  <c:v>3.5187200000000001</c:v>
                </c:pt>
                <c:pt idx="363">
                  <c:v>3.5621830000000001</c:v>
                </c:pt>
                <c:pt idx="364">
                  <c:v>3.6072210000000005</c:v>
                </c:pt>
                <c:pt idx="365">
                  <c:v>3.5535230000000002</c:v>
                </c:pt>
                <c:pt idx="366">
                  <c:v>3.5259489999999998</c:v>
                </c:pt>
                <c:pt idx="367">
                  <c:v>3.5805090000000002</c:v>
                </c:pt>
                <c:pt idx="368">
                  <c:v>3.52582</c:v>
                </c:pt>
                <c:pt idx="369">
                  <c:v>3.5188709999999994</c:v>
                </c:pt>
                <c:pt idx="370">
                  <c:v>3.5420199999999995</c:v>
                </c:pt>
                <c:pt idx="371">
                  <c:v>3.4877159999999998</c:v>
                </c:pt>
                <c:pt idx="372">
                  <c:v>3.5301779999999998</c:v>
                </c:pt>
                <c:pt idx="373">
                  <c:v>3.5468589999999995</c:v>
                </c:pt>
                <c:pt idx="374">
                  <c:v>3.577226</c:v>
                </c:pt>
                <c:pt idx="375">
                  <c:v>3.5193779999999997</c:v>
                </c:pt>
                <c:pt idx="376">
                  <c:v>3.5188539999999997</c:v>
                </c:pt>
                <c:pt idx="377">
                  <c:v>3.5115310000000002</c:v>
                </c:pt>
                <c:pt idx="378">
                  <c:v>3.5533769999999998</c:v>
                </c:pt>
                <c:pt idx="379">
                  <c:v>3.5283630000000001</c:v>
                </c:pt>
                <c:pt idx="380">
                  <c:v>3.5633729999999999</c:v>
                </c:pt>
                <c:pt idx="381">
                  <c:v>3.5376849999999997</c:v>
                </c:pt>
                <c:pt idx="382">
                  <c:v>3.4963449999999994</c:v>
                </c:pt>
                <c:pt idx="383">
                  <c:v>3.6343220000000001</c:v>
                </c:pt>
                <c:pt idx="384">
                  <c:v>3.5702829999999994</c:v>
                </c:pt>
                <c:pt idx="385">
                  <c:v>3.5589419999999996</c:v>
                </c:pt>
                <c:pt idx="386">
                  <c:v>3.5076269999999998</c:v>
                </c:pt>
                <c:pt idx="387">
                  <c:v>3.5465209999999998</c:v>
                </c:pt>
                <c:pt idx="388">
                  <c:v>3.5940669999999995</c:v>
                </c:pt>
                <c:pt idx="389">
                  <c:v>3.608428</c:v>
                </c:pt>
                <c:pt idx="390">
                  <c:v>3.5164309999999994</c:v>
                </c:pt>
                <c:pt idx="391">
                  <c:v>3.5620970000000001</c:v>
                </c:pt>
                <c:pt idx="392">
                  <c:v>3.5032640000000002</c:v>
                </c:pt>
                <c:pt idx="393">
                  <c:v>3.4925769999999994</c:v>
                </c:pt>
                <c:pt idx="394">
                  <c:v>3.5480209999999999</c:v>
                </c:pt>
                <c:pt idx="395">
                  <c:v>3.483822</c:v>
                </c:pt>
                <c:pt idx="396">
                  <c:v>3.5647929999999999</c:v>
                </c:pt>
                <c:pt idx="397">
                  <c:v>3.5414059999999994</c:v>
                </c:pt>
                <c:pt idx="398">
                  <c:v>3.5310769999999994</c:v>
                </c:pt>
                <c:pt idx="399">
                  <c:v>3.4974649999999996</c:v>
                </c:pt>
                <c:pt idx="400">
                  <c:v>3.5360089999999995</c:v>
                </c:pt>
                <c:pt idx="401">
                  <c:v>3.5326189999999995</c:v>
                </c:pt>
                <c:pt idx="402">
                  <c:v>3.5073370000000006</c:v>
                </c:pt>
                <c:pt idx="403">
                  <c:v>3.548635</c:v>
                </c:pt>
                <c:pt idx="404">
                  <c:v>3.5502649999999996</c:v>
                </c:pt>
                <c:pt idx="405">
                  <c:v>3.4907499999999994</c:v>
                </c:pt>
                <c:pt idx="406">
                  <c:v>3.5817139999999998</c:v>
                </c:pt>
                <c:pt idx="407">
                  <c:v>3.607869</c:v>
                </c:pt>
                <c:pt idx="408">
                  <c:v>3.5781390000000002</c:v>
                </c:pt>
                <c:pt idx="409">
                  <c:v>3.54996</c:v>
                </c:pt>
                <c:pt idx="410">
                  <c:v>3.5488719999999998</c:v>
                </c:pt>
                <c:pt idx="411">
                  <c:v>3.5485210000000005</c:v>
                </c:pt>
                <c:pt idx="412">
                  <c:v>3.5144349999999998</c:v>
                </c:pt>
                <c:pt idx="413">
                  <c:v>3.6318299999999994</c:v>
                </c:pt>
                <c:pt idx="414">
                  <c:v>3.5635539999999999</c:v>
                </c:pt>
                <c:pt idx="415">
                  <c:v>3.5307949999999999</c:v>
                </c:pt>
                <c:pt idx="416">
                  <c:v>3.5674510000000001</c:v>
                </c:pt>
                <c:pt idx="417">
                  <c:v>3.488022</c:v>
                </c:pt>
                <c:pt idx="418">
                  <c:v>3.6175869999999999</c:v>
                </c:pt>
                <c:pt idx="419">
                  <c:v>3.5260199999999995</c:v>
                </c:pt>
                <c:pt idx="420">
                  <c:v>3.5105219999999999</c:v>
                </c:pt>
                <c:pt idx="421">
                  <c:v>3.5940829999999995</c:v>
                </c:pt>
                <c:pt idx="422">
                  <c:v>3.6033100000000005</c:v>
                </c:pt>
                <c:pt idx="423">
                  <c:v>3.6975389999999999</c:v>
                </c:pt>
                <c:pt idx="424">
                  <c:v>3.624457</c:v>
                </c:pt>
                <c:pt idx="425">
                  <c:v>3.549102</c:v>
                </c:pt>
                <c:pt idx="426">
                  <c:v>3.498507</c:v>
                </c:pt>
                <c:pt idx="427">
                  <c:v>3.5084419999999996</c:v>
                </c:pt>
                <c:pt idx="428">
                  <c:v>3.5339830000000001</c:v>
                </c:pt>
                <c:pt idx="429">
                  <c:v>3.5297290000000001</c:v>
                </c:pt>
                <c:pt idx="430">
                  <c:v>3.562017</c:v>
                </c:pt>
                <c:pt idx="431">
                  <c:v>3.5393719999999997</c:v>
                </c:pt>
                <c:pt idx="432">
                  <c:v>3.5232079999999999</c:v>
                </c:pt>
                <c:pt idx="433">
                  <c:v>3.6138629999999994</c:v>
                </c:pt>
                <c:pt idx="434">
                  <c:v>3.5032519999999998</c:v>
                </c:pt>
                <c:pt idx="435">
                  <c:v>3.5172810000000001</c:v>
                </c:pt>
                <c:pt idx="436">
                  <c:v>3.4892439999999993</c:v>
                </c:pt>
                <c:pt idx="437">
                  <c:v>3.4897879999999999</c:v>
                </c:pt>
                <c:pt idx="438">
                  <c:v>3.5790889999999997</c:v>
                </c:pt>
                <c:pt idx="439">
                  <c:v>3.4931589999999995</c:v>
                </c:pt>
                <c:pt idx="440">
                  <c:v>3.6095570000000001</c:v>
                </c:pt>
                <c:pt idx="441">
                  <c:v>3.5575700000000001</c:v>
                </c:pt>
                <c:pt idx="442">
                  <c:v>3.4789489999999996</c:v>
                </c:pt>
                <c:pt idx="443">
                  <c:v>3.5895139999999999</c:v>
                </c:pt>
                <c:pt idx="444">
                  <c:v>3.5428509999999998</c:v>
                </c:pt>
                <c:pt idx="445">
                  <c:v>3.5188839999999995</c:v>
                </c:pt>
                <c:pt idx="446">
                  <c:v>3.5545049999999998</c:v>
                </c:pt>
                <c:pt idx="447">
                  <c:v>3.5232679999999998</c:v>
                </c:pt>
                <c:pt idx="448">
                  <c:v>3.5334759999999994</c:v>
                </c:pt>
                <c:pt idx="449">
                  <c:v>3.5576649999999996</c:v>
                </c:pt>
                <c:pt idx="450">
                  <c:v>3.6030709999999999</c:v>
                </c:pt>
                <c:pt idx="451">
                  <c:v>3.4833310000000006</c:v>
                </c:pt>
                <c:pt idx="452">
                  <c:v>3.6001870000000005</c:v>
                </c:pt>
                <c:pt idx="453">
                  <c:v>3.6224049999999997</c:v>
                </c:pt>
                <c:pt idx="454">
                  <c:v>3.6262629999999993</c:v>
                </c:pt>
                <c:pt idx="455">
                  <c:v>3.518189</c:v>
                </c:pt>
                <c:pt idx="456">
                  <c:v>3.5006170000000001</c:v>
                </c:pt>
                <c:pt idx="457">
                  <c:v>3.5036809999999998</c:v>
                </c:pt>
                <c:pt idx="458">
                  <c:v>3.5438779999999999</c:v>
                </c:pt>
                <c:pt idx="459">
                  <c:v>3.5146069999999994</c:v>
                </c:pt>
                <c:pt idx="460">
                  <c:v>3.4780869999999995</c:v>
                </c:pt>
                <c:pt idx="461">
                  <c:v>3.51233</c:v>
                </c:pt>
                <c:pt idx="462">
                  <c:v>3.5015489999999994</c:v>
                </c:pt>
                <c:pt idx="463">
                  <c:v>3.5519999999999996</c:v>
                </c:pt>
                <c:pt idx="464">
                  <c:v>3.5820419999999995</c:v>
                </c:pt>
                <c:pt idx="465">
                  <c:v>3.488016</c:v>
                </c:pt>
                <c:pt idx="466">
                  <c:v>3.4864549999999994</c:v>
                </c:pt>
                <c:pt idx="467">
                  <c:v>3.4875940000000005</c:v>
                </c:pt>
                <c:pt idx="468">
                  <c:v>3.5233120000000002</c:v>
                </c:pt>
                <c:pt idx="469">
                  <c:v>3.6078160000000001</c:v>
                </c:pt>
                <c:pt idx="470">
                  <c:v>3.5440390000000002</c:v>
                </c:pt>
                <c:pt idx="471">
                  <c:v>3.5040579999999997</c:v>
                </c:pt>
                <c:pt idx="472">
                  <c:v>3.4833050000000001</c:v>
                </c:pt>
                <c:pt idx="473">
                  <c:v>3.6325729999999994</c:v>
                </c:pt>
                <c:pt idx="474">
                  <c:v>3.5043859999999998</c:v>
                </c:pt>
                <c:pt idx="475">
                  <c:v>3.518087</c:v>
                </c:pt>
                <c:pt idx="476">
                  <c:v>3.5368989999999996</c:v>
                </c:pt>
                <c:pt idx="477">
                  <c:v>3.5737380000000001</c:v>
                </c:pt>
                <c:pt idx="478">
                  <c:v>3.5682</c:v>
                </c:pt>
                <c:pt idx="479">
                  <c:v>3.5094569999999994</c:v>
                </c:pt>
                <c:pt idx="480">
                  <c:v>3.5080960000000001</c:v>
                </c:pt>
                <c:pt idx="481">
                  <c:v>3.5378469999999997</c:v>
                </c:pt>
                <c:pt idx="482">
                  <c:v>3.6004239999999998</c:v>
                </c:pt>
                <c:pt idx="483">
                  <c:v>3.5096419999999995</c:v>
                </c:pt>
                <c:pt idx="484">
                  <c:v>3.5221260000000001</c:v>
                </c:pt>
                <c:pt idx="485">
                  <c:v>3.4690270000000001</c:v>
                </c:pt>
                <c:pt idx="486">
                  <c:v>3.535936</c:v>
                </c:pt>
                <c:pt idx="487">
                  <c:v>3.5819040000000002</c:v>
                </c:pt>
                <c:pt idx="488">
                  <c:v>3.5410599999999994</c:v>
                </c:pt>
                <c:pt idx="489">
                  <c:v>3.5231740000000005</c:v>
                </c:pt>
                <c:pt idx="490">
                  <c:v>3.5949409999999995</c:v>
                </c:pt>
                <c:pt idx="491">
                  <c:v>3.520416</c:v>
                </c:pt>
                <c:pt idx="492">
                  <c:v>3.4829539999999994</c:v>
                </c:pt>
                <c:pt idx="493">
                  <c:v>3.5872760000000001</c:v>
                </c:pt>
                <c:pt idx="494">
                  <c:v>3.4696019999999996</c:v>
                </c:pt>
                <c:pt idx="495">
                  <c:v>3.5225140000000001</c:v>
                </c:pt>
                <c:pt idx="496">
                  <c:v>3.4881289999999998</c:v>
                </c:pt>
                <c:pt idx="497">
                  <c:v>3.5549529999999994</c:v>
                </c:pt>
                <c:pt idx="498">
                  <c:v>3.5209449999999998</c:v>
                </c:pt>
                <c:pt idx="499">
                  <c:v>3.5171169999999998</c:v>
                </c:pt>
                <c:pt idx="500">
                  <c:v>3.5037660000000002</c:v>
                </c:pt>
                <c:pt idx="501">
                  <c:v>3.5269579999999996</c:v>
                </c:pt>
                <c:pt idx="502">
                  <c:v>3.5756279999999996</c:v>
                </c:pt>
                <c:pt idx="503">
                  <c:v>3.5582249999999997</c:v>
                </c:pt>
                <c:pt idx="504">
                  <c:v>3.5224009999999994</c:v>
                </c:pt>
                <c:pt idx="505">
                  <c:v>3.5436899999999998</c:v>
                </c:pt>
                <c:pt idx="506">
                  <c:v>2.5634269999999999</c:v>
                </c:pt>
                <c:pt idx="507">
                  <c:v>0.89752599999999993</c:v>
                </c:pt>
                <c:pt idx="508">
                  <c:v>0.92217400000000005</c:v>
                </c:pt>
                <c:pt idx="509">
                  <c:v>1.01224</c:v>
                </c:pt>
                <c:pt idx="510">
                  <c:v>1.053315</c:v>
                </c:pt>
                <c:pt idx="511">
                  <c:v>0.86595900000000015</c:v>
                </c:pt>
                <c:pt idx="512">
                  <c:v>0.98923299999999992</c:v>
                </c:pt>
                <c:pt idx="513">
                  <c:v>1.0978729999999999</c:v>
                </c:pt>
                <c:pt idx="514">
                  <c:v>1.0201959999999999</c:v>
                </c:pt>
                <c:pt idx="515">
                  <c:v>0.99769900000000011</c:v>
                </c:pt>
                <c:pt idx="516">
                  <c:v>0.90472600000000003</c:v>
                </c:pt>
                <c:pt idx="517">
                  <c:v>0.93106599999999984</c:v>
                </c:pt>
                <c:pt idx="518">
                  <c:v>1.0549939999999998</c:v>
                </c:pt>
                <c:pt idx="519">
                  <c:v>0.91849599999999998</c:v>
                </c:pt>
                <c:pt idx="520">
                  <c:v>0.96133999999999997</c:v>
                </c:pt>
                <c:pt idx="521">
                  <c:v>1.0420970000000001</c:v>
                </c:pt>
                <c:pt idx="522">
                  <c:v>1.03888</c:v>
                </c:pt>
                <c:pt idx="523">
                  <c:v>0.97441699999999987</c:v>
                </c:pt>
                <c:pt idx="524">
                  <c:v>0.85775400000000013</c:v>
                </c:pt>
                <c:pt idx="525">
                  <c:v>0.93233299999999986</c:v>
                </c:pt>
                <c:pt idx="526">
                  <c:v>1.033175</c:v>
                </c:pt>
                <c:pt idx="527">
                  <c:v>1.050775</c:v>
                </c:pt>
                <c:pt idx="528">
                  <c:v>1.0179189999999998</c:v>
                </c:pt>
                <c:pt idx="529">
                  <c:v>0.86390199999999995</c:v>
                </c:pt>
                <c:pt idx="530">
                  <c:v>0.974522</c:v>
                </c:pt>
                <c:pt idx="531">
                  <c:v>1.0514539999999999</c:v>
                </c:pt>
                <c:pt idx="532">
                  <c:v>0.88838699999999993</c:v>
                </c:pt>
                <c:pt idx="533">
                  <c:v>0.95028000000000001</c:v>
                </c:pt>
                <c:pt idx="534">
                  <c:v>0.94128500000000004</c:v>
                </c:pt>
                <c:pt idx="535">
                  <c:v>0.93422899999999998</c:v>
                </c:pt>
                <c:pt idx="536">
                  <c:v>1.044386</c:v>
                </c:pt>
                <c:pt idx="537">
                  <c:v>1.0492429999999999</c:v>
                </c:pt>
                <c:pt idx="538">
                  <c:v>0.99969500000000011</c:v>
                </c:pt>
                <c:pt idx="539">
                  <c:v>0.87977500000000008</c:v>
                </c:pt>
                <c:pt idx="540">
                  <c:v>0.97894800000000015</c:v>
                </c:pt>
                <c:pt idx="541">
                  <c:v>0.93827000000000005</c:v>
                </c:pt>
                <c:pt idx="542">
                  <c:v>0.92595300000000003</c:v>
                </c:pt>
                <c:pt idx="543">
                  <c:v>1.0755789999999998</c:v>
                </c:pt>
                <c:pt idx="544">
                  <c:v>1.0478589999999999</c:v>
                </c:pt>
                <c:pt idx="545">
                  <c:v>0.94239300000000004</c:v>
                </c:pt>
                <c:pt idx="546">
                  <c:v>0.88298399999999988</c:v>
                </c:pt>
                <c:pt idx="547">
                  <c:v>1.0064639999999998</c:v>
                </c:pt>
                <c:pt idx="548">
                  <c:v>1.0561560000000001</c:v>
                </c:pt>
                <c:pt idx="549">
                  <c:v>1.0353219999999999</c:v>
                </c:pt>
                <c:pt idx="550">
                  <c:v>0.95654600000000001</c:v>
                </c:pt>
                <c:pt idx="551">
                  <c:v>0.89389099999999999</c:v>
                </c:pt>
                <c:pt idx="552">
                  <c:v>0.98810500000000001</c:v>
                </c:pt>
                <c:pt idx="553">
                  <c:v>1.092195</c:v>
                </c:pt>
                <c:pt idx="554">
                  <c:v>0.96790100000000012</c:v>
                </c:pt>
                <c:pt idx="555">
                  <c:v>0.89253699999999991</c:v>
                </c:pt>
                <c:pt idx="556">
                  <c:v>0.88534900000000005</c:v>
                </c:pt>
                <c:pt idx="557">
                  <c:v>0.97279700000000013</c:v>
                </c:pt>
                <c:pt idx="558">
                  <c:v>0.90566800000000003</c:v>
                </c:pt>
                <c:pt idx="559">
                  <c:v>0.90901500000000002</c:v>
                </c:pt>
                <c:pt idx="560">
                  <c:v>0.93334600000000001</c:v>
                </c:pt>
                <c:pt idx="561">
                  <c:v>1.071062</c:v>
                </c:pt>
                <c:pt idx="562">
                  <c:v>1.0433829999999999</c:v>
                </c:pt>
                <c:pt idx="563">
                  <c:v>0.96271099999999998</c:v>
                </c:pt>
                <c:pt idx="564">
                  <c:v>0.96506199999999998</c:v>
                </c:pt>
                <c:pt idx="565">
                  <c:v>0.88670099999999996</c:v>
                </c:pt>
                <c:pt idx="566">
                  <c:v>0.90563000000000005</c:v>
                </c:pt>
                <c:pt idx="567">
                  <c:v>1.0179039999999997</c:v>
                </c:pt>
                <c:pt idx="568">
                  <c:v>1.0598139999999998</c:v>
                </c:pt>
                <c:pt idx="569">
                  <c:v>1.0118009999999997</c:v>
                </c:pt>
                <c:pt idx="570">
                  <c:v>0.91191100000000003</c:v>
                </c:pt>
                <c:pt idx="571">
                  <c:v>0.88425299999999984</c:v>
                </c:pt>
                <c:pt idx="572">
                  <c:v>0.86525600000000003</c:v>
                </c:pt>
                <c:pt idx="573">
                  <c:v>0.99376900000000001</c:v>
                </c:pt>
                <c:pt idx="574">
                  <c:v>1.0066209999999998</c:v>
                </c:pt>
                <c:pt idx="575">
                  <c:v>0.87850300000000003</c:v>
                </c:pt>
                <c:pt idx="576">
                  <c:v>1.0024459999999999</c:v>
                </c:pt>
                <c:pt idx="577">
                  <c:v>1.080605</c:v>
                </c:pt>
                <c:pt idx="578">
                  <c:v>1.0048249999999999</c:v>
                </c:pt>
                <c:pt idx="579">
                  <c:v>0.96672600000000009</c:v>
                </c:pt>
                <c:pt idx="580">
                  <c:v>0.87500500000000014</c:v>
                </c:pt>
                <c:pt idx="581">
                  <c:v>0.98970999999999998</c:v>
                </c:pt>
                <c:pt idx="582">
                  <c:v>1.0718679999999998</c:v>
                </c:pt>
                <c:pt idx="583">
                  <c:v>1.0409439999999999</c:v>
                </c:pt>
                <c:pt idx="584">
                  <c:v>0.94362500000000016</c:v>
                </c:pt>
                <c:pt idx="585">
                  <c:v>0.89729400000000004</c:v>
                </c:pt>
                <c:pt idx="586">
                  <c:v>0.90900300000000001</c:v>
                </c:pt>
                <c:pt idx="587">
                  <c:v>1.0735599999999998</c:v>
                </c:pt>
                <c:pt idx="588">
                  <c:v>1.0077039999999997</c:v>
                </c:pt>
                <c:pt idx="589">
                  <c:v>0.92118699999999987</c:v>
                </c:pt>
                <c:pt idx="590">
                  <c:v>1.0368170000000001</c:v>
                </c:pt>
                <c:pt idx="591">
                  <c:v>1.0052839999999998</c:v>
                </c:pt>
                <c:pt idx="592">
                  <c:v>0.89243799999999973</c:v>
                </c:pt>
                <c:pt idx="593">
                  <c:v>1.040483</c:v>
                </c:pt>
                <c:pt idx="594">
                  <c:v>1.0290389999999998</c:v>
                </c:pt>
                <c:pt idx="595">
                  <c:v>0.998996</c:v>
                </c:pt>
                <c:pt idx="596">
                  <c:v>0.90322899999999984</c:v>
                </c:pt>
                <c:pt idx="597">
                  <c:v>0.92086599999999996</c:v>
                </c:pt>
                <c:pt idx="598">
                  <c:v>1.06091</c:v>
                </c:pt>
                <c:pt idx="599">
                  <c:v>0.96993799999999997</c:v>
                </c:pt>
                <c:pt idx="600">
                  <c:v>0.91864400000000013</c:v>
                </c:pt>
                <c:pt idx="601">
                  <c:v>1.0802</c:v>
                </c:pt>
                <c:pt idx="602">
                  <c:v>1.0450170000000001</c:v>
                </c:pt>
                <c:pt idx="603">
                  <c:v>0.98316999999999988</c:v>
                </c:pt>
                <c:pt idx="604">
                  <c:v>0.94616199999999984</c:v>
                </c:pt>
                <c:pt idx="605">
                  <c:v>0.93701599999999996</c:v>
                </c:pt>
                <c:pt idx="606">
                  <c:v>0.885355</c:v>
                </c:pt>
                <c:pt idx="607">
                  <c:v>0.88027199999999994</c:v>
                </c:pt>
                <c:pt idx="608">
                  <c:v>0.99153199999999986</c:v>
                </c:pt>
                <c:pt idx="609">
                  <c:v>1.0469279999999999</c:v>
                </c:pt>
                <c:pt idx="610">
                  <c:v>0.99004499999999984</c:v>
                </c:pt>
                <c:pt idx="611">
                  <c:v>0.88581100000000002</c:v>
                </c:pt>
                <c:pt idx="612">
                  <c:v>1.0132599999999998</c:v>
                </c:pt>
                <c:pt idx="613">
                  <c:v>1.096495</c:v>
                </c:pt>
                <c:pt idx="614">
                  <c:v>0.99906499999999987</c:v>
                </c:pt>
                <c:pt idx="615">
                  <c:v>0.95638100000000004</c:v>
                </c:pt>
                <c:pt idx="616">
                  <c:v>0.91161300000000001</c:v>
                </c:pt>
                <c:pt idx="617">
                  <c:v>0.92896000000000001</c:v>
                </c:pt>
                <c:pt idx="618">
                  <c:v>0.89678500000000005</c:v>
                </c:pt>
                <c:pt idx="619">
                  <c:v>0.90919799999999984</c:v>
                </c:pt>
                <c:pt idx="620">
                  <c:v>1.0057749999999999</c:v>
                </c:pt>
                <c:pt idx="621">
                  <c:v>1.0542320000000001</c:v>
                </c:pt>
                <c:pt idx="622">
                  <c:v>0.90199499999999999</c:v>
                </c:pt>
                <c:pt idx="623">
                  <c:v>1.0064909999999998</c:v>
                </c:pt>
                <c:pt idx="624">
                  <c:v>0.88263499999999984</c:v>
                </c:pt>
                <c:pt idx="625">
                  <c:v>1.02007</c:v>
                </c:pt>
                <c:pt idx="626">
                  <c:v>1.0618839999999998</c:v>
                </c:pt>
                <c:pt idx="627">
                  <c:v>0.95646900000000001</c:v>
                </c:pt>
                <c:pt idx="628">
                  <c:v>0.87711700000000004</c:v>
                </c:pt>
                <c:pt idx="629">
                  <c:v>0.90588400000000002</c:v>
                </c:pt>
                <c:pt idx="630">
                  <c:v>1.043488</c:v>
                </c:pt>
                <c:pt idx="631">
                  <c:v>1.0709599999999999</c:v>
                </c:pt>
                <c:pt idx="632">
                  <c:v>0.97271799999999997</c:v>
                </c:pt>
                <c:pt idx="633">
                  <c:v>0.95339200000000002</c:v>
                </c:pt>
                <c:pt idx="634">
                  <c:v>0.93352900000000005</c:v>
                </c:pt>
                <c:pt idx="635">
                  <c:v>0.90540199999999993</c:v>
                </c:pt>
                <c:pt idx="636">
                  <c:v>1.0273870000000001</c:v>
                </c:pt>
                <c:pt idx="637">
                  <c:v>1.0295449999999997</c:v>
                </c:pt>
                <c:pt idx="638">
                  <c:v>1.0002929999999999</c:v>
                </c:pt>
                <c:pt idx="639">
                  <c:v>0.93480500000000011</c:v>
                </c:pt>
                <c:pt idx="640">
                  <c:v>0.87312800000000013</c:v>
                </c:pt>
                <c:pt idx="641">
                  <c:v>0.98470500000000005</c:v>
                </c:pt>
                <c:pt idx="642">
                  <c:v>1.0545899999999999</c:v>
                </c:pt>
                <c:pt idx="643">
                  <c:v>0.96840000000000004</c:v>
                </c:pt>
                <c:pt idx="644">
                  <c:v>0.89682899999999999</c:v>
                </c:pt>
                <c:pt idx="645">
                  <c:v>1.0258409999999998</c:v>
                </c:pt>
                <c:pt idx="646">
                  <c:v>1.028084</c:v>
                </c:pt>
                <c:pt idx="647">
                  <c:v>0.99050800000000006</c:v>
                </c:pt>
                <c:pt idx="648">
                  <c:v>0.92864300000000011</c:v>
                </c:pt>
                <c:pt idx="649">
                  <c:v>0.92947900000000017</c:v>
                </c:pt>
                <c:pt idx="650">
                  <c:v>0.87387300000000012</c:v>
                </c:pt>
                <c:pt idx="651">
                  <c:v>1.0163469999999999</c:v>
                </c:pt>
                <c:pt idx="652">
                  <c:v>1.065477</c:v>
                </c:pt>
                <c:pt idx="653">
                  <c:v>0.959457</c:v>
                </c:pt>
                <c:pt idx="654">
                  <c:v>0.92061300000000001</c:v>
                </c:pt>
                <c:pt idx="655">
                  <c:v>1.0323389999999999</c:v>
                </c:pt>
                <c:pt idx="656">
                  <c:v>1.0611759999999999</c:v>
                </c:pt>
                <c:pt idx="657">
                  <c:v>1.004505</c:v>
                </c:pt>
                <c:pt idx="658">
                  <c:v>0.93242800000000003</c:v>
                </c:pt>
                <c:pt idx="659">
                  <c:v>0.85431400000000002</c:v>
                </c:pt>
                <c:pt idx="660">
                  <c:v>0.9767920000000001</c:v>
                </c:pt>
                <c:pt idx="661">
                  <c:v>1.0396669999999997</c:v>
                </c:pt>
                <c:pt idx="662">
                  <c:v>1.0346679999999999</c:v>
                </c:pt>
                <c:pt idx="663">
                  <c:v>1.0042489999999999</c:v>
                </c:pt>
                <c:pt idx="664">
                  <c:v>0.93873200000000001</c:v>
                </c:pt>
                <c:pt idx="665">
                  <c:v>0.85154799999999997</c:v>
                </c:pt>
                <c:pt idx="666">
                  <c:v>0.89522400000000002</c:v>
                </c:pt>
                <c:pt idx="667">
                  <c:v>1.0151989999999997</c:v>
                </c:pt>
                <c:pt idx="668">
                  <c:v>1.0656089999999998</c:v>
                </c:pt>
                <c:pt idx="669">
                  <c:v>0.99918599999999991</c:v>
                </c:pt>
                <c:pt idx="670">
                  <c:v>0.93178000000000005</c:v>
                </c:pt>
                <c:pt idx="671">
                  <c:v>0.89402199999999998</c:v>
                </c:pt>
                <c:pt idx="672">
                  <c:v>0.93552599999999997</c:v>
                </c:pt>
                <c:pt idx="673">
                  <c:v>0.87869600000000014</c:v>
                </c:pt>
                <c:pt idx="674">
                  <c:v>0.99425599999999992</c:v>
                </c:pt>
                <c:pt idx="675">
                  <c:v>1.084916</c:v>
                </c:pt>
                <c:pt idx="676">
                  <c:v>0.99770899999999996</c:v>
                </c:pt>
                <c:pt idx="677">
                  <c:v>0.93049499999999996</c:v>
                </c:pt>
                <c:pt idx="678">
                  <c:v>0.87297899999999995</c:v>
                </c:pt>
                <c:pt idx="679">
                  <c:v>1.0117579999999999</c:v>
                </c:pt>
                <c:pt idx="680">
                  <c:v>1.0608929999999999</c:v>
                </c:pt>
                <c:pt idx="681">
                  <c:v>1.002162</c:v>
                </c:pt>
                <c:pt idx="682">
                  <c:v>0.95484200000000008</c:v>
                </c:pt>
                <c:pt idx="683">
                  <c:v>0.94933199999999984</c:v>
                </c:pt>
                <c:pt idx="684">
                  <c:v>0.90224700000000002</c:v>
                </c:pt>
                <c:pt idx="685">
                  <c:v>0.93496400000000002</c:v>
                </c:pt>
                <c:pt idx="686">
                  <c:v>1.0399489999999998</c:v>
                </c:pt>
                <c:pt idx="687">
                  <c:v>1.0196969999999999</c:v>
                </c:pt>
                <c:pt idx="688">
                  <c:v>0.90747599999999984</c:v>
                </c:pt>
                <c:pt idx="689">
                  <c:v>0.90776900000000005</c:v>
                </c:pt>
                <c:pt idx="690">
                  <c:v>1.0175249999999998</c:v>
                </c:pt>
                <c:pt idx="691">
                  <c:v>0.93832899999999997</c:v>
                </c:pt>
                <c:pt idx="692">
                  <c:v>0.93399100000000013</c:v>
                </c:pt>
                <c:pt idx="693">
                  <c:v>1.0519599999999998</c:v>
                </c:pt>
                <c:pt idx="694">
                  <c:v>1.0389999999999997</c:v>
                </c:pt>
                <c:pt idx="695">
                  <c:v>0.98836099999999993</c:v>
                </c:pt>
                <c:pt idx="696">
                  <c:v>0.96740400000000004</c:v>
                </c:pt>
                <c:pt idx="697">
                  <c:v>0.86770899999999995</c:v>
                </c:pt>
                <c:pt idx="698">
                  <c:v>0.95883099999999999</c:v>
                </c:pt>
                <c:pt idx="699">
                  <c:v>0.89490700000000001</c:v>
                </c:pt>
                <c:pt idx="700">
                  <c:v>0.92232599999999998</c:v>
                </c:pt>
                <c:pt idx="701">
                  <c:v>1.0215489999999998</c:v>
                </c:pt>
                <c:pt idx="702">
                  <c:v>1.0596559999999999</c:v>
                </c:pt>
                <c:pt idx="703">
                  <c:v>1.0507839999999999</c:v>
                </c:pt>
                <c:pt idx="704">
                  <c:v>0.92561499999999997</c:v>
                </c:pt>
                <c:pt idx="705">
                  <c:v>0.87012900000000015</c:v>
                </c:pt>
                <c:pt idx="706">
                  <c:v>0.99632799999999988</c:v>
                </c:pt>
                <c:pt idx="707">
                  <c:v>1.050195</c:v>
                </c:pt>
                <c:pt idx="708">
                  <c:v>1.0744020000000001</c:v>
                </c:pt>
                <c:pt idx="709">
                  <c:v>0.97850400000000004</c:v>
                </c:pt>
                <c:pt idx="710">
                  <c:v>0.87790600000000008</c:v>
                </c:pt>
                <c:pt idx="711">
                  <c:v>1.0123679999999999</c:v>
                </c:pt>
                <c:pt idx="712">
                  <c:v>0.86918700000000004</c:v>
                </c:pt>
                <c:pt idx="713">
                  <c:v>1.0402580000000001</c:v>
                </c:pt>
                <c:pt idx="714">
                  <c:v>1.0737099999999997</c:v>
                </c:pt>
                <c:pt idx="715">
                  <c:v>0.99522900000000003</c:v>
                </c:pt>
                <c:pt idx="716">
                  <c:v>0.89661400000000002</c:v>
                </c:pt>
                <c:pt idx="717">
                  <c:v>0.93041699999999994</c:v>
                </c:pt>
                <c:pt idx="718">
                  <c:v>0.86170899999999995</c:v>
                </c:pt>
                <c:pt idx="719">
                  <c:v>0.86995100000000014</c:v>
                </c:pt>
                <c:pt idx="720">
                  <c:v>1.010346</c:v>
                </c:pt>
                <c:pt idx="721">
                  <c:v>1.0841810000000001</c:v>
                </c:pt>
                <c:pt idx="722">
                  <c:v>0.98572400000000004</c:v>
                </c:pt>
                <c:pt idx="723">
                  <c:v>0.95379100000000028</c:v>
                </c:pt>
                <c:pt idx="724">
                  <c:v>0.95870800000000012</c:v>
                </c:pt>
                <c:pt idx="725">
                  <c:v>0.87069400000000008</c:v>
                </c:pt>
                <c:pt idx="726">
                  <c:v>0.93914500000000012</c:v>
                </c:pt>
                <c:pt idx="727">
                  <c:v>1.0896509999999999</c:v>
                </c:pt>
                <c:pt idx="728">
                  <c:v>1.11503</c:v>
                </c:pt>
                <c:pt idx="729">
                  <c:v>1.0258309999999997</c:v>
                </c:pt>
                <c:pt idx="730">
                  <c:v>0.87708399999999997</c:v>
                </c:pt>
                <c:pt idx="731">
                  <c:v>1.0181800000000001</c:v>
                </c:pt>
                <c:pt idx="732">
                  <c:v>1.0667609999999998</c:v>
                </c:pt>
                <c:pt idx="733">
                  <c:v>1.0155969999999999</c:v>
                </c:pt>
                <c:pt idx="734">
                  <c:v>0.92603500000000005</c:v>
                </c:pt>
                <c:pt idx="735">
                  <c:v>0.861236</c:v>
                </c:pt>
                <c:pt idx="736">
                  <c:v>0.99483100000000002</c:v>
                </c:pt>
                <c:pt idx="737">
                  <c:v>1.094735</c:v>
                </c:pt>
                <c:pt idx="738">
                  <c:v>1.0471789999999999</c:v>
                </c:pt>
                <c:pt idx="739">
                  <c:v>0.88049500000000003</c:v>
                </c:pt>
                <c:pt idx="740">
                  <c:v>0.88001499999999988</c:v>
                </c:pt>
                <c:pt idx="741">
                  <c:v>0.93455299999999986</c:v>
                </c:pt>
                <c:pt idx="742">
                  <c:v>0.85359900000000011</c:v>
                </c:pt>
                <c:pt idx="743">
                  <c:v>0.99672499999999997</c:v>
                </c:pt>
                <c:pt idx="744">
                  <c:v>0.94197900000000012</c:v>
                </c:pt>
                <c:pt idx="745">
                  <c:v>0.92463600000000001</c:v>
                </c:pt>
                <c:pt idx="746">
                  <c:v>1.0658649999999998</c:v>
                </c:pt>
                <c:pt idx="747">
                  <c:v>1.0513749999999997</c:v>
                </c:pt>
                <c:pt idx="748">
                  <c:v>0.97683799999999998</c:v>
                </c:pt>
                <c:pt idx="749">
                  <c:v>0.95490100000000011</c:v>
                </c:pt>
                <c:pt idx="750">
                  <c:v>0.92651199999999989</c:v>
                </c:pt>
                <c:pt idx="751">
                  <c:v>0.89070700000000003</c:v>
                </c:pt>
                <c:pt idx="752">
                  <c:v>0.98200799999999988</c:v>
                </c:pt>
                <c:pt idx="753">
                  <c:v>0.99146299999999976</c:v>
                </c:pt>
                <c:pt idx="754">
                  <c:v>0.9143619999999999</c:v>
                </c:pt>
                <c:pt idx="755">
                  <c:v>1.0444279999999999</c:v>
                </c:pt>
                <c:pt idx="756">
                  <c:v>1.053348</c:v>
                </c:pt>
                <c:pt idx="757">
                  <c:v>0.88074399999999997</c:v>
                </c:pt>
                <c:pt idx="758">
                  <c:v>0.92951099999999987</c:v>
                </c:pt>
                <c:pt idx="759">
                  <c:v>0.86571900000000013</c:v>
                </c:pt>
                <c:pt idx="760">
                  <c:v>0.84096700000000002</c:v>
                </c:pt>
                <c:pt idx="761">
                  <c:v>0.96063500000000013</c:v>
                </c:pt>
                <c:pt idx="762">
                  <c:v>1.0767979999999999</c:v>
                </c:pt>
                <c:pt idx="763">
                  <c:v>1.0317209999999997</c:v>
                </c:pt>
                <c:pt idx="764">
                  <c:v>0.88681699999999986</c:v>
                </c:pt>
                <c:pt idx="765">
                  <c:v>0.88592499999999996</c:v>
                </c:pt>
                <c:pt idx="766">
                  <c:v>0.96572200000000008</c:v>
                </c:pt>
                <c:pt idx="767">
                  <c:v>1.078986</c:v>
                </c:pt>
                <c:pt idx="768">
                  <c:v>1.040818</c:v>
                </c:pt>
                <c:pt idx="769">
                  <c:v>0.95084400000000013</c:v>
                </c:pt>
                <c:pt idx="770">
                  <c:v>0.91153799999999985</c:v>
                </c:pt>
                <c:pt idx="771">
                  <c:v>0.89975300000000002</c:v>
                </c:pt>
                <c:pt idx="772">
                  <c:v>1.0298719999999997</c:v>
                </c:pt>
                <c:pt idx="773">
                  <c:v>0.88688100000000003</c:v>
                </c:pt>
                <c:pt idx="774">
                  <c:v>1.0247939999999998</c:v>
                </c:pt>
                <c:pt idx="775">
                  <c:v>1.0779379999999998</c:v>
                </c:pt>
                <c:pt idx="776">
                  <c:v>0.99296899999999988</c:v>
                </c:pt>
                <c:pt idx="777">
                  <c:v>0.94263799999999998</c:v>
                </c:pt>
                <c:pt idx="778">
                  <c:v>0.87575800000000015</c:v>
                </c:pt>
                <c:pt idx="779">
                  <c:v>0.933585</c:v>
                </c:pt>
                <c:pt idx="780">
                  <c:v>1.066362</c:v>
                </c:pt>
                <c:pt idx="781">
                  <c:v>0.94010400000000005</c:v>
                </c:pt>
                <c:pt idx="782">
                  <c:v>0.94876899999999997</c:v>
                </c:pt>
                <c:pt idx="783">
                  <c:v>1.0519449999999997</c:v>
                </c:pt>
                <c:pt idx="784">
                  <c:v>0.88699399999999984</c:v>
                </c:pt>
                <c:pt idx="785">
                  <c:v>1.0053589999999999</c:v>
                </c:pt>
                <c:pt idx="786">
                  <c:v>1.0599919999999998</c:v>
                </c:pt>
                <c:pt idx="787">
                  <c:v>1.0057249999999998</c:v>
                </c:pt>
                <c:pt idx="788">
                  <c:v>0.95809900000000014</c:v>
                </c:pt>
                <c:pt idx="789">
                  <c:v>0.94782500000000014</c:v>
                </c:pt>
                <c:pt idx="790">
                  <c:v>0.87281399999999998</c:v>
                </c:pt>
                <c:pt idx="791">
                  <c:v>0.96653199999999984</c:v>
                </c:pt>
                <c:pt idx="792">
                  <c:v>1.0490309999999998</c:v>
                </c:pt>
                <c:pt idx="793">
                  <c:v>1.048143</c:v>
                </c:pt>
                <c:pt idx="794">
                  <c:v>0.95265200000000005</c:v>
                </c:pt>
                <c:pt idx="795">
                  <c:v>0.93862400000000012</c:v>
                </c:pt>
                <c:pt idx="796">
                  <c:v>0.87393299999999996</c:v>
                </c:pt>
                <c:pt idx="797">
                  <c:v>0.96244499999999999</c:v>
                </c:pt>
                <c:pt idx="798">
                  <c:v>1.0786370000000001</c:v>
                </c:pt>
                <c:pt idx="799">
                  <c:v>0.88216599999999989</c:v>
                </c:pt>
                <c:pt idx="800">
                  <c:v>0.98825099999999988</c:v>
                </c:pt>
                <c:pt idx="801">
                  <c:v>0.96070900000000015</c:v>
                </c:pt>
                <c:pt idx="802">
                  <c:v>0.91245399999999988</c:v>
                </c:pt>
                <c:pt idx="803">
                  <c:v>1.055215</c:v>
                </c:pt>
                <c:pt idx="804">
                  <c:v>0.98873900000000003</c:v>
                </c:pt>
                <c:pt idx="805">
                  <c:v>0.89822599999999997</c:v>
                </c:pt>
                <c:pt idx="806">
                  <c:v>0.87709700000000013</c:v>
                </c:pt>
                <c:pt idx="807">
                  <c:v>0.94277699999999998</c:v>
                </c:pt>
                <c:pt idx="808">
                  <c:v>1.0591170000000001</c:v>
                </c:pt>
                <c:pt idx="809">
                  <c:v>1.0749059999999999</c:v>
                </c:pt>
                <c:pt idx="810">
                  <c:v>0.90338399999999985</c:v>
                </c:pt>
                <c:pt idx="811">
                  <c:v>0.964862</c:v>
                </c:pt>
                <c:pt idx="812">
                  <c:v>0.94022399999999984</c:v>
                </c:pt>
                <c:pt idx="813">
                  <c:v>0.92265699999999984</c:v>
                </c:pt>
                <c:pt idx="814">
                  <c:v>0.89791500000000002</c:v>
                </c:pt>
                <c:pt idx="815">
                  <c:v>1.0315409999999998</c:v>
                </c:pt>
                <c:pt idx="816">
                  <c:v>1.0656259999999997</c:v>
                </c:pt>
                <c:pt idx="817">
                  <c:v>0.87653700000000001</c:v>
                </c:pt>
                <c:pt idx="818">
                  <c:v>1.008888</c:v>
                </c:pt>
                <c:pt idx="819">
                  <c:v>0.86617699999999997</c:v>
                </c:pt>
                <c:pt idx="820">
                  <c:v>1.02491</c:v>
                </c:pt>
                <c:pt idx="821">
                  <c:v>1.072041</c:v>
                </c:pt>
                <c:pt idx="822">
                  <c:v>0.95723100000000005</c:v>
                </c:pt>
                <c:pt idx="823">
                  <c:v>0.92328699999999986</c:v>
                </c:pt>
                <c:pt idx="824">
                  <c:v>1.0314109999999999</c:v>
                </c:pt>
                <c:pt idx="825">
                  <c:v>0.96170900000000015</c:v>
                </c:pt>
                <c:pt idx="826">
                  <c:v>0.917547</c:v>
                </c:pt>
                <c:pt idx="827">
                  <c:v>1.06633</c:v>
                </c:pt>
                <c:pt idx="828">
                  <c:v>1.074443</c:v>
                </c:pt>
                <c:pt idx="829">
                  <c:v>0.96723300000000001</c:v>
                </c:pt>
                <c:pt idx="830">
                  <c:v>1.0612199999999998</c:v>
                </c:pt>
                <c:pt idx="831">
                  <c:v>1.1116639999999998</c:v>
                </c:pt>
                <c:pt idx="832">
                  <c:v>1.1030009999999999</c:v>
                </c:pt>
                <c:pt idx="833">
                  <c:v>1.064908</c:v>
                </c:pt>
                <c:pt idx="834">
                  <c:v>1.0757269999999999</c:v>
                </c:pt>
                <c:pt idx="835">
                  <c:v>1.113656</c:v>
                </c:pt>
                <c:pt idx="836">
                  <c:v>1.1514139999999999</c:v>
                </c:pt>
                <c:pt idx="837">
                  <c:v>1.144304</c:v>
                </c:pt>
                <c:pt idx="838">
                  <c:v>1.1585550000000002</c:v>
                </c:pt>
                <c:pt idx="839">
                  <c:v>1.2137499999999999</c:v>
                </c:pt>
                <c:pt idx="840">
                  <c:v>1.0456079999999999</c:v>
                </c:pt>
                <c:pt idx="841">
                  <c:v>1.0631739999999998</c:v>
                </c:pt>
                <c:pt idx="842">
                  <c:v>1.0871009999999999</c:v>
                </c:pt>
                <c:pt idx="843">
                  <c:v>1.1165880000000001</c:v>
                </c:pt>
                <c:pt idx="844">
                  <c:v>1.146104</c:v>
                </c:pt>
                <c:pt idx="845">
                  <c:v>1.088104</c:v>
                </c:pt>
                <c:pt idx="846">
                  <c:v>1.050908</c:v>
                </c:pt>
                <c:pt idx="847">
                  <c:v>1.075982</c:v>
                </c:pt>
                <c:pt idx="848">
                  <c:v>1.0416669999999997</c:v>
                </c:pt>
                <c:pt idx="849">
                  <c:v>1.0829580000000001</c:v>
                </c:pt>
                <c:pt idx="850">
                  <c:v>1.0705570000000002</c:v>
                </c:pt>
                <c:pt idx="851">
                  <c:v>1.0641149999999999</c:v>
                </c:pt>
                <c:pt idx="852">
                  <c:v>1.0488679999999999</c:v>
                </c:pt>
                <c:pt idx="853">
                  <c:v>1.0825</c:v>
                </c:pt>
                <c:pt idx="854">
                  <c:v>1.1206289999999999</c:v>
                </c:pt>
                <c:pt idx="855">
                  <c:v>1.1303380000000001</c:v>
                </c:pt>
                <c:pt idx="856">
                  <c:v>1.053037</c:v>
                </c:pt>
                <c:pt idx="857">
                  <c:v>1.0934899999999999</c:v>
                </c:pt>
                <c:pt idx="858">
                  <c:v>1.1177919999999997</c:v>
                </c:pt>
                <c:pt idx="859">
                  <c:v>1.0556199999999998</c:v>
                </c:pt>
                <c:pt idx="860">
                  <c:v>1.107885</c:v>
                </c:pt>
                <c:pt idx="861">
                  <c:v>1.1316219999999997</c:v>
                </c:pt>
                <c:pt idx="862">
                  <c:v>1.114903</c:v>
                </c:pt>
                <c:pt idx="863">
                  <c:v>1.1157459999999999</c:v>
                </c:pt>
                <c:pt idx="864">
                  <c:v>1.0593409999999999</c:v>
                </c:pt>
                <c:pt idx="865">
                  <c:v>1.1034729999999999</c:v>
                </c:pt>
                <c:pt idx="866">
                  <c:v>1.1336889999999999</c:v>
                </c:pt>
                <c:pt idx="867">
                  <c:v>1.1340820000000003</c:v>
                </c:pt>
                <c:pt idx="868">
                  <c:v>1.060756</c:v>
                </c:pt>
                <c:pt idx="869">
                  <c:v>1.0795520000000001</c:v>
                </c:pt>
                <c:pt idx="870">
                  <c:v>1.1134689999999998</c:v>
                </c:pt>
                <c:pt idx="871">
                  <c:v>1.1519509999999999</c:v>
                </c:pt>
                <c:pt idx="872">
                  <c:v>1.1567019999999999</c:v>
                </c:pt>
                <c:pt idx="873">
                  <c:v>1.2025319999999997</c:v>
                </c:pt>
                <c:pt idx="874">
                  <c:v>1.1615679999999999</c:v>
                </c:pt>
                <c:pt idx="875">
                  <c:v>1.0460880000000001</c:v>
                </c:pt>
                <c:pt idx="876">
                  <c:v>1.068827</c:v>
                </c:pt>
                <c:pt idx="877">
                  <c:v>1.100795</c:v>
                </c:pt>
                <c:pt idx="878">
                  <c:v>1.1358839999999999</c:v>
                </c:pt>
                <c:pt idx="879">
                  <c:v>1.1537239999999997</c:v>
                </c:pt>
                <c:pt idx="880">
                  <c:v>1.0778459999999999</c:v>
                </c:pt>
                <c:pt idx="881">
                  <c:v>1.0857319999999997</c:v>
                </c:pt>
                <c:pt idx="882">
                  <c:v>1.074203</c:v>
                </c:pt>
                <c:pt idx="883">
                  <c:v>1.1172869999999999</c:v>
                </c:pt>
                <c:pt idx="884">
                  <c:v>1.1211929999999999</c:v>
                </c:pt>
                <c:pt idx="885">
                  <c:v>1.048036</c:v>
                </c:pt>
                <c:pt idx="886">
                  <c:v>1.0832569999999999</c:v>
                </c:pt>
                <c:pt idx="887">
                  <c:v>1.0722929999999999</c:v>
                </c:pt>
                <c:pt idx="888">
                  <c:v>1.0809359999999999</c:v>
                </c:pt>
                <c:pt idx="889">
                  <c:v>1.0997459999999999</c:v>
                </c:pt>
                <c:pt idx="890">
                  <c:v>1.1341570000000003</c:v>
                </c:pt>
                <c:pt idx="891">
                  <c:v>1.151211</c:v>
                </c:pt>
                <c:pt idx="892">
                  <c:v>1.1444570000000003</c:v>
                </c:pt>
                <c:pt idx="893">
                  <c:v>1.0517949999999998</c:v>
                </c:pt>
                <c:pt idx="894">
                  <c:v>1.103553</c:v>
                </c:pt>
                <c:pt idx="895">
                  <c:v>1.1306750000000001</c:v>
                </c:pt>
                <c:pt idx="896">
                  <c:v>1.142876</c:v>
                </c:pt>
                <c:pt idx="897">
                  <c:v>1.1880550000000003</c:v>
                </c:pt>
                <c:pt idx="898">
                  <c:v>1.182334</c:v>
                </c:pt>
                <c:pt idx="899">
                  <c:v>1.1431020000000001</c:v>
                </c:pt>
                <c:pt idx="900">
                  <c:v>1.0592139999999999</c:v>
                </c:pt>
                <c:pt idx="901">
                  <c:v>1.0999749999999997</c:v>
                </c:pt>
                <c:pt idx="902">
                  <c:v>1.099656</c:v>
                </c:pt>
                <c:pt idx="903">
                  <c:v>1.117413</c:v>
                </c:pt>
                <c:pt idx="904">
                  <c:v>1.156603</c:v>
                </c:pt>
                <c:pt idx="905">
                  <c:v>1.20888</c:v>
                </c:pt>
                <c:pt idx="906">
                  <c:v>1.122881</c:v>
                </c:pt>
                <c:pt idx="907">
                  <c:v>1.014888</c:v>
                </c:pt>
                <c:pt idx="908">
                  <c:v>1.0805130000000001</c:v>
                </c:pt>
                <c:pt idx="909">
                  <c:v>1.1289880000000001</c:v>
                </c:pt>
                <c:pt idx="910">
                  <c:v>1.070776</c:v>
                </c:pt>
                <c:pt idx="911">
                  <c:v>1.0707500000000001</c:v>
                </c:pt>
                <c:pt idx="912">
                  <c:v>1.121777</c:v>
                </c:pt>
                <c:pt idx="913">
                  <c:v>1.1313580000000001</c:v>
                </c:pt>
                <c:pt idx="914">
                  <c:v>1.157648</c:v>
                </c:pt>
                <c:pt idx="915">
                  <c:v>1.1709239999999999</c:v>
                </c:pt>
                <c:pt idx="916">
                  <c:v>1.1937180000000001</c:v>
                </c:pt>
                <c:pt idx="917">
                  <c:v>1.0356909999999997</c:v>
                </c:pt>
                <c:pt idx="918">
                  <c:v>1.0534509999999999</c:v>
                </c:pt>
                <c:pt idx="919">
                  <c:v>1.1023180000000001</c:v>
                </c:pt>
                <c:pt idx="920">
                  <c:v>1.1254689999999998</c:v>
                </c:pt>
                <c:pt idx="921">
                  <c:v>1.0721860000000001</c:v>
                </c:pt>
                <c:pt idx="922">
                  <c:v>1.0523149999999999</c:v>
                </c:pt>
                <c:pt idx="923">
                  <c:v>1.0886639999999999</c:v>
                </c:pt>
                <c:pt idx="924">
                  <c:v>1.1075889999999999</c:v>
                </c:pt>
                <c:pt idx="925">
                  <c:v>1.1415989999999998</c:v>
                </c:pt>
                <c:pt idx="926">
                  <c:v>1.1942550000000003</c:v>
                </c:pt>
                <c:pt idx="927">
                  <c:v>1.1456500000000001</c:v>
                </c:pt>
                <c:pt idx="928">
                  <c:v>1.0806659999999999</c:v>
                </c:pt>
                <c:pt idx="929">
                  <c:v>1.0770039999999999</c:v>
                </c:pt>
                <c:pt idx="930">
                  <c:v>1.0563670000000001</c:v>
                </c:pt>
                <c:pt idx="931">
                  <c:v>1.030959</c:v>
                </c:pt>
                <c:pt idx="932">
                  <c:v>1.0715789999999998</c:v>
                </c:pt>
                <c:pt idx="933">
                  <c:v>1.1109880000000001</c:v>
                </c:pt>
                <c:pt idx="934">
                  <c:v>1.131545</c:v>
                </c:pt>
                <c:pt idx="935">
                  <c:v>1.148549</c:v>
                </c:pt>
                <c:pt idx="936">
                  <c:v>1.0543689999999999</c:v>
                </c:pt>
                <c:pt idx="937">
                  <c:v>1.090306</c:v>
                </c:pt>
                <c:pt idx="938">
                  <c:v>1.1351599999999999</c:v>
                </c:pt>
                <c:pt idx="939">
                  <c:v>1.1455039999999999</c:v>
                </c:pt>
                <c:pt idx="940">
                  <c:v>1.127953</c:v>
                </c:pt>
                <c:pt idx="941">
                  <c:v>1.1851989999999999</c:v>
                </c:pt>
                <c:pt idx="942">
                  <c:v>1.056959</c:v>
                </c:pt>
                <c:pt idx="943">
                  <c:v>1.0809880000000001</c:v>
                </c:pt>
                <c:pt idx="944">
                  <c:v>1.129013</c:v>
                </c:pt>
                <c:pt idx="945">
                  <c:v>1.1416580000000001</c:v>
                </c:pt>
                <c:pt idx="946">
                  <c:v>1.1118899999999998</c:v>
                </c:pt>
                <c:pt idx="947">
                  <c:v>1.1632929999999999</c:v>
                </c:pt>
                <c:pt idx="948">
                  <c:v>1.155516</c:v>
                </c:pt>
                <c:pt idx="949">
                  <c:v>1.0609439999999999</c:v>
                </c:pt>
                <c:pt idx="950">
                  <c:v>1.1026530000000001</c:v>
                </c:pt>
                <c:pt idx="951">
                  <c:v>1.1293299999999997</c:v>
                </c:pt>
                <c:pt idx="952">
                  <c:v>1.1164959999999999</c:v>
                </c:pt>
                <c:pt idx="953">
                  <c:v>1.065617</c:v>
                </c:pt>
                <c:pt idx="954">
                  <c:v>1.0832820000000001</c:v>
                </c:pt>
                <c:pt idx="955">
                  <c:v>1.1209560000000001</c:v>
                </c:pt>
                <c:pt idx="956">
                  <c:v>1.063059</c:v>
                </c:pt>
                <c:pt idx="957">
                  <c:v>1.0915839999999999</c:v>
                </c:pt>
                <c:pt idx="958">
                  <c:v>1.122479</c:v>
                </c:pt>
                <c:pt idx="959">
                  <c:v>1.1272249999999997</c:v>
                </c:pt>
                <c:pt idx="960">
                  <c:v>1.1463480000000001</c:v>
                </c:pt>
                <c:pt idx="961">
                  <c:v>1.1473309999999999</c:v>
                </c:pt>
                <c:pt idx="962">
                  <c:v>1.086722</c:v>
                </c:pt>
                <c:pt idx="963">
                  <c:v>1.0837239999999997</c:v>
                </c:pt>
                <c:pt idx="964">
                  <c:v>1.1381130000000002</c:v>
                </c:pt>
                <c:pt idx="965">
                  <c:v>1.1344030000000001</c:v>
                </c:pt>
                <c:pt idx="966">
                  <c:v>1.177473</c:v>
                </c:pt>
                <c:pt idx="967">
                  <c:v>1.1810209999999999</c:v>
                </c:pt>
                <c:pt idx="968">
                  <c:v>1.1426520000000002</c:v>
                </c:pt>
                <c:pt idx="969">
                  <c:v>1.0453589999999999</c:v>
                </c:pt>
                <c:pt idx="970">
                  <c:v>1.104813</c:v>
                </c:pt>
                <c:pt idx="971">
                  <c:v>1.1306309999999999</c:v>
                </c:pt>
                <c:pt idx="972">
                  <c:v>1.0499509999999999</c:v>
                </c:pt>
                <c:pt idx="973">
                  <c:v>1.0984020000000001</c:v>
                </c:pt>
                <c:pt idx="974">
                  <c:v>1.0910519999999999</c:v>
                </c:pt>
                <c:pt idx="975">
                  <c:v>1.149842</c:v>
                </c:pt>
                <c:pt idx="976">
                  <c:v>1.0387470000000001</c:v>
                </c:pt>
                <c:pt idx="977">
                  <c:v>1.0879099999999997</c:v>
                </c:pt>
                <c:pt idx="978">
                  <c:v>1.1097170000000001</c:v>
                </c:pt>
                <c:pt idx="979">
                  <c:v>1.1572750000000001</c:v>
                </c:pt>
                <c:pt idx="980">
                  <c:v>1.1471979999999999</c:v>
                </c:pt>
                <c:pt idx="981">
                  <c:v>1.107605</c:v>
                </c:pt>
                <c:pt idx="982">
                  <c:v>1.0509999999999997</c:v>
                </c:pt>
                <c:pt idx="983">
                  <c:v>1.046432</c:v>
                </c:pt>
                <c:pt idx="984">
                  <c:v>1.082211</c:v>
                </c:pt>
                <c:pt idx="985">
                  <c:v>1.0647689999999999</c:v>
                </c:pt>
                <c:pt idx="986">
                  <c:v>1.0879229999999998</c:v>
                </c:pt>
                <c:pt idx="987">
                  <c:v>1.0493159999999999</c:v>
                </c:pt>
                <c:pt idx="988">
                  <c:v>1.093583</c:v>
                </c:pt>
                <c:pt idx="989">
                  <c:v>1.1248860000000001</c:v>
                </c:pt>
                <c:pt idx="990">
                  <c:v>1.1683669999999999</c:v>
                </c:pt>
                <c:pt idx="991">
                  <c:v>1.1140239999999999</c:v>
                </c:pt>
                <c:pt idx="992">
                  <c:v>1.091418</c:v>
                </c:pt>
                <c:pt idx="993">
                  <c:v>1.0568379999999999</c:v>
                </c:pt>
                <c:pt idx="994">
                  <c:v>1.0875969999999997</c:v>
                </c:pt>
                <c:pt idx="995">
                  <c:v>1.0419769999999997</c:v>
                </c:pt>
                <c:pt idx="996">
                  <c:v>1.1040190000000001</c:v>
                </c:pt>
                <c:pt idx="997">
                  <c:v>1.1275789999999999</c:v>
                </c:pt>
                <c:pt idx="998">
                  <c:v>1.1693199999999999</c:v>
                </c:pt>
                <c:pt idx="999">
                  <c:v>1.179737</c:v>
                </c:pt>
                <c:pt idx="1000">
                  <c:v>1.079777</c:v>
                </c:pt>
                <c:pt idx="1001">
                  <c:v>1.049118</c:v>
                </c:pt>
                <c:pt idx="1002">
                  <c:v>1.0399189999999998</c:v>
                </c:pt>
                <c:pt idx="1003">
                  <c:v>1.091272</c:v>
                </c:pt>
                <c:pt idx="1004">
                  <c:v>1.0728880000000001</c:v>
                </c:pt>
                <c:pt idx="1005">
                  <c:v>1.0714439999999998</c:v>
                </c:pt>
                <c:pt idx="1006">
                  <c:v>1.1040460000000001</c:v>
                </c:pt>
                <c:pt idx="1007">
                  <c:v>1.1033439999999999</c:v>
                </c:pt>
                <c:pt idx="1008">
                  <c:v>1.04918</c:v>
                </c:pt>
                <c:pt idx="1009">
                  <c:v>1.0914209999999998</c:v>
                </c:pt>
                <c:pt idx="1010">
                  <c:v>1.1249070000000001</c:v>
                </c:pt>
                <c:pt idx="1011">
                  <c:v>1.127656</c:v>
                </c:pt>
                <c:pt idx="1012">
                  <c:v>1.1654580000000001</c:v>
                </c:pt>
                <c:pt idx="1013">
                  <c:v>1.1719539999999999</c:v>
                </c:pt>
                <c:pt idx="1014">
                  <c:v>1.102414</c:v>
                </c:pt>
                <c:pt idx="1015">
                  <c:v>1.0842769999999999</c:v>
                </c:pt>
                <c:pt idx="1016">
                  <c:v>1.1223560000000001</c:v>
                </c:pt>
                <c:pt idx="1017">
                  <c:v>1.15272</c:v>
                </c:pt>
                <c:pt idx="1018">
                  <c:v>1.056983</c:v>
                </c:pt>
                <c:pt idx="1019">
                  <c:v>1.080265</c:v>
                </c:pt>
                <c:pt idx="1020">
                  <c:v>1.0653429999999999</c:v>
                </c:pt>
                <c:pt idx="1021">
                  <c:v>1.0564709999999999</c:v>
                </c:pt>
                <c:pt idx="1022">
                  <c:v>1.1185039999999999</c:v>
                </c:pt>
                <c:pt idx="1023">
                  <c:v>1.1580630000000001</c:v>
                </c:pt>
                <c:pt idx="1024">
                  <c:v>1.1483130000000001</c:v>
                </c:pt>
                <c:pt idx="1025">
                  <c:v>1.1556789999999999</c:v>
                </c:pt>
                <c:pt idx="1026">
                  <c:v>1.0540870000000002</c:v>
                </c:pt>
                <c:pt idx="1027">
                  <c:v>1.0854789999999999</c:v>
                </c:pt>
                <c:pt idx="1028">
                  <c:v>1.1218239999999997</c:v>
                </c:pt>
                <c:pt idx="1029">
                  <c:v>1.136849</c:v>
                </c:pt>
                <c:pt idx="1030">
                  <c:v>1.1546080000000001</c:v>
                </c:pt>
                <c:pt idx="1031">
                  <c:v>1.0535870000000001</c:v>
                </c:pt>
                <c:pt idx="1032">
                  <c:v>1.097505</c:v>
                </c:pt>
                <c:pt idx="1033">
                  <c:v>1.122225</c:v>
                </c:pt>
                <c:pt idx="1034">
                  <c:v>1.135877</c:v>
                </c:pt>
                <c:pt idx="1035">
                  <c:v>1.180734</c:v>
                </c:pt>
                <c:pt idx="1036">
                  <c:v>1.1639739999999998</c:v>
                </c:pt>
                <c:pt idx="1037">
                  <c:v>1.127084</c:v>
                </c:pt>
                <c:pt idx="1038">
                  <c:v>1.0397919999999998</c:v>
                </c:pt>
                <c:pt idx="1039">
                  <c:v>1.0769439999999999</c:v>
                </c:pt>
                <c:pt idx="1040">
                  <c:v>1.116751</c:v>
                </c:pt>
                <c:pt idx="1041">
                  <c:v>1.0650869999999999</c:v>
                </c:pt>
                <c:pt idx="1042">
                  <c:v>1.074206</c:v>
                </c:pt>
                <c:pt idx="1043">
                  <c:v>1.1151009999999999</c:v>
                </c:pt>
                <c:pt idx="1044">
                  <c:v>1.1523060000000001</c:v>
                </c:pt>
                <c:pt idx="1045">
                  <c:v>1.1332549999999999</c:v>
                </c:pt>
                <c:pt idx="1046">
                  <c:v>1.0723009999999999</c:v>
                </c:pt>
                <c:pt idx="1047">
                  <c:v>1.0685909999999998</c:v>
                </c:pt>
                <c:pt idx="1048">
                  <c:v>1.108814</c:v>
                </c:pt>
                <c:pt idx="1049">
                  <c:v>1.096384</c:v>
                </c:pt>
                <c:pt idx="1050">
                  <c:v>1.0606239999999998</c:v>
                </c:pt>
                <c:pt idx="1051">
                  <c:v>1.0996409999999999</c:v>
                </c:pt>
                <c:pt idx="1052">
                  <c:v>1.1313329999999999</c:v>
                </c:pt>
                <c:pt idx="1053">
                  <c:v>1.1412150000000001</c:v>
                </c:pt>
                <c:pt idx="1054">
                  <c:v>1.146703</c:v>
                </c:pt>
                <c:pt idx="1055">
                  <c:v>1.103553</c:v>
                </c:pt>
                <c:pt idx="1056">
                  <c:v>1.0640000000000001</c:v>
                </c:pt>
                <c:pt idx="1057">
                  <c:v>1.1203689999999999</c:v>
                </c:pt>
                <c:pt idx="1058">
                  <c:v>1.074935</c:v>
                </c:pt>
                <c:pt idx="1059">
                  <c:v>1.0909289999999998</c:v>
                </c:pt>
                <c:pt idx="1060">
                  <c:v>1.0571239999999997</c:v>
                </c:pt>
                <c:pt idx="1061">
                  <c:v>1.07013</c:v>
                </c:pt>
                <c:pt idx="1062">
                  <c:v>1.0899599999999998</c:v>
                </c:pt>
                <c:pt idx="1063">
                  <c:v>1.1217209999999997</c:v>
                </c:pt>
                <c:pt idx="1064">
                  <c:v>1.074451</c:v>
                </c:pt>
                <c:pt idx="1065">
                  <c:v>1.0730420000000001</c:v>
                </c:pt>
                <c:pt idx="1066">
                  <c:v>1.12232</c:v>
                </c:pt>
                <c:pt idx="1067">
                  <c:v>1.1165149999999999</c:v>
                </c:pt>
                <c:pt idx="1068">
                  <c:v>1.0694399999999997</c:v>
                </c:pt>
                <c:pt idx="1069">
                  <c:v>1.1012739999999999</c:v>
                </c:pt>
                <c:pt idx="1070">
                  <c:v>1.145656</c:v>
                </c:pt>
                <c:pt idx="1071">
                  <c:v>1.1290309999999999</c:v>
                </c:pt>
                <c:pt idx="1072">
                  <c:v>1.0571120000000001</c:v>
                </c:pt>
                <c:pt idx="1073">
                  <c:v>1.0979749999999997</c:v>
                </c:pt>
                <c:pt idx="1074">
                  <c:v>1.0955839999999999</c:v>
                </c:pt>
                <c:pt idx="1075">
                  <c:v>1.1288400000000001</c:v>
                </c:pt>
                <c:pt idx="1076">
                  <c:v>1.1270909999999998</c:v>
                </c:pt>
                <c:pt idx="1077">
                  <c:v>1.1181500000000002</c:v>
                </c:pt>
                <c:pt idx="1078">
                  <c:v>1.0695899999999998</c:v>
                </c:pt>
                <c:pt idx="1079">
                  <c:v>1.0469079999999999</c:v>
                </c:pt>
                <c:pt idx="1080">
                  <c:v>1.097048</c:v>
                </c:pt>
                <c:pt idx="1081">
                  <c:v>1.1181970000000001</c:v>
                </c:pt>
                <c:pt idx="1082">
                  <c:v>1.130981</c:v>
                </c:pt>
                <c:pt idx="1083">
                  <c:v>1.0813109999999999</c:v>
                </c:pt>
                <c:pt idx="1084">
                  <c:v>1.0755279999999998</c:v>
                </c:pt>
                <c:pt idx="1085">
                  <c:v>1.101977</c:v>
                </c:pt>
                <c:pt idx="1086">
                  <c:v>1.110835</c:v>
                </c:pt>
                <c:pt idx="1087">
                  <c:v>1.150984</c:v>
                </c:pt>
                <c:pt idx="1088">
                  <c:v>1.180199</c:v>
                </c:pt>
                <c:pt idx="1089">
                  <c:v>1.2047749999999997</c:v>
                </c:pt>
                <c:pt idx="1090">
                  <c:v>1.046756</c:v>
                </c:pt>
                <c:pt idx="1091">
                  <c:v>1.0702</c:v>
                </c:pt>
                <c:pt idx="1092">
                  <c:v>1.1304339999999999</c:v>
                </c:pt>
                <c:pt idx="1093">
                  <c:v>1.1317489999999999</c:v>
                </c:pt>
                <c:pt idx="1094">
                  <c:v>1.1197609999999998</c:v>
                </c:pt>
                <c:pt idx="1095">
                  <c:v>1.147178</c:v>
                </c:pt>
                <c:pt idx="1096">
                  <c:v>1.077407</c:v>
                </c:pt>
                <c:pt idx="1097">
                  <c:v>1.1019379999999999</c:v>
                </c:pt>
                <c:pt idx="1098">
                  <c:v>1.121502</c:v>
                </c:pt>
                <c:pt idx="1099">
                  <c:v>1.1230720000000001</c:v>
                </c:pt>
                <c:pt idx="1100">
                  <c:v>1.1411849999999999</c:v>
                </c:pt>
                <c:pt idx="1101">
                  <c:v>1.0365929999999999</c:v>
                </c:pt>
                <c:pt idx="1102">
                  <c:v>1.1113839999999999</c:v>
                </c:pt>
                <c:pt idx="1103">
                  <c:v>1.10223</c:v>
                </c:pt>
                <c:pt idx="1104">
                  <c:v>1.1676279999999999</c:v>
                </c:pt>
                <c:pt idx="1105">
                  <c:v>1.128838</c:v>
                </c:pt>
                <c:pt idx="1106">
                  <c:v>1.1729830000000001</c:v>
                </c:pt>
                <c:pt idx="1107">
                  <c:v>1.1295839999999999</c:v>
                </c:pt>
                <c:pt idx="1108">
                  <c:v>1.039947</c:v>
                </c:pt>
                <c:pt idx="1109">
                  <c:v>1.1150309999999999</c:v>
                </c:pt>
                <c:pt idx="1110">
                  <c:v>1.117073</c:v>
                </c:pt>
                <c:pt idx="1111">
                  <c:v>1.103127</c:v>
                </c:pt>
                <c:pt idx="1112">
                  <c:v>1.162938</c:v>
                </c:pt>
                <c:pt idx="1113">
                  <c:v>1.0680590000000001</c:v>
                </c:pt>
                <c:pt idx="1114">
                  <c:v>1.1139059999999998</c:v>
                </c:pt>
                <c:pt idx="1115">
                  <c:v>1.1019509999999999</c:v>
                </c:pt>
                <c:pt idx="1116">
                  <c:v>1.1246870000000002</c:v>
                </c:pt>
                <c:pt idx="1117">
                  <c:v>1.136779</c:v>
                </c:pt>
                <c:pt idx="1118">
                  <c:v>1.1158289999999997</c:v>
                </c:pt>
                <c:pt idx="1119">
                  <c:v>1.0677389999999998</c:v>
                </c:pt>
                <c:pt idx="1120">
                  <c:v>1.052235</c:v>
                </c:pt>
                <c:pt idx="1121">
                  <c:v>1.0832629999999999</c:v>
                </c:pt>
                <c:pt idx="1122">
                  <c:v>1.1277809999999999</c:v>
                </c:pt>
                <c:pt idx="1123">
                  <c:v>1.1477929999999998</c:v>
                </c:pt>
                <c:pt idx="1124">
                  <c:v>1.1145750000000001</c:v>
                </c:pt>
                <c:pt idx="1125">
                  <c:v>1.1781410000000001</c:v>
                </c:pt>
                <c:pt idx="1126">
                  <c:v>1.1361560000000002</c:v>
                </c:pt>
                <c:pt idx="1127">
                  <c:v>1.0232459999999999</c:v>
                </c:pt>
                <c:pt idx="1128">
                  <c:v>1.0881050000000001</c:v>
                </c:pt>
                <c:pt idx="1129">
                  <c:v>1.085645</c:v>
                </c:pt>
                <c:pt idx="1130">
                  <c:v>1.1187450000000001</c:v>
                </c:pt>
                <c:pt idx="1131">
                  <c:v>1.1177029999999999</c:v>
                </c:pt>
                <c:pt idx="1132">
                  <c:v>1.0643279999999999</c:v>
                </c:pt>
                <c:pt idx="1133">
                  <c:v>1.0905549999999999</c:v>
                </c:pt>
                <c:pt idx="1134">
                  <c:v>1.0469839999999999</c:v>
                </c:pt>
                <c:pt idx="1135">
                  <c:v>1.0578439999999998</c:v>
                </c:pt>
                <c:pt idx="1136">
                  <c:v>1.088525</c:v>
                </c:pt>
                <c:pt idx="1137">
                  <c:v>1.043307</c:v>
                </c:pt>
                <c:pt idx="1138">
                  <c:v>1.108365</c:v>
                </c:pt>
                <c:pt idx="1139">
                  <c:v>1.1421530000000002</c:v>
                </c:pt>
                <c:pt idx="1140">
                  <c:v>1.118989</c:v>
                </c:pt>
                <c:pt idx="1141">
                  <c:v>1.1281049999999999</c:v>
                </c:pt>
                <c:pt idx="1142">
                  <c:v>1.166774</c:v>
                </c:pt>
                <c:pt idx="1143">
                  <c:v>1.0418599999999998</c:v>
                </c:pt>
                <c:pt idx="1144">
                  <c:v>1.0816609999999998</c:v>
                </c:pt>
                <c:pt idx="1145">
                  <c:v>1.1250389999999999</c:v>
                </c:pt>
                <c:pt idx="1146">
                  <c:v>1.104654</c:v>
                </c:pt>
                <c:pt idx="1147">
                  <c:v>1.129648</c:v>
                </c:pt>
                <c:pt idx="1148">
                  <c:v>1.1017219999999999</c:v>
                </c:pt>
                <c:pt idx="1149">
                  <c:v>1.062298</c:v>
                </c:pt>
                <c:pt idx="1150">
                  <c:v>1.104978</c:v>
                </c:pt>
                <c:pt idx="1151">
                  <c:v>1.0426309999999999</c:v>
                </c:pt>
                <c:pt idx="1152">
                  <c:v>1.04698</c:v>
                </c:pt>
                <c:pt idx="1153">
                  <c:v>1.0932139999999999</c:v>
                </c:pt>
                <c:pt idx="1154">
                  <c:v>1.1059949999999998</c:v>
                </c:pt>
                <c:pt idx="1155">
                  <c:v>1.126404</c:v>
                </c:pt>
                <c:pt idx="1156">
                  <c:v>1.090365</c:v>
                </c:pt>
                <c:pt idx="1157">
                  <c:v>1.050241</c:v>
                </c:pt>
                <c:pt idx="1158">
                  <c:v>1.0947899999999999</c:v>
                </c:pt>
                <c:pt idx="1159">
                  <c:v>1.1239870000000001</c:v>
                </c:pt>
                <c:pt idx="1160">
                  <c:v>1.0390309999999998</c:v>
                </c:pt>
                <c:pt idx="1161">
                  <c:v>1.0935189999999999</c:v>
                </c:pt>
                <c:pt idx="1162">
                  <c:v>1.1107580000000001</c:v>
                </c:pt>
                <c:pt idx="1163">
                  <c:v>1.1393070000000001</c:v>
                </c:pt>
                <c:pt idx="1164">
                  <c:v>1.1565909999999999</c:v>
                </c:pt>
                <c:pt idx="1165">
                  <c:v>1.0656789999999998</c:v>
                </c:pt>
                <c:pt idx="1166">
                  <c:v>1.0787739999999999</c:v>
                </c:pt>
                <c:pt idx="1167">
                  <c:v>1.134695</c:v>
                </c:pt>
                <c:pt idx="1168">
                  <c:v>1.116778</c:v>
                </c:pt>
                <c:pt idx="1169">
                  <c:v>1.0861449999999999</c:v>
                </c:pt>
                <c:pt idx="1170">
                  <c:v>1.067485</c:v>
                </c:pt>
                <c:pt idx="1171">
                  <c:v>1.0472059999999999</c:v>
                </c:pt>
                <c:pt idx="1172">
                  <c:v>1.062997</c:v>
                </c:pt>
                <c:pt idx="1173">
                  <c:v>1.0804069999999999</c:v>
                </c:pt>
                <c:pt idx="1174">
                  <c:v>1.072651</c:v>
                </c:pt>
                <c:pt idx="1175">
                  <c:v>1.1221880000000002</c:v>
                </c:pt>
                <c:pt idx="1176">
                  <c:v>1.0997619999999997</c:v>
                </c:pt>
                <c:pt idx="1177">
                  <c:v>1.065445</c:v>
                </c:pt>
                <c:pt idx="1178">
                  <c:v>1.116268</c:v>
                </c:pt>
                <c:pt idx="1179">
                  <c:v>1.1335009999999999</c:v>
                </c:pt>
                <c:pt idx="1180">
                  <c:v>1.114465</c:v>
                </c:pt>
                <c:pt idx="1181">
                  <c:v>1.1585460000000001</c:v>
                </c:pt>
                <c:pt idx="1182">
                  <c:v>1.1814789999999999</c:v>
                </c:pt>
                <c:pt idx="1183">
                  <c:v>1.0774739999999998</c:v>
                </c:pt>
                <c:pt idx="1184">
                  <c:v>1.0646929999999999</c:v>
                </c:pt>
                <c:pt idx="1185">
                  <c:v>1.124565</c:v>
                </c:pt>
                <c:pt idx="1186">
                  <c:v>1.1539249999999999</c:v>
                </c:pt>
                <c:pt idx="1187">
                  <c:v>1.1619379999999999</c:v>
                </c:pt>
                <c:pt idx="1188">
                  <c:v>1.172331</c:v>
                </c:pt>
                <c:pt idx="1189">
                  <c:v>1.1889570000000003</c:v>
                </c:pt>
                <c:pt idx="1190">
                  <c:v>1.0472159999999999</c:v>
                </c:pt>
                <c:pt idx="1191">
                  <c:v>1.0647229999999999</c:v>
                </c:pt>
                <c:pt idx="1192">
                  <c:v>1.0734979999999998</c:v>
                </c:pt>
                <c:pt idx="1193">
                  <c:v>1.079917</c:v>
                </c:pt>
                <c:pt idx="1194">
                  <c:v>1.0825899999999999</c:v>
                </c:pt>
                <c:pt idx="1195">
                  <c:v>1.1140160000000001</c:v>
                </c:pt>
                <c:pt idx="1196">
                  <c:v>1.0540830000000001</c:v>
                </c:pt>
                <c:pt idx="1197">
                  <c:v>1.056025</c:v>
                </c:pt>
                <c:pt idx="1198">
                  <c:v>1.0516429999999999</c:v>
                </c:pt>
                <c:pt idx="1199">
                  <c:v>1.0771939999999998</c:v>
                </c:pt>
                <c:pt idx="1200">
                  <c:v>1.098641</c:v>
                </c:pt>
                <c:pt idx="1201">
                  <c:v>1.1309239999999998</c:v>
                </c:pt>
                <c:pt idx="1202">
                  <c:v>1.1558739999999998</c:v>
                </c:pt>
                <c:pt idx="1203">
                  <c:v>1.1566050000000001</c:v>
                </c:pt>
                <c:pt idx="1204">
                  <c:v>1.186876</c:v>
                </c:pt>
                <c:pt idx="1205">
                  <c:v>1.0614570000000001</c:v>
                </c:pt>
                <c:pt idx="1206">
                  <c:v>1.057375</c:v>
                </c:pt>
                <c:pt idx="1207">
                  <c:v>1.1115729999999999</c:v>
                </c:pt>
                <c:pt idx="1208">
                  <c:v>1.138892</c:v>
                </c:pt>
                <c:pt idx="1209">
                  <c:v>1.153527</c:v>
                </c:pt>
                <c:pt idx="1210">
                  <c:v>1.1754629999999999</c:v>
                </c:pt>
                <c:pt idx="1211">
                  <c:v>1.1720590000000002</c:v>
                </c:pt>
                <c:pt idx="1212">
                  <c:v>1.0855859999999999</c:v>
                </c:pt>
                <c:pt idx="1213">
                  <c:v>1.0869869999999999</c:v>
                </c:pt>
                <c:pt idx="1214">
                  <c:v>1.1000030000000001</c:v>
                </c:pt>
                <c:pt idx="1215">
                  <c:v>1.04895</c:v>
                </c:pt>
                <c:pt idx="1216">
                  <c:v>1.0804450000000001</c:v>
                </c:pt>
                <c:pt idx="1217">
                  <c:v>1.2843519999999999</c:v>
                </c:pt>
                <c:pt idx="1218">
                  <c:v>1.4592959999999997</c:v>
                </c:pt>
                <c:pt idx="1219">
                  <c:v>1.716553</c:v>
                </c:pt>
                <c:pt idx="1220">
                  <c:v>1.5704870000000002</c:v>
                </c:pt>
                <c:pt idx="1221">
                  <c:v>1.514383</c:v>
                </c:pt>
                <c:pt idx="1222">
                  <c:v>2.0066749999999995</c:v>
                </c:pt>
                <c:pt idx="1223">
                  <c:v>1.8900160000000001</c:v>
                </c:pt>
                <c:pt idx="1224">
                  <c:v>1.69957</c:v>
                </c:pt>
                <c:pt idx="1225">
                  <c:v>2.1272389999999999</c:v>
                </c:pt>
                <c:pt idx="1226">
                  <c:v>1.2762500000000001</c:v>
                </c:pt>
                <c:pt idx="1227">
                  <c:v>1.289847</c:v>
                </c:pt>
                <c:pt idx="1228">
                  <c:v>1.7934749999999997</c:v>
                </c:pt>
                <c:pt idx="1229">
                  <c:v>2.0475050000000001</c:v>
                </c:pt>
                <c:pt idx="1230">
                  <c:v>1.8682749999999999</c:v>
                </c:pt>
                <c:pt idx="1231">
                  <c:v>1.76203</c:v>
                </c:pt>
                <c:pt idx="1232">
                  <c:v>2.0084179999999998</c:v>
                </c:pt>
                <c:pt idx="1233">
                  <c:v>2.0865960000000001</c:v>
                </c:pt>
                <c:pt idx="1234">
                  <c:v>1.804322</c:v>
                </c:pt>
                <c:pt idx="1235">
                  <c:v>1.8229229999999998</c:v>
                </c:pt>
                <c:pt idx="1236">
                  <c:v>1.7796779999999999</c:v>
                </c:pt>
                <c:pt idx="1237">
                  <c:v>1.7637299999999998</c:v>
                </c:pt>
                <c:pt idx="1238">
                  <c:v>1.676903</c:v>
                </c:pt>
                <c:pt idx="1239">
                  <c:v>1.784548</c:v>
                </c:pt>
                <c:pt idx="1240">
                  <c:v>1.7698589999999998</c:v>
                </c:pt>
                <c:pt idx="1241">
                  <c:v>1.9045120000000002</c:v>
                </c:pt>
                <c:pt idx="1242">
                  <c:v>2.2217899999999999</c:v>
                </c:pt>
                <c:pt idx="1243">
                  <c:v>1.7669689999999998</c:v>
                </c:pt>
                <c:pt idx="1244">
                  <c:v>1.8628659999999999</c:v>
                </c:pt>
                <c:pt idx="1245">
                  <c:v>1.956564</c:v>
                </c:pt>
                <c:pt idx="1246">
                  <c:v>2.5190249999999996</c:v>
                </c:pt>
                <c:pt idx="1247">
                  <c:v>2.4343370000000002</c:v>
                </c:pt>
                <c:pt idx="1248">
                  <c:v>2.5796099999999997</c:v>
                </c:pt>
                <c:pt idx="1249">
                  <c:v>2.5194719999999995</c:v>
                </c:pt>
                <c:pt idx="1250">
                  <c:v>2.549223</c:v>
                </c:pt>
                <c:pt idx="1251">
                  <c:v>2.5990159999999998</c:v>
                </c:pt>
                <c:pt idx="1252">
                  <c:v>2.509439</c:v>
                </c:pt>
                <c:pt idx="1253">
                  <c:v>2.619437</c:v>
                </c:pt>
                <c:pt idx="1254">
                  <c:v>2.6278320000000002</c:v>
                </c:pt>
                <c:pt idx="1255">
                  <c:v>2.5308279999999996</c:v>
                </c:pt>
                <c:pt idx="1256">
                  <c:v>2.5037320000000003</c:v>
                </c:pt>
                <c:pt idx="1257">
                  <c:v>2.4270610000000001</c:v>
                </c:pt>
                <c:pt idx="1258">
                  <c:v>2.4784249999999997</c:v>
                </c:pt>
                <c:pt idx="1259">
                  <c:v>2.5900749999999997</c:v>
                </c:pt>
                <c:pt idx="1260">
                  <c:v>2.4785710000000001</c:v>
                </c:pt>
                <c:pt idx="1261">
                  <c:v>2.5310409999999997</c:v>
                </c:pt>
                <c:pt idx="1262">
                  <c:v>2.605165</c:v>
                </c:pt>
                <c:pt idx="1263">
                  <c:v>2.4663149999999998</c:v>
                </c:pt>
                <c:pt idx="1264">
                  <c:v>2.689479</c:v>
                </c:pt>
                <c:pt idx="1265">
                  <c:v>2.5157419999999995</c:v>
                </c:pt>
                <c:pt idx="1266">
                  <c:v>2.5869049999999998</c:v>
                </c:pt>
                <c:pt idx="1267">
                  <c:v>2.4588359999999994</c:v>
                </c:pt>
                <c:pt idx="1268">
                  <c:v>2.5280239999999998</c:v>
                </c:pt>
                <c:pt idx="1269">
                  <c:v>2.4638979999999999</c:v>
                </c:pt>
                <c:pt idx="1270">
                  <c:v>2.4277609999999998</c:v>
                </c:pt>
                <c:pt idx="1271">
                  <c:v>2.5648579999999996</c:v>
                </c:pt>
                <c:pt idx="1272">
                  <c:v>2.5840540000000001</c:v>
                </c:pt>
                <c:pt idx="1273">
                  <c:v>2.6665079999999999</c:v>
                </c:pt>
                <c:pt idx="1274">
                  <c:v>2.6054149999999998</c:v>
                </c:pt>
                <c:pt idx="1275">
                  <c:v>2.496184</c:v>
                </c:pt>
                <c:pt idx="1276">
                  <c:v>2.5666059999999997</c:v>
                </c:pt>
                <c:pt idx="1277">
                  <c:v>2.5372619999999997</c:v>
                </c:pt>
                <c:pt idx="1278">
                  <c:v>2.4229179999999997</c:v>
                </c:pt>
                <c:pt idx="1279">
                  <c:v>2.5221559999999994</c:v>
                </c:pt>
                <c:pt idx="1280">
                  <c:v>2.5540439999999998</c:v>
                </c:pt>
                <c:pt idx="1281">
                  <c:v>2.571421</c:v>
                </c:pt>
                <c:pt idx="1282">
                  <c:v>2.6038730000000001</c:v>
                </c:pt>
                <c:pt idx="1283">
                  <c:v>2.6128519999999993</c:v>
                </c:pt>
                <c:pt idx="1284">
                  <c:v>2.6267770000000001</c:v>
                </c:pt>
                <c:pt idx="1285">
                  <c:v>2.5751149999999998</c:v>
                </c:pt>
                <c:pt idx="1286">
                  <c:v>2.5879530000000002</c:v>
                </c:pt>
                <c:pt idx="1287">
                  <c:v>2.5898349999999999</c:v>
                </c:pt>
                <c:pt idx="1288">
                  <c:v>2.6359379999999999</c:v>
                </c:pt>
                <c:pt idx="1289">
                  <c:v>2.7458909999999999</c:v>
                </c:pt>
                <c:pt idx="1290">
                  <c:v>2.6100089999999994</c:v>
                </c:pt>
                <c:pt idx="1291">
                  <c:v>2.5101649999999998</c:v>
                </c:pt>
                <c:pt idx="1292">
                  <c:v>2.5701930000000002</c:v>
                </c:pt>
                <c:pt idx="1293">
                  <c:v>2.5795539999999995</c:v>
                </c:pt>
                <c:pt idx="1294">
                  <c:v>2.625613</c:v>
                </c:pt>
                <c:pt idx="1295">
                  <c:v>2.6166069999999997</c:v>
                </c:pt>
                <c:pt idx="1296">
                  <c:v>2.5780370000000001</c:v>
                </c:pt>
                <c:pt idx="1297">
                  <c:v>2.5935359999999998</c:v>
                </c:pt>
                <c:pt idx="1298">
                  <c:v>2.6638510000000002</c:v>
                </c:pt>
                <c:pt idx="1299">
                  <c:v>2.6937329999999999</c:v>
                </c:pt>
                <c:pt idx="1300">
                  <c:v>2.695897</c:v>
                </c:pt>
                <c:pt idx="1301">
                  <c:v>2.542961</c:v>
                </c:pt>
                <c:pt idx="1302">
                  <c:v>2.6041910000000006</c:v>
                </c:pt>
                <c:pt idx="1303">
                  <c:v>2.6305990000000001</c:v>
                </c:pt>
                <c:pt idx="1304">
                  <c:v>2.5972489999999997</c:v>
                </c:pt>
                <c:pt idx="1305">
                  <c:v>2.68574</c:v>
                </c:pt>
                <c:pt idx="1306">
                  <c:v>2.5288489999999997</c:v>
                </c:pt>
                <c:pt idx="1307">
                  <c:v>2.6948019999999997</c:v>
                </c:pt>
                <c:pt idx="1308">
                  <c:v>2.6039150000000002</c:v>
                </c:pt>
                <c:pt idx="1309">
                  <c:v>2.6381839999999999</c:v>
                </c:pt>
                <c:pt idx="1310">
                  <c:v>2.5027489999999997</c:v>
                </c:pt>
                <c:pt idx="1311">
                  <c:v>2.5466479999999994</c:v>
                </c:pt>
                <c:pt idx="1312">
                  <c:v>2.5400149999999999</c:v>
                </c:pt>
                <c:pt idx="1313">
                  <c:v>2.6433700000000004</c:v>
                </c:pt>
                <c:pt idx="1314">
                  <c:v>2.5773060000000001</c:v>
                </c:pt>
                <c:pt idx="1315">
                  <c:v>2.5273200000000005</c:v>
                </c:pt>
                <c:pt idx="1316">
                  <c:v>2.5978759999999994</c:v>
                </c:pt>
                <c:pt idx="1317">
                  <c:v>2.5365899999999995</c:v>
                </c:pt>
                <c:pt idx="1318">
                  <c:v>2.693349</c:v>
                </c:pt>
                <c:pt idx="1319">
                  <c:v>2.5161789999999997</c:v>
                </c:pt>
                <c:pt idx="1320">
                  <c:v>2.5191249999999998</c:v>
                </c:pt>
                <c:pt idx="1321">
                  <c:v>2.5815570000000001</c:v>
                </c:pt>
                <c:pt idx="1322">
                  <c:v>2.7263250000000001</c:v>
                </c:pt>
                <c:pt idx="1323">
                  <c:v>2.5636589999999995</c:v>
                </c:pt>
                <c:pt idx="1324">
                  <c:v>2.6190559999999996</c:v>
                </c:pt>
                <c:pt idx="1325">
                  <c:v>2.5679500000000002</c:v>
                </c:pt>
                <c:pt idx="1326">
                  <c:v>2.6883659999999998</c:v>
                </c:pt>
                <c:pt idx="1327">
                  <c:v>2.5834190000000001</c:v>
                </c:pt>
                <c:pt idx="1328">
                  <c:v>2.5754169999999994</c:v>
                </c:pt>
                <c:pt idx="1329">
                  <c:v>2.6239569999999999</c:v>
                </c:pt>
                <c:pt idx="1330">
                  <c:v>2.613051</c:v>
                </c:pt>
                <c:pt idx="1331">
                  <c:v>2.5392189999999997</c:v>
                </c:pt>
                <c:pt idx="1332">
                  <c:v>2.5506799999999994</c:v>
                </c:pt>
                <c:pt idx="1333">
                  <c:v>2.6219320000000002</c:v>
                </c:pt>
                <c:pt idx="1334">
                  <c:v>2.6432120000000001</c:v>
                </c:pt>
                <c:pt idx="1335">
                  <c:v>2.5064119999999996</c:v>
                </c:pt>
                <c:pt idx="1336">
                  <c:v>2.5968549999999992</c:v>
                </c:pt>
                <c:pt idx="1337">
                  <c:v>2.6085769999999999</c:v>
                </c:pt>
                <c:pt idx="1338">
                  <c:v>2.6277200000000005</c:v>
                </c:pt>
                <c:pt idx="1339">
                  <c:v>2.6475210000000002</c:v>
                </c:pt>
                <c:pt idx="1340">
                  <c:v>2.573982</c:v>
                </c:pt>
                <c:pt idx="1341">
                  <c:v>2.571704</c:v>
                </c:pt>
                <c:pt idx="1342">
                  <c:v>2.5899770000000002</c:v>
                </c:pt>
                <c:pt idx="1343">
                  <c:v>2.6119300000000001</c:v>
                </c:pt>
                <c:pt idx="1344">
                  <c:v>2.6300629999999994</c:v>
                </c:pt>
                <c:pt idx="1345">
                  <c:v>2.4666099999999997</c:v>
                </c:pt>
                <c:pt idx="1346">
                  <c:v>2.7038639999999998</c:v>
                </c:pt>
                <c:pt idx="1347">
                  <c:v>2.4984119999999996</c:v>
                </c:pt>
                <c:pt idx="1348">
                  <c:v>2.5507939999999998</c:v>
                </c:pt>
                <c:pt idx="1349">
                  <c:v>2.6017100000000002</c:v>
                </c:pt>
                <c:pt idx="1350">
                  <c:v>2.4982099999999994</c:v>
                </c:pt>
                <c:pt idx="1351">
                  <c:v>2.48325</c:v>
                </c:pt>
                <c:pt idx="1352">
                  <c:v>2.5794249999999996</c:v>
                </c:pt>
                <c:pt idx="1353">
                  <c:v>2.5258249999999998</c:v>
                </c:pt>
                <c:pt idx="1354">
                  <c:v>2.5664079999999996</c:v>
                </c:pt>
                <c:pt idx="1355">
                  <c:v>2.5729340000000001</c:v>
                </c:pt>
                <c:pt idx="1356">
                  <c:v>2.5618449999999995</c:v>
                </c:pt>
                <c:pt idx="1357">
                  <c:v>2.6253799999999998</c:v>
                </c:pt>
                <c:pt idx="1358">
                  <c:v>2.4675929999999999</c:v>
                </c:pt>
                <c:pt idx="1359">
                  <c:v>2.6073539999999999</c:v>
                </c:pt>
                <c:pt idx="1360">
                  <c:v>2.5005649999999999</c:v>
                </c:pt>
                <c:pt idx="1361">
                  <c:v>2.6136879999999998</c:v>
                </c:pt>
                <c:pt idx="1362">
                  <c:v>2.4543379999999999</c:v>
                </c:pt>
                <c:pt idx="1363">
                  <c:v>2.5355719999999997</c:v>
                </c:pt>
                <c:pt idx="1364">
                  <c:v>2.6085769999999999</c:v>
                </c:pt>
                <c:pt idx="1365">
                  <c:v>2.480019</c:v>
                </c:pt>
                <c:pt idx="1366">
                  <c:v>2.503342</c:v>
                </c:pt>
                <c:pt idx="1367">
                  <c:v>2.537277</c:v>
                </c:pt>
                <c:pt idx="1368">
                  <c:v>2.5759379999999998</c:v>
                </c:pt>
                <c:pt idx="1369">
                  <c:v>2.6051730000000002</c:v>
                </c:pt>
                <c:pt idx="1370">
                  <c:v>2.6077189999999999</c:v>
                </c:pt>
                <c:pt idx="1371">
                  <c:v>2.6187260000000001</c:v>
                </c:pt>
                <c:pt idx="1372">
                  <c:v>2.5251929999999998</c:v>
                </c:pt>
                <c:pt idx="1373">
                  <c:v>2.5882499999999995</c:v>
                </c:pt>
                <c:pt idx="1374">
                  <c:v>2.5448189999999995</c:v>
                </c:pt>
                <c:pt idx="1375">
                  <c:v>2.645715</c:v>
                </c:pt>
                <c:pt idx="1376">
                  <c:v>2.5985019999999999</c:v>
                </c:pt>
                <c:pt idx="1377">
                  <c:v>2.504308</c:v>
                </c:pt>
                <c:pt idx="1378">
                  <c:v>2.5951759999999995</c:v>
                </c:pt>
                <c:pt idx="1379">
                  <c:v>2.5595179999999997</c:v>
                </c:pt>
                <c:pt idx="1380">
                  <c:v>2.6017960000000002</c:v>
                </c:pt>
                <c:pt idx="1381">
                  <c:v>2.5364239999999993</c:v>
                </c:pt>
                <c:pt idx="1382">
                  <c:v>3.1382940000000001</c:v>
                </c:pt>
                <c:pt idx="1383">
                  <c:v>3.8313069999999994</c:v>
                </c:pt>
                <c:pt idx="1384">
                  <c:v>3.7375220000000002</c:v>
                </c:pt>
                <c:pt idx="1385">
                  <c:v>3.7459989999999999</c:v>
                </c:pt>
                <c:pt idx="1386">
                  <c:v>3.7362679999999995</c:v>
                </c:pt>
                <c:pt idx="1387">
                  <c:v>3.8492199999999994</c:v>
                </c:pt>
                <c:pt idx="1388">
                  <c:v>3.8345039999999995</c:v>
                </c:pt>
                <c:pt idx="1389">
                  <c:v>3.8441000000000001</c:v>
                </c:pt>
                <c:pt idx="1390">
                  <c:v>3.7838729999999998</c:v>
                </c:pt>
                <c:pt idx="1391">
                  <c:v>3.7655780000000001</c:v>
                </c:pt>
                <c:pt idx="1392">
                  <c:v>3.8127119999999994</c:v>
                </c:pt>
                <c:pt idx="1393">
                  <c:v>3.7029800000000002</c:v>
                </c:pt>
                <c:pt idx="1394">
                  <c:v>3.7379690000000001</c:v>
                </c:pt>
                <c:pt idx="1395">
                  <c:v>3.7428179999999998</c:v>
                </c:pt>
                <c:pt idx="1396">
                  <c:v>3.7332329999999998</c:v>
                </c:pt>
                <c:pt idx="1397">
                  <c:v>3.8536239999999995</c:v>
                </c:pt>
                <c:pt idx="1398">
                  <c:v>3.6394319999999998</c:v>
                </c:pt>
                <c:pt idx="1399">
                  <c:v>3.845151</c:v>
                </c:pt>
                <c:pt idx="1400">
                  <c:v>3.7415210000000005</c:v>
                </c:pt>
                <c:pt idx="1401">
                  <c:v>3.7106129999999995</c:v>
                </c:pt>
                <c:pt idx="1402">
                  <c:v>3.7851800000000004</c:v>
                </c:pt>
                <c:pt idx="1403">
                  <c:v>3.8116499999999993</c:v>
                </c:pt>
                <c:pt idx="1404">
                  <c:v>3.762</c:v>
                </c:pt>
                <c:pt idx="1405">
                  <c:v>3.6998559999999996</c:v>
                </c:pt>
                <c:pt idx="1406">
                  <c:v>3.77101</c:v>
                </c:pt>
                <c:pt idx="1407">
                  <c:v>3.7134149999999999</c:v>
                </c:pt>
                <c:pt idx="1408">
                  <c:v>3.6878440000000001</c:v>
                </c:pt>
                <c:pt idx="1409">
                  <c:v>3.8151719999999996</c:v>
                </c:pt>
                <c:pt idx="1410">
                  <c:v>3.7568799999999998</c:v>
                </c:pt>
                <c:pt idx="1411">
                  <c:v>3.7411669999999999</c:v>
                </c:pt>
                <c:pt idx="1412">
                  <c:v>3.737492</c:v>
                </c:pt>
                <c:pt idx="1413">
                  <c:v>3.7362469999999997</c:v>
                </c:pt>
                <c:pt idx="1414">
                  <c:v>3.8174829999999997</c:v>
                </c:pt>
                <c:pt idx="1415">
                  <c:v>3.7902119999999999</c:v>
                </c:pt>
                <c:pt idx="1416">
                  <c:v>3.6634310000000005</c:v>
                </c:pt>
                <c:pt idx="1417">
                  <c:v>3.7384379999999999</c:v>
                </c:pt>
                <c:pt idx="1418">
                  <c:v>3.7423129999999998</c:v>
                </c:pt>
                <c:pt idx="1419">
                  <c:v>3.8113509999999997</c:v>
                </c:pt>
                <c:pt idx="1420">
                  <c:v>3.7454619999999998</c:v>
                </c:pt>
                <c:pt idx="1421">
                  <c:v>3.7489110000000005</c:v>
                </c:pt>
                <c:pt idx="1422">
                  <c:v>3.7421479999999998</c:v>
                </c:pt>
                <c:pt idx="1423">
                  <c:v>3.878984</c:v>
                </c:pt>
                <c:pt idx="1424">
                  <c:v>3.7726359999999994</c:v>
                </c:pt>
                <c:pt idx="1425">
                  <c:v>3.7742049999999998</c:v>
                </c:pt>
                <c:pt idx="1426">
                  <c:v>3.7798859999999994</c:v>
                </c:pt>
                <c:pt idx="1427">
                  <c:v>3.8640829999999995</c:v>
                </c:pt>
                <c:pt idx="1428">
                  <c:v>3.7964849999999997</c:v>
                </c:pt>
                <c:pt idx="1429">
                  <c:v>3.9343140000000001</c:v>
                </c:pt>
                <c:pt idx="1430">
                  <c:v>3.8501729999999994</c:v>
                </c:pt>
                <c:pt idx="1431">
                  <c:v>3.7902969999999998</c:v>
                </c:pt>
                <c:pt idx="1432">
                  <c:v>3.7646920000000001</c:v>
                </c:pt>
                <c:pt idx="1433">
                  <c:v>3.7676099999999999</c:v>
                </c:pt>
                <c:pt idx="1434">
                  <c:v>3.7709039999999998</c:v>
                </c:pt>
                <c:pt idx="1435">
                  <c:v>3.75142</c:v>
                </c:pt>
                <c:pt idx="1436">
                  <c:v>3.7490739999999998</c:v>
                </c:pt>
                <c:pt idx="1437">
                  <c:v>3.7236989999999999</c:v>
                </c:pt>
                <c:pt idx="1438">
                  <c:v>3.772751</c:v>
                </c:pt>
                <c:pt idx="1439">
                  <c:v>3.7992059999999994</c:v>
                </c:pt>
                <c:pt idx="1440">
                  <c:v>3.8611719999999998</c:v>
                </c:pt>
                <c:pt idx="1441">
                  <c:v>3.7823370000000005</c:v>
                </c:pt>
                <c:pt idx="1442">
                  <c:v>3.7578800000000001</c:v>
                </c:pt>
                <c:pt idx="1443">
                  <c:v>3.7891050000000002</c:v>
                </c:pt>
                <c:pt idx="1444">
                  <c:v>3.7495780000000001</c:v>
                </c:pt>
                <c:pt idx="1445">
                  <c:v>3.7943970000000005</c:v>
                </c:pt>
                <c:pt idx="1446">
                  <c:v>3.7475910000000003</c:v>
                </c:pt>
                <c:pt idx="1447">
                  <c:v>3.7832759999999999</c:v>
                </c:pt>
                <c:pt idx="1448">
                  <c:v>3.7721459999999998</c:v>
                </c:pt>
                <c:pt idx="1449">
                  <c:v>3.8725329999999993</c:v>
                </c:pt>
                <c:pt idx="1450">
                  <c:v>3.8066029999999995</c:v>
                </c:pt>
                <c:pt idx="1451">
                  <c:v>3.7299840000000004</c:v>
                </c:pt>
                <c:pt idx="1452">
                  <c:v>3.7210200000000002</c:v>
                </c:pt>
                <c:pt idx="1453">
                  <c:v>3.7486860000000002</c:v>
                </c:pt>
                <c:pt idx="1454">
                  <c:v>3.8201369999999999</c:v>
                </c:pt>
                <c:pt idx="1455">
                  <c:v>3.8408529999999996</c:v>
                </c:pt>
                <c:pt idx="1456">
                  <c:v>3.8083710000000002</c:v>
                </c:pt>
                <c:pt idx="1457">
                  <c:v>3.7565</c:v>
                </c:pt>
                <c:pt idx="1458">
                  <c:v>3.7704569999999995</c:v>
                </c:pt>
                <c:pt idx="1459">
                  <c:v>3.7569459999999997</c:v>
                </c:pt>
                <c:pt idx="1460">
                  <c:v>3.7593890000000001</c:v>
                </c:pt>
                <c:pt idx="1461">
                  <c:v>3.6922429999999991</c:v>
                </c:pt>
                <c:pt idx="1462">
                  <c:v>3.8854259999999994</c:v>
                </c:pt>
                <c:pt idx="1463">
                  <c:v>3.7961909999999999</c:v>
                </c:pt>
                <c:pt idx="1464">
                  <c:v>3.7313079999999998</c:v>
                </c:pt>
                <c:pt idx="1465">
                  <c:v>3.858649999999999</c:v>
                </c:pt>
                <c:pt idx="1466">
                  <c:v>3.8478149999999998</c:v>
                </c:pt>
                <c:pt idx="1467">
                  <c:v>3.8587099999999994</c:v>
                </c:pt>
                <c:pt idx="1468">
                  <c:v>3.7748779999999997</c:v>
                </c:pt>
                <c:pt idx="1469">
                  <c:v>3.7178779999999998</c:v>
                </c:pt>
                <c:pt idx="1470">
                  <c:v>3.7756319999999999</c:v>
                </c:pt>
                <c:pt idx="1471">
                  <c:v>3.717158</c:v>
                </c:pt>
                <c:pt idx="1472">
                  <c:v>3.741959</c:v>
                </c:pt>
                <c:pt idx="1473">
                  <c:v>3.864179</c:v>
                </c:pt>
                <c:pt idx="1474">
                  <c:v>3.766683</c:v>
                </c:pt>
                <c:pt idx="1475">
                  <c:v>3.8336019999999995</c:v>
                </c:pt>
                <c:pt idx="1476">
                  <c:v>3.7287270000000006</c:v>
                </c:pt>
                <c:pt idx="1477">
                  <c:v>3.7208890000000001</c:v>
                </c:pt>
                <c:pt idx="1478">
                  <c:v>3.7269579999999998</c:v>
                </c:pt>
                <c:pt idx="1479">
                  <c:v>3.7664270000000002</c:v>
                </c:pt>
                <c:pt idx="1480">
                  <c:v>3.7854809999999999</c:v>
                </c:pt>
                <c:pt idx="1481">
                  <c:v>3.8598949999999994</c:v>
                </c:pt>
                <c:pt idx="1482">
                  <c:v>3.8343119999999997</c:v>
                </c:pt>
                <c:pt idx="1483">
                  <c:v>3.8059919999999998</c:v>
                </c:pt>
                <c:pt idx="1484">
                  <c:v>3.7839210000000003</c:v>
                </c:pt>
                <c:pt idx="1485">
                  <c:v>3.7514479999999994</c:v>
                </c:pt>
                <c:pt idx="1486">
                  <c:v>3.8517039999999994</c:v>
                </c:pt>
                <c:pt idx="1487">
                  <c:v>3.779671</c:v>
                </c:pt>
                <c:pt idx="1488">
                  <c:v>3.7315990000000001</c:v>
                </c:pt>
                <c:pt idx="1489">
                  <c:v>3.7278970000000005</c:v>
                </c:pt>
                <c:pt idx="1490">
                  <c:v>3.7630240000000006</c:v>
                </c:pt>
                <c:pt idx="1491">
                  <c:v>3.8094089999999996</c:v>
                </c:pt>
                <c:pt idx="1492">
                  <c:v>3.8371589999999998</c:v>
                </c:pt>
                <c:pt idx="1493">
                  <c:v>3.7411669999999999</c:v>
                </c:pt>
                <c:pt idx="1494">
                  <c:v>3.7974610000000002</c:v>
                </c:pt>
                <c:pt idx="1495">
                  <c:v>3.856838999999999</c:v>
                </c:pt>
                <c:pt idx="1496">
                  <c:v>3.7412139999999998</c:v>
                </c:pt>
                <c:pt idx="1497">
                  <c:v>3.752834</c:v>
                </c:pt>
                <c:pt idx="1498">
                  <c:v>3.7174459999999994</c:v>
                </c:pt>
                <c:pt idx="1499">
                  <c:v>3.8852069999999994</c:v>
                </c:pt>
                <c:pt idx="1500">
                  <c:v>3.6738469999999994</c:v>
                </c:pt>
                <c:pt idx="1501">
                  <c:v>3.7999339999999999</c:v>
                </c:pt>
                <c:pt idx="1502">
                  <c:v>3.7520370000000001</c:v>
                </c:pt>
                <c:pt idx="1503">
                  <c:v>3.7243469999999999</c:v>
                </c:pt>
                <c:pt idx="1504">
                  <c:v>3.7857419999999999</c:v>
                </c:pt>
                <c:pt idx="1505">
                  <c:v>3.7264019999999998</c:v>
                </c:pt>
                <c:pt idx="1506">
                  <c:v>3.8191439999999997</c:v>
                </c:pt>
                <c:pt idx="1507">
                  <c:v>3.8125379999999995</c:v>
                </c:pt>
                <c:pt idx="1508">
                  <c:v>3.7889089999999999</c:v>
                </c:pt>
                <c:pt idx="1509">
                  <c:v>3.8014669999999997</c:v>
                </c:pt>
                <c:pt idx="1510">
                  <c:v>3.7680769999999999</c:v>
                </c:pt>
                <c:pt idx="1511">
                  <c:v>3.8344749999999994</c:v>
                </c:pt>
                <c:pt idx="1512">
                  <c:v>3.7282929999999999</c:v>
                </c:pt>
                <c:pt idx="1513">
                  <c:v>3.8260919999999996</c:v>
                </c:pt>
                <c:pt idx="1514">
                  <c:v>3.8670089999999995</c:v>
                </c:pt>
                <c:pt idx="1515">
                  <c:v>3.7625479999999998</c:v>
                </c:pt>
                <c:pt idx="1516">
                  <c:v>3.8183539999999994</c:v>
                </c:pt>
                <c:pt idx="1517">
                  <c:v>3.7015829999999998</c:v>
                </c:pt>
                <c:pt idx="1518">
                  <c:v>3.7558340000000001</c:v>
                </c:pt>
                <c:pt idx="1519">
                  <c:v>3.8076840000000001</c:v>
                </c:pt>
                <c:pt idx="1520">
                  <c:v>3.8847040000000002</c:v>
                </c:pt>
                <c:pt idx="1521">
                  <c:v>3.7649120000000003</c:v>
                </c:pt>
                <c:pt idx="1522">
                  <c:v>3.7334839999999998</c:v>
                </c:pt>
                <c:pt idx="1523">
                  <c:v>3.7753730000000001</c:v>
                </c:pt>
                <c:pt idx="1524">
                  <c:v>3.7694649999999998</c:v>
                </c:pt>
                <c:pt idx="1525">
                  <c:v>3.7382270000000002</c:v>
                </c:pt>
                <c:pt idx="1526">
                  <c:v>3.7494429999999994</c:v>
                </c:pt>
                <c:pt idx="1527">
                  <c:v>3.8072729999999995</c:v>
                </c:pt>
                <c:pt idx="1528">
                  <c:v>3.8414759999999997</c:v>
                </c:pt>
                <c:pt idx="1529">
                  <c:v>3.7601659999999999</c:v>
                </c:pt>
                <c:pt idx="1530">
                  <c:v>3.7671650000000003</c:v>
                </c:pt>
                <c:pt idx="1531">
                  <c:v>3.7820659999999995</c:v>
                </c:pt>
                <c:pt idx="1532">
                  <c:v>3.8021289999999994</c:v>
                </c:pt>
                <c:pt idx="1533">
                  <c:v>3.713616</c:v>
                </c:pt>
                <c:pt idx="1534">
                  <c:v>3.7789519999999999</c:v>
                </c:pt>
                <c:pt idx="1535">
                  <c:v>3.7772570000000001</c:v>
                </c:pt>
                <c:pt idx="1536">
                  <c:v>3.7221039999999999</c:v>
                </c:pt>
                <c:pt idx="1537">
                  <c:v>3.732599</c:v>
                </c:pt>
                <c:pt idx="1538">
                  <c:v>3.7613880000000002</c:v>
                </c:pt>
                <c:pt idx="1539">
                  <c:v>3.7406479999999998</c:v>
                </c:pt>
                <c:pt idx="1540">
                  <c:v>3.7530299999999999</c:v>
                </c:pt>
                <c:pt idx="1541">
                  <c:v>3.6871830000000005</c:v>
                </c:pt>
                <c:pt idx="1542">
                  <c:v>3.8341799999999995</c:v>
                </c:pt>
                <c:pt idx="1543">
                  <c:v>3.8114319999999995</c:v>
                </c:pt>
                <c:pt idx="1544">
                  <c:v>3.8196149999999993</c:v>
                </c:pt>
                <c:pt idx="1545">
                  <c:v>3.7876750000000001</c:v>
                </c:pt>
                <c:pt idx="1546">
                  <c:v>3.7838390000000004</c:v>
                </c:pt>
                <c:pt idx="1547">
                  <c:v>3.8089579999999996</c:v>
                </c:pt>
                <c:pt idx="1548">
                  <c:v>3.8184549999999993</c:v>
                </c:pt>
                <c:pt idx="1549">
                  <c:v>3.7608579999999998</c:v>
                </c:pt>
                <c:pt idx="1550">
                  <c:v>3.8063489999999995</c:v>
                </c:pt>
                <c:pt idx="1551">
                  <c:v>3.8571309999999999</c:v>
                </c:pt>
                <c:pt idx="1552">
                  <c:v>3.7316149999999997</c:v>
                </c:pt>
                <c:pt idx="1553">
                  <c:v>3.7614839999999998</c:v>
                </c:pt>
                <c:pt idx="1554">
                  <c:v>3.7219199999999999</c:v>
                </c:pt>
                <c:pt idx="1555">
                  <c:v>3.8057649999999996</c:v>
                </c:pt>
                <c:pt idx="1556">
                  <c:v>3.8463370000000001</c:v>
                </c:pt>
                <c:pt idx="1557">
                  <c:v>3.7900589999999994</c:v>
                </c:pt>
                <c:pt idx="1558">
                  <c:v>3.859602999999999</c:v>
                </c:pt>
                <c:pt idx="1559">
                  <c:v>3.7841860000000005</c:v>
                </c:pt>
                <c:pt idx="1560">
                  <c:v>3.7354549999999995</c:v>
                </c:pt>
                <c:pt idx="1561">
                  <c:v>3.8164139999999995</c:v>
                </c:pt>
                <c:pt idx="1562">
                  <c:v>3.774079</c:v>
                </c:pt>
                <c:pt idx="1563">
                  <c:v>3.859446999999999</c:v>
                </c:pt>
                <c:pt idx="1564">
                  <c:v>3.7374459999999994</c:v>
                </c:pt>
                <c:pt idx="1565">
                  <c:v>3.7620019999999998</c:v>
                </c:pt>
                <c:pt idx="1566">
                  <c:v>3.8588449999999992</c:v>
                </c:pt>
                <c:pt idx="1567">
                  <c:v>3.7208920000000001</c:v>
                </c:pt>
                <c:pt idx="1568">
                  <c:v>3.8878479999999995</c:v>
                </c:pt>
                <c:pt idx="1569">
                  <c:v>3.7522879999999996</c:v>
                </c:pt>
                <c:pt idx="1570">
                  <c:v>3.8165719999999994</c:v>
                </c:pt>
                <c:pt idx="1571">
                  <c:v>3.7334870000000002</c:v>
                </c:pt>
                <c:pt idx="1572">
                  <c:v>3.7592749999999997</c:v>
                </c:pt>
                <c:pt idx="1573">
                  <c:v>3.7515179999999999</c:v>
                </c:pt>
                <c:pt idx="1574">
                  <c:v>3.7690510000000002</c:v>
                </c:pt>
                <c:pt idx="1575">
                  <c:v>3.8088340000000001</c:v>
                </c:pt>
                <c:pt idx="1576">
                  <c:v>3.7929110000000001</c:v>
                </c:pt>
                <c:pt idx="1577">
                  <c:v>3.6802109999999999</c:v>
                </c:pt>
                <c:pt idx="1578">
                  <c:v>3.7889469999999998</c:v>
                </c:pt>
                <c:pt idx="1579">
                  <c:v>3.7602730000000002</c:v>
                </c:pt>
                <c:pt idx="1580">
                  <c:v>3.8388069999999996</c:v>
                </c:pt>
                <c:pt idx="1581">
                  <c:v>3.8396289999999995</c:v>
                </c:pt>
                <c:pt idx="1582">
                  <c:v>3.7476140000000004</c:v>
                </c:pt>
                <c:pt idx="1583">
                  <c:v>3.7427190000000001</c:v>
                </c:pt>
                <c:pt idx="1584">
                  <c:v>3.955184</c:v>
                </c:pt>
                <c:pt idx="1585">
                  <c:v>3.7419470000000001</c:v>
                </c:pt>
                <c:pt idx="1586">
                  <c:v>3.7281010000000006</c:v>
                </c:pt>
                <c:pt idx="1587">
                  <c:v>3.806111</c:v>
                </c:pt>
                <c:pt idx="1588">
                  <c:v>3.7525049999999998</c:v>
                </c:pt>
                <c:pt idx="1589">
                  <c:v>3.7525270000000002</c:v>
                </c:pt>
                <c:pt idx="1590">
                  <c:v>3.7377060000000002</c:v>
                </c:pt>
                <c:pt idx="1591">
                  <c:v>3.6934140000000002</c:v>
                </c:pt>
                <c:pt idx="1592">
                  <c:v>3.7434150000000002</c:v>
                </c:pt>
                <c:pt idx="1593">
                  <c:v>3.7637689999999999</c:v>
                </c:pt>
                <c:pt idx="1594">
                  <c:v>3.8060239999999994</c:v>
                </c:pt>
                <c:pt idx="1595">
                  <c:v>3.7862269999999998</c:v>
                </c:pt>
                <c:pt idx="1596">
                  <c:v>3.8646469999999997</c:v>
                </c:pt>
                <c:pt idx="1597">
                  <c:v>3.7960240000000001</c:v>
                </c:pt>
                <c:pt idx="1598">
                  <c:v>3.8372289999999993</c:v>
                </c:pt>
                <c:pt idx="1599">
                  <c:v>3.7876970000000005</c:v>
                </c:pt>
                <c:pt idx="1600">
                  <c:v>3.8062459999999989</c:v>
                </c:pt>
                <c:pt idx="1601">
                  <c:v>3.7737059999999998</c:v>
                </c:pt>
                <c:pt idx="1602">
                  <c:v>3.7838710000000004</c:v>
                </c:pt>
                <c:pt idx="1603">
                  <c:v>3.8006689999999996</c:v>
                </c:pt>
                <c:pt idx="1604">
                  <c:v>3.7499320000000003</c:v>
                </c:pt>
                <c:pt idx="1605">
                  <c:v>3.7879780000000003</c:v>
                </c:pt>
                <c:pt idx="1606">
                  <c:v>3.7980149999999999</c:v>
                </c:pt>
                <c:pt idx="1607">
                  <c:v>3.7368469999999996</c:v>
                </c:pt>
                <c:pt idx="1608">
                  <c:v>3.7581899999999999</c:v>
                </c:pt>
                <c:pt idx="1609">
                  <c:v>3.8016799999999997</c:v>
                </c:pt>
                <c:pt idx="1610">
                  <c:v>3.9086349999999999</c:v>
                </c:pt>
                <c:pt idx="1611">
                  <c:v>3.8089079999999997</c:v>
                </c:pt>
                <c:pt idx="1612">
                  <c:v>3.7853250000000003</c:v>
                </c:pt>
                <c:pt idx="1613">
                  <c:v>3.8515099999999998</c:v>
                </c:pt>
                <c:pt idx="1614">
                  <c:v>3.8150949999999995</c:v>
                </c:pt>
                <c:pt idx="1615">
                  <c:v>3.7596509999999994</c:v>
                </c:pt>
                <c:pt idx="1616">
                  <c:v>3.7896610000000002</c:v>
                </c:pt>
                <c:pt idx="1617">
                  <c:v>3.716316</c:v>
                </c:pt>
                <c:pt idx="1618">
                  <c:v>3.823779</c:v>
                </c:pt>
                <c:pt idx="1619">
                  <c:v>3.7511169999999998</c:v>
                </c:pt>
                <c:pt idx="1620">
                  <c:v>3.7968619999999995</c:v>
                </c:pt>
                <c:pt idx="1621">
                  <c:v>3.706378</c:v>
                </c:pt>
                <c:pt idx="1622">
                  <c:v>3.6962719999999996</c:v>
                </c:pt>
                <c:pt idx="1623">
                  <c:v>3.7371710000000005</c:v>
                </c:pt>
                <c:pt idx="1624">
                  <c:v>3.8182459999999989</c:v>
                </c:pt>
                <c:pt idx="1625">
                  <c:v>3.7424529999999994</c:v>
                </c:pt>
                <c:pt idx="1626">
                  <c:v>3.749066</c:v>
                </c:pt>
                <c:pt idx="1627">
                  <c:v>3.7584569999999995</c:v>
                </c:pt>
                <c:pt idx="1628">
                  <c:v>3.7950589999999997</c:v>
                </c:pt>
                <c:pt idx="1629">
                  <c:v>3.7467009999999998</c:v>
                </c:pt>
                <c:pt idx="1630">
                  <c:v>3.7977970000000005</c:v>
                </c:pt>
                <c:pt idx="1631">
                  <c:v>3.8154669999999991</c:v>
                </c:pt>
                <c:pt idx="1632">
                  <c:v>3.8221759999999994</c:v>
                </c:pt>
                <c:pt idx="1633">
                  <c:v>3.78227</c:v>
                </c:pt>
                <c:pt idx="1634">
                  <c:v>3.8279899999999998</c:v>
                </c:pt>
                <c:pt idx="1635">
                  <c:v>3.761647</c:v>
                </c:pt>
                <c:pt idx="1636">
                  <c:v>3.6994609999999994</c:v>
                </c:pt>
                <c:pt idx="1637">
                  <c:v>3.7764989999999994</c:v>
                </c:pt>
                <c:pt idx="1638">
                  <c:v>3.7870720000000002</c:v>
                </c:pt>
                <c:pt idx="1639">
                  <c:v>3.8370869999999995</c:v>
                </c:pt>
                <c:pt idx="1640">
                  <c:v>3.7998129999999994</c:v>
                </c:pt>
                <c:pt idx="1641">
                  <c:v>3.7564469999999996</c:v>
                </c:pt>
                <c:pt idx="1642">
                  <c:v>3.7560910000000001</c:v>
                </c:pt>
                <c:pt idx="1643">
                  <c:v>3.8003960000000001</c:v>
                </c:pt>
                <c:pt idx="1644">
                  <c:v>3.7529529999999998</c:v>
                </c:pt>
                <c:pt idx="1645">
                  <c:v>3.8243320000000001</c:v>
                </c:pt>
                <c:pt idx="1646">
                  <c:v>3.785155</c:v>
                </c:pt>
                <c:pt idx="1647">
                  <c:v>3.7037789999999999</c:v>
                </c:pt>
                <c:pt idx="1648">
                  <c:v>3.7975409999999998</c:v>
                </c:pt>
                <c:pt idx="1649">
                  <c:v>3.7637810000000003</c:v>
                </c:pt>
                <c:pt idx="1650">
                  <c:v>3.8599809999999994</c:v>
                </c:pt>
                <c:pt idx="1651">
                  <c:v>3.8209019999999998</c:v>
                </c:pt>
                <c:pt idx="1652">
                  <c:v>3.7353320000000001</c:v>
                </c:pt>
                <c:pt idx="1653">
                  <c:v>3.845834</c:v>
                </c:pt>
                <c:pt idx="1654">
                  <c:v>3.7514699999999994</c:v>
                </c:pt>
                <c:pt idx="1655">
                  <c:v>3.8317899999999994</c:v>
                </c:pt>
                <c:pt idx="1656">
                  <c:v>3.8275640000000002</c:v>
                </c:pt>
                <c:pt idx="1657">
                  <c:v>3.7567300000000001</c:v>
                </c:pt>
                <c:pt idx="1658">
                  <c:v>3.903203</c:v>
                </c:pt>
                <c:pt idx="1659">
                  <c:v>3.7220679999999997</c:v>
                </c:pt>
                <c:pt idx="1660">
                  <c:v>3.664749</c:v>
                </c:pt>
                <c:pt idx="1661">
                  <c:v>3.7951820000000001</c:v>
                </c:pt>
                <c:pt idx="1662">
                  <c:v>3.736494</c:v>
                </c:pt>
                <c:pt idx="1663">
                  <c:v>3.7771460000000001</c:v>
                </c:pt>
                <c:pt idx="1664">
                  <c:v>3.7550059999999994</c:v>
                </c:pt>
                <c:pt idx="1665">
                  <c:v>3.7092209999999999</c:v>
                </c:pt>
                <c:pt idx="1666">
                  <c:v>3.8116949999999994</c:v>
                </c:pt>
                <c:pt idx="1667">
                  <c:v>3.6826409999999994</c:v>
                </c:pt>
                <c:pt idx="1668">
                  <c:v>3.7346370000000002</c:v>
                </c:pt>
                <c:pt idx="1669">
                  <c:v>3.7433489999999998</c:v>
                </c:pt>
                <c:pt idx="1670">
                  <c:v>3.7723100000000001</c:v>
                </c:pt>
                <c:pt idx="1671">
                  <c:v>3.8744759999999996</c:v>
                </c:pt>
                <c:pt idx="1672">
                  <c:v>3.8591619999999995</c:v>
                </c:pt>
                <c:pt idx="1673">
                  <c:v>3.8246049999999996</c:v>
                </c:pt>
                <c:pt idx="1674">
                  <c:v>3.6962619999999995</c:v>
                </c:pt>
                <c:pt idx="1675">
                  <c:v>3.7811469999999998</c:v>
                </c:pt>
                <c:pt idx="1676">
                  <c:v>3.7684350000000002</c:v>
                </c:pt>
                <c:pt idx="1677">
                  <c:v>3.7483120000000003</c:v>
                </c:pt>
                <c:pt idx="1678">
                  <c:v>3.8236549999999996</c:v>
                </c:pt>
                <c:pt idx="1679">
                  <c:v>3.7218679999999997</c:v>
                </c:pt>
                <c:pt idx="1680">
                  <c:v>3.7391000000000001</c:v>
                </c:pt>
                <c:pt idx="1681">
                  <c:v>3.728885</c:v>
                </c:pt>
                <c:pt idx="1682">
                  <c:v>3.7521749999999998</c:v>
                </c:pt>
                <c:pt idx="1683">
                  <c:v>3.795925</c:v>
                </c:pt>
                <c:pt idx="1684">
                  <c:v>3.8159649999999994</c:v>
                </c:pt>
                <c:pt idx="1685">
                  <c:v>3.7497199999999999</c:v>
                </c:pt>
                <c:pt idx="1686">
                  <c:v>3.8830640000000001</c:v>
                </c:pt>
                <c:pt idx="1687">
                  <c:v>3.8274309999999998</c:v>
                </c:pt>
                <c:pt idx="1688">
                  <c:v>3.7991429999999995</c:v>
                </c:pt>
                <c:pt idx="1689">
                  <c:v>3.8213729999999995</c:v>
                </c:pt>
                <c:pt idx="1690">
                  <c:v>3.7567879999999998</c:v>
                </c:pt>
                <c:pt idx="1691">
                  <c:v>3.6986019999999997</c:v>
                </c:pt>
                <c:pt idx="1692">
                  <c:v>3.8064839999999998</c:v>
                </c:pt>
                <c:pt idx="1693">
                  <c:v>3.7613629999999998</c:v>
                </c:pt>
                <c:pt idx="1694">
                  <c:v>3.7777569999999998</c:v>
                </c:pt>
                <c:pt idx="1695">
                  <c:v>3.7081230000000005</c:v>
                </c:pt>
                <c:pt idx="1696">
                  <c:v>3.7393230000000002</c:v>
                </c:pt>
                <c:pt idx="1697">
                  <c:v>3.769746</c:v>
                </c:pt>
                <c:pt idx="1698">
                  <c:v>3.824757</c:v>
                </c:pt>
                <c:pt idx="1699">
                  <c:v>3.7448260000000002</c:v>
                </c:pt>
                <c:pt idx="1700">
                  <c:v>3.7135199999999999</c:v>
                </c:pt>
                <c:pt idx="1701">
                  <c:v>3.7239310000000003</c:v>
                </c:pt>
                <c:pt idx="1702">
                  <c:v>3.7528049999999995</c:v>
                </c:pt>
                <c:pt idx="1703">
                  <c:v>3.8720379999999994</c:v>
                </c:pt>
                <c:pt idx="1704">
                  <c:v>3.7689040000000005</c:v>
                </c:pt>
                <c:pt idx="1705">
                  <c:v>3.7132770000000002</c:v>
                </c:pt>
                <c:pt idx="1706">
                  <c:v>3.7233880000000004</c:v>
                </c:pt>
                <c:pt idx="1707">
                  <c:v>3.7944459999999998</c:v>
                </c:pt>
                <c:pt idx="1708">
                  <c:v>3.754467</c:v>
                </c:pt>
                <c:pt idx="1709">
                  <c:v>3.7669670000000002</c:v>
                </c:pt>
                <c:pt idx="1710">
                  <c:v>3.7306949999999999</c:v>
                </c:pt>
                <c:pt idx="1711">
                  <c:v>3.7912789999999994</c:v>
                </c:pt>
                <c:pt idx="1712">
                  <c:v>3.7672020000000002</c:v>
                </c:pt>
                <c:pt idx="1713">
                  <c:v>3.8511479999999993</c:v>
                </c:pt>
                <c:pt idx="1714">
                  <c:v>3.8067219999999997</c:v>
                </c:pt>
                <c:pt idx="1715">
                  <c:v>3.771557</c:v>
                </c:pt>
                <c:pt idx="1716">
                  <c:v>3.7296230000000001</c:v>
                </c:pt>
                <c:pt idx="1717">
                  <c:v>3.8627089999999997</c:v>
                </c:pt>
                <c:pt idx="1718">
                  <c:v>3.778162</c:v>
                </c:pt>
                <c:pt idx="1719">
                  <c:v>3.7994409999999994</c:v>
                </c:pt>
                <c:pt idx="1720">
                  <c:v>3.7251220000000003</c:v>
                </c:pt>
                <c:pt idx="1721">
                  <c:v>3.801523</c:v>
                </c:pt>
                <c:pt idx="1722">
                  <c:v>3.7191049999999999</c:v>
                </c:pt>
                <c:pt idx="1723">
                  <c:v>3.7249759999999998</c:v>
                </c:pt>
                <c:pt idx="1724">
                  <c:v>3.8883200000000002</c:v>
                </c:pt>
                <c:pt idx="1725">
                  <c:v>3.7064979999999998</c:v>
                </c:pt>
                <c:pt idx="1726">
                  <c:v>3.877732</c:v>
                </c:pt>
                <c:pt idx="1727">
                  <c:v>3.7307809999999999</c:v>
                </c:pt>
                <c:pt idx="1728">
                  <c:v>3.7702619999999998</c:v>
                </c:pt>
                <c:pt idx="1729">
                  <c:v>3.8707739999999995</c:v>
                </c:pt>
                <c:pt idx="1730">
                  <c:v>3.7386279999999998</c:v>
                </c:pt>
                <c:pt idx="1731">
                  <c:v>3.793647</c:v>
                </c:pt>
                <c:pt idx="1732">
                  <c:v>3.7301470000000001</c:v>
                </c:pt>
                <c:pt idx="1733">
                  <c:v>3.7774519999999998</c:v>
                </c:pt>
                <c:pt idx="1734">
                  <c:v>3.8434549999999996</c:v>
                </c:pt>
                <c:pt idx="1735">
                  <c:v>3.765657</c:v>
                </c:pt>
                <c:pt idx="1736">
                  <c:v>3.7230650000000001</c:v>
                </c:pt>
                <c:pt idx="1737">
                  <c:v>3.687808</c:v>
                </c:pt>
                <c:pt idx="1738">
                  <c:v>3.8143749999999996</c:v>
                </c:pt>
                <c:pt idx="1739">
                  <c:v>3.7296990000000001</c:v>
                </c:pt>
                <c:pt idx="1740">
                  <c:v>3.715033</c:v>
                </c:pt>
                <c:pt idx="1741">
                  <c:v>3.7039580000000001</c:v>
                </c:pt>
                <c:pt idx="1742">
                  <c:v>3.7772649999999999</c:v>
                </c:pt>
                <c:pt idx="1743">
                  <c:v>3.8291059999999995</c:v>
                </c:pt>
                <c:pt idx="1744">
                  <c:v>3.7573479999999999</c:v>
                </c:pt>
                <c:pt idx="1745">
                  <c:v>3.7787649999999999</c:v>
                </c:pt>
                <c:pt idx="1746">
                  <c:v>3.7928869999999995</c:v>
                </c:pt>
                <c:pt idx="1747">
                  <c:v>3.7658529999999995</c:v>
                </c:pt>
                <c:pt idx="1748">
                  <c:v>3.791398</c:v>
                </c:pt>
                <c:pt idx="1749">
                  <c:v>3.8378349999999997</c:v>
                </c:pt>
                <c:pt idx="1750">
                  <c:v>3.8053699999999995</c:v>
                </c:pt>
                <c:pt idx="1751">
                  <c:v>3.7188469999999993</c:v>
                </c:pt>
                <c:pt idx="1752">
                  <c:v>3.8188379999999995</c:v>
                </c:pt>
                <c:pt idx="1753">
                  <c:v>3.7483330000000006</c:v>
                </c:pt>
                <c:pt idx="1754">
                  <c:v>3.7875570000000005</c:v>
                </c:pt>
                <c:pt idx="1755">
                  <c:v>3.7636959999999999</c:v>
                </c:pt>
                <c:pt idx="1756">
                  <c:v>3.7797149999999999</c:v>
                </c:pt>
                <c:pt idx="1757">
                  <c:v>3.8363969999999994</c:v>
                </c:pt>
                <c:pt idx="1758">
                  <c:v>3.770966</c:v>
                </c:pt>
                <c:pt idx="1759">
                  <c:v>3.7632829999999999</c:v>
                </c:pt>
                <c:pt idx="1760">
                  <c:v>3.7337030000000002</c:v>
                </c:pt>
                <c:pt idx="1761">
                  <c:v>3.7491059999999998</c:v>
                </c:pt>
                <c:pt idx="1762">
                  <c:v>3.7414299999999998</c:v>
                </c:pt>
                <c:pt idx="1763">
                  <c:v>3.7512559999999997</c:v>
                </c:pt>
                <c:pt idx="1764">
                  <c:v>3.860833</c:v>
                </c:pt>
                <c:pt idx="1765">
                  <c:v>3.7830089999999998</c:v>
                </c:pt>
                <c:pt idx="1766">
                  <c:v>3.761663</c:v>
                </c:pt>
                <c:pt idx="1767">
                  <c:v>3.8183579999999995</c:v>
                </c:pt>
                <c:pt idx="1768">
                  <c:v>3.7767819999999999</c:v>
                </c:pt>
                <c:pt idx="1769">
                  <c:v>3.7846630000000001</c:v>
                </c:pt>
                <c:pt idx="1770">
                  <c:v>3.7918439999999998</c:v>
                </c:pt>
                <c:pt idx="1771">
                  <c:v>3.6755330000000002</c:v>
                </c:pt>
                <c:pt idx="1772">
                  <c:v>3.8888240000000001</c:v>
                </c:pt>
                <c:pt idx="1773">
                  <c:v>3.7300209999999998</c:v>
                </c:pt>
                <c:pt idx="1774">
                  <c:v>3.8376989999999997</c:v>
                </c:pt>
                <c:pt idx="1775">
                  <c:v>3.8397839999999994</c:v>
                </c:pt>
                <c:pt idx="1776">
                  <c:v>3.7998189999999994</c:v>
                </c:pt>
                <c:pt idx="1777">
                  <c:v>3.8596739999999996</c:v>
                </c:pt>
                <c:pt idx="1778">
                  <c:v>3.766267</c:v>
                </c:pt>
                <c:pt idx="1779">
                  <c:v>3.9213770000000001</c:v>
                </c:pt>
                <c:pt idx="1780">
                  <c:v>3.8261479999999994</c:v>
                </c:pt>
                <c:pt idx="1781">
                  <c:v>3.8669119999999997</c:v>
                </c:pt>
                <c:pt idx="1782">
                  <c:v>3.6932200000000002</c:v>
                </c:pt>
                <c:pt idx="1783">
                  <c:v>3.7858879999999999</c:v>
                </c:pt>
                <c:pt idx="1784">
                  <c:v>3.8206829999999994</c:v>
                </c:pt>
                <c:pt idx="1785">
                  <c:v>3.6785369999999999</c:v>
                </c:pt>
                <c:pt idx="1786">
                  <c:v>3.8697110000000001</c:v>
                </c:pt>
                <c:pt idx="1787">
                  <c:v>3.6873870000000006</c:v>
                </c:pt>
                <c:pt idx="1788">
                  <c:v>3.6931710000000004</c:v>
                </c:pt>
                <c:pt idx="1789">
                  <c:v>3.7995549999999998</c:v>
                </c:pt>
                <c:pt idx="1790">
                  <c:v>3.8097910000000001</c:v>
                </c:pt>
                <c:pt idx="1791">
                  <c:v>3.728208</c:v>
                </c:pt>
                <c:pt idx="1792">
                  <c:v>3.7931200000000005</c:v>
                </c:pt>
                <c:pt idx="1793">
                  <c:v>3.7477940000000003</c:v>
                </c:pt>
                <c:pt idx="1794">
                  <c:v>3.824754</c:v>
                </c:pt>
                <c:pt idx="1795">
                  <c:v>3.7286600000000001</c:v>
                </c:pt>
                <c:pt idx="1796">
                  <c:v>3.7466919999999999</c:v>
                </c:pt>
                <c:pt idx="1797">
                  <c:v>3.7531350000000003</c:v>
                </c:pt>
                <c:pt idx="1798">
                  <c:v>3.8171140000000001</c:v>
                </c:pt>
                <c:pt idx="1799">
                  <c:v>3.8011649999999997</c:v>
                </c:pt>
                <c:pt idx="1800">
                  <c:v>3.7962259999999994</c:v>
                </c:pt>
                <c:pt idx="1801">
                  <c:v>3.7438350000000002</c:v>
                </c:pt>
                <c:pt idx="1802">
                  <c:v>3.7347830000000002</c:v>
                </c:pt>
                <c:pt idx="1803">
                  <c:v>3.8085770000000001</c:v>
                </c:pt>
                <c:pt idx="1804">
                  <c:v>3.8188919999999995</c:v>
                </c:pt>
                <c:pt idx="1805">
                  <c:v>3.7898809999999998</c:v>
                </c:pt>
                <c:pt idx="1806">
                  <c:v>3.7463929999999999</c:v>
                </c:pt>
                <c:pt idx="1807">
                  <c:v>3.7512249999999998</c:v>
                </c:pt>
                <c:pt idx="1808">
                  <c:v>3.7365689999999994</c:v>
                </c:pt>
                <c:pt idx="1809">
                  <c:v>3.7668710000000001</c:v>
                </c:pt>
                <c:pt idx="1810">
                  <c:v>3.7922729999999993</c:v>
                </c:pt>
                <c:pt idx="1811">
                  <c:v>3.7562859999999993</c:v>
                </c:pt>
                <c:pt idx="1812">
                  <c:v>3.775318</c:v>
                </c:pt>
                <c:pt idx="1813">
                  <c:v>3.778095</c:v>
                </c:pt>
                <c:pt idx="1814">
                  <c:v>3.803623</c:v>
                </c:pt>
                <c:pt idx="1815">
                  <c:v>3.7207499999999998</c:v>
                </c:pt>
                <c:pt idx="1816">
                  <c:v>3.7869790000000001</c:v>
                </c:pt>
                <c:pt idx="1817">
                  <c:v>3.7281820000000003</c:v>
                </c:pt>
                <c:pt idx="1818">
                  <c:v>3.7089799999999999</c:v>
                </c:pt>
                <c:pt idx="1819">
                  <c:v>3.860954</c:v>
                </c:pt>
                <c:pt idx="1820">
                  <c:v>3.7400730000000002</c:v>
                </c:pt>
                <c:pt idx="1821">
                  <c:v>3.8075860000000001</c:v>
                </c:pt>
                <c:pt idx="1822">
                  <c:v>3.8144199999999997</c:v>
                </c:pt>
                <c:pt idx="1823">
                  <c:v>3.8580289999999997</c:v>
                </c:pt>
                <c:pt idx="1824">
                  <c:v>3.7844850000000001</c:v>
                </c:pt>
                <c:pt idx="1825">
                  <c:v>3.7892730000000001</c:v>
                </c:pt>
                <c:pt idx="1826">
                  <c:v>3.7924089999999997</c:v>
                </c:pt>
                <c:pt idx="1827">
                  <c:v>3.8116849999999993</c:v>
                </c:pt>
                <c:pt idx="1828">
                  <c:v>3.7042220000000001</c:v>
                </c:pt>
                <c:pt idx="1829">
                  <c:v>3.7757139999999998</c:v>
                </c:pt>
                <c:pt idx="1830">
                  <c:v>3.7021299999999999</c:v>
                </c:pt>
                <c:pt idx="1831">
                  <c:v>3.7551049999999999</c:v>
                </c:pt>
                <c:pt idx="1832">
                  <c:v>3.804392</c:v>
                </c:pt>
                <c:pt idx="1833">
                  <c:v>3.779417</c:v>
                </c:pt>
                <c:pt idx="1834">
                  <c:v>3.7912179999999998</c:v>
                </c:pt>
                <c:pt idx="1835">
                  <c:v>3.7637689999999999</c:v>
                </c:pt>
                <c:pt idx="1836">
                  <c:v>3.6987040000000002</c:v>
                </c:pt>
                <c:pt idx="1837">
                  <c:v>3.813723</c:v>
                </c:pt>
                <c:pt idx="1838">
                  <c:v>3.7890090000000001</c:v>
                </c:pt>
                <c:pt idx="1839">
                  <c:v>3.830646999999999</c:v>
                </c:pt>
                <c:pt idx="1840">
                  <c:v>3.7962879999999997</c:v>
                </c:pt>
                <c:pt idx="1841">
                  <c:v>3.798257</c:v>
                </c:pt>
                <c:pt idx="1842">
                  <c:v>3.7294390000000002</c:v>
                </c:pt>
                <c:pt idx="1843">
                  <c:v>3.7917290000000001</c:v>
                </c:pt>
                <c:pt idx="1844">
                  <c:v>3.8616269999999995</c:v>
                </c:pt>
                <c:pt idx="1845">
                  <c:v>3.7521649999999998</c:v>
                </c:pt>
                <c:pt idx="1846">
                  <c:v>3.7603110000000006</c:v>
                </c:pt>
                <c:pt idx="1847">
                  <c:v>3.7479890000000005</c:v>
                </c:pt>
                <c:pt idx="1848">
                  <c:v>3.8332529999999996</c:v>
                </c:pt>
                <c:pt idx="1849">
                  <c:v>3.8306099999999996</c:v>
                </c:pt>
                <c:pt idx="1850">
                  <c:v>3.7483499999999998</c:v>
                </c:pt>
                <c:pt idx="1851">
                  <c:v>3.783048</c:v>
                </c:pt>
                <c:pt idx="1852">
                  <c:v>3.8231479999999998</c:v>
                </c:pt>
                <c:pt idx="1853">
                  <c:v>3.7948559999999993</c:v>
                </c:pt>
                <c:pt idx="1854">
                  <c:v>3.7991100000000002</c:v>
                </c:pt>
                <c:pt idx="1855">
                  <c:v>3.7750919999999999</c:v>
                </c:pt>
                <c:pt idx="1856">
                  <c:v>3.7095270000000005</c:v>
                </c:pt>
                <c:pt idx="1857">
                  <c:v>3.6859280000000001</c:v>
                </c:pt>
                <c:pt idx="1858">
                  <c:v>3.893996</c:v>
                </c:pt>
                <c:pt idx="1859">
                  <c:v>3.8730370000000001</c:v>
                </c:pt>
                <c:pt idx="1860">
                  <c:v>3.6557339999999998</c:v>
                </c:pt>
                <c:pt idx="1861">
                  <c:v>3.8134969999999995</c:v>
                </c:pt>
                <c:pt idx="1862">
                  <c:v>3.8346669999999996</c:v>
                </c:pt>
                <c:pt idx="1863">
                  <c:v>2.7674180000000002</c:v>
                </c:pt>
                <c:pt idx="1864">
                  <c:v>1.4252699999999998</c:v>
                </c:pt>
                <c:pt idx="1865">
                  <c:v>1.4584969999999997</c:v>
                </c:pt>
                <c:pt idx="1866">
                  <c:v>1.8456859999999999</c:v>
                </c:pt>
                <c:pt idx="1867">
                  <c:v>1.8475209999999997</c:v>
                </c:pt>
                <c:pt idx="1868">
                  <c:v>1.8286309999999999</c:v>
                </c:pt>
                <c:pt idx="1869">
                  <c:v>1.8319209999999997</c:v>
                </c:pt>
                <c:pt idx="1870">
                  <c:v>1.833167</c:v>
                </c:pt>
                <c:pt idx="1871">
                  <c:v>1.8298079999999999</c:v>
                </c:pt>
                <c:pt idx="1872">
                  <c:v>1.8114279999999998</c:v>
                </c:pt>
                <c:pt idx="1873">
                  <c:v>1.8487239999999998</c:v>
                </c:pt>
                <c:pt idx="1874">
                  <c:v>1.8371239999999998</c:v>
                </c:pt>
                <c:pt idx="1875">
                  <c:v>1.8362769999999999</c:v>
                </c:pt>
                <c:pt idx="1876">
                  <c:v>1.855915</c:v>
                </c:pt>
                <c:pt idx="1877">
                  <c:v>1.844522</c:v>
                </c:pt>
                <c:pt idx="1878">
                  <c:v>1.8401730000000001</c:v>
                </c:pt>
                <c:pt idx="1879">
                  <c:v>1.8322339999999999</c:v>
                </c:pt>
                <c:pt idx="1880">
                  <c:v>1.829356</c:v>
                </c:pt>
                <c:pt idx="1881">
                  <c:v>1.8410359999999999</c:v>
                </c:pt>
                <c:pt idx="1882">
                  <c:v>1.8399729999999999</c:v>
                </c:pt>
                <c:pt idx="1883">
                  <c:v>1.8302870000000002</c:v>
                </c:pt>
                <c:pt idx="1884">
                  <c:v>1.833742</c:v>
                </c:pt>
                <c:pt idx="1885">
                  <c:v>1.8440080000000001</c:v>
                </c:pt>
                <c:pt idx="1886">
                  <c:v>1.852109</c:v>
                </c:pt>
                <c:pt idx="1887">
                  <c:v>1.8338189999999999</c:v>
                </c:pt>
                <c:pt idx="1888">
                  <c:v>1.8163469999999999</c:v>
                </c:pt>
                <c:pt idx="1889">
                  <c:v>1.835337</c:v>
                </c:pt>
                <c:pt idx="1890">
                  <c:v>1.841442</c:v>
                </c:pt>
                <c:pt idx="1891">
                  <c:v>1.832643</c:v>
                </c:pt>
                <c:pt idx="1892">
                  <c:v>1.838916</c:v>
                </c:pt>
                <c:pt idx="1893">
                  <c:v>1.8419779999999999</c:v>
                </c:pt>
                <c:pt idx="1894">
                  <c:v>1.8482470000000002</c:v>
                </c:pt>
                <c:pt idx="1895">
                  <c:v>1.8239839999999998</c:v>
                </c:pt>
                <c:pt idx="1896">
                  <c:v>1.8362780000000001</c:v>
                </c:pt>
                <c:pt idx="1897">
                  <c:v>1.85693</c:v>
                </c:pt>
                <c:pt idx="1898">
                  <c:v>1.8378409999999998</c:v>
                </c:pt>
                <c:pt idx="1899">
                  <c:v>1.838776</c:v>
                </c:pt>
                <c:pt idx="1900">
                  <c:v>1.852101</c:v>
                </c:pt>
                <c:pt idx="1901">
                  <c:v>1.8557399999999997</c:v>
                </c:pt>
                <c:pt idx="1902">
                  <c:v>1.8323659999999999</c:v>
                </c:pt>
                <c:pt idx="1903">
                  <c:v>1.8394219999999997</c:v>
                </c:pt>
                <c:pt idx="1904">
                  <c:v>1.832298</c:v>
                </c:pt>
                <c:pt idx="1905">
                  <c:v>1.8405989999999999</c:v>
                </c:pt>
                <c:pt idx="1906">
                  <c:v>1.842509</c:v>
                </c:pt>
                <c:pt idx="1907">
                  <c:v>1.849537</c:v>
                </c:pt>
                <c:pt idx="1908">
                  <c:v>1.8338349999999999</c:v>
                </c:pt>
                <c:pt idx="1909">
                  <c:v>1.8395939999999997</c:v>
                </c:pt>
                <c:pt idx="1910">
                  <c:v>1.8380560000000001</c:v>
                </c:pt>
                <c:pt idx="1911">
                  <c:v>1.8352199999999999</c:v>
                </c:pt>
                <c:pt idx="1912">
                  <c:v>1.83426</c:v>
                </c:pt>
                <c:pt idx="1913">
                  <c:v>1.836311</c:v>
                </c:pt>
                <c:pt idx="1914">
                  <c:v>1.8669570000000002</c:v>
                </c:pt>
                <c:pt idx="1915">
                  <c:v>1.8309389999999999</c:v>
                </c:pt>
                <c:pt idx="1916">
                  <c:v>1.837785</c:v>
                </c:pt>
                <c:pt idx="1917">
                  <c:v>1.8302689999999999</c:v>
                </c:pt>
                <c:pt idx="1918">
                  <c:v>1.841315</c:v>
                </c:pt>
                <c:pt idx="1919">
                  <c:v>1.844309</c:v>
                </c:pt>
                <c:pt idx="1920">
                  <c:v>1.8376759999999999</c:v>
                </c:pt>
                <c:pt idx="1921">
                  <c:v>1.8404860000000001</c:v>
                </c:pt>
                <c:pt idx="1922">
                  <c:v>1.8298759999999998</c:v>
                </c:pt>
                <c:pt idx="1923">
                  <c:v>1.8260160000000001</c:v>
                </c:pt>
                <c:pt idx="1924">
                  <c:v>1.8460530000000002</c:v>
                </c:pt>
                <c:pt idx="1925">
                  <c:v>1.8579809999999999</c:v>
                </c:pt>
                <c:pt idx="1926">
                  <c:v>1.8240730000000001</c:v>
                </c:pt>
                <c:pt idx="1927">
                  <c:v>1.840211</c:v>
                </c:pt>
                <c:pt idx="1928">
                  <c:v>1.8471569999999999</c:v>
                </c:pt>
                <c:pt idx="1929">
                  <c:v>1.8336279999999998</c:v>
                </c:pt>
                <c:pt idx="1930">
                  <c:v>1.839183</c:v>
                </c:pt>
                <c:pt idx="1931">
                  <c:v>1.8299509999999999</c:v>
                </c:pt>
                <c:pt idx="1932">
                  <c:v>1.851151</c:v>
                </c:pt>
                <c:pt idx="1933">
                  <c:v>1.8302769999999999</c:v>
                </c:pt>
                <c:pt idx="1934">
                  <c:v>1.834149</c:v>
                </c:pt>
                <c:pt idx="1935">
                  <c:v>1.820208</c:v>
                </c:pt>
                <c:pt idx="1936">
                  <c:v>1.8494259999999998</c:v>
                </c:pt>
                <c:pt idx="1937">
                  <c:v>1.8482590000000001</c:v>
                </c:pt>
                <c:pt idx="1938">
                  <c:v>1.8391789999999999</c:v>
                </c:pt>
                <c:pt idx="1939">
                  <c:v>1.8355699999999997</c:v>
                </c:pt>
                <c:pt idx="1940">
                  <c:v>1.8457679999999999</c:v>
                </c:pt>
                <c:pt idx="1941">
                  <c:v>1.8465560000000001</c:v>
                </c:pt>
                <c:pt idx="1942">
                  <c:v>1.8225100000000001</c:v>
                </c:pt>
                <c:pt idx="1943">
                  <c:v>1.8503229999999999</c:v>
                </c:pt>
                <c:pt idx="1944">
                  <c:v>1.8384870000000002</c:v>
                </c:pt>
                <c:pt idx="1945">
                  <c:v>1.8532929999999999</c:v>
                </c:pt>
                <c:pt idx="1946">
                  <c:v>1.8355170000000001</c:v>
                </c:pt>
                <c:pt idx="1947">
                  <c:v>1.8340180000000001</c:v>
                </c:pt>
                <c:pt idx="1948">
                  <c:v>1.8260120000000002</c:v>
                </c:pt>
                <c:pt idx="1949">
                  <c:v>1.849656</c:v>
                </c:pt>
                <c:pt idx="1950">
                  <c:v>1.840835</c:v>
                </c:pt>
                <c:pt idx="1951">
                  <c:v>1.850525</c:v>
                </c:pt>
                <c:pt idx="1952">
                  <c:v>1.8340190000000001</c:v>
                </c:pt>
                <c:pt idx="1953">
                  <c:v>1.847345</c:v>
                </c:pt>
                <c:pt idx="1954">
                  <c:v>1.8450339999999998</c:v>
                </c:pt>
                <c:pt idx="1955">
                  <c:v>1.83118</c:v>
                </c:pt>
                <c:pt idx="1956">
                  <c:v>1.8485039999999999</c:v>
                </c:pt>
                <c:pt idx="1957">
                  <c:v>1.8463470000000002</c:v>
                </c:pt>
                <c:pt idx="1958">
                  <c:v>1.847448</c:v>
                </c:pt>
                <c:pt idx="1959">
                  <c:v>1.8261149999999999</c:v>
                </c:pt>
                <c:pt idx="1960">
                  <c:v>1.828881</c:v>
                </c:pt>
                <c:pt idx="1961">
                  <c:v>1.8303580000000002</c:v>
                </c:pt>
                <c:pt idx="1962">
                  <c:v>1.830795</c:v>
                </c:pt>
                <c:pt idx="1963">
                  <c:v>1.8346289999999998</c:v>
                </c:pt>
                <c:pt idx="1964">
                  <c:v>1.8444860000000001</c:v>
                </c:pt>
                <c:pt idx="1965">
                  <c:v>1.8423570000000002</c:v>
                </c:pt>
                <c:pt idx="1966">
                  <c:v>1.838946</c:v>
                </c:pt>
                <c:pt idx="1967">
                  <c:v>1.8475439999999999</c:v>
                </c:pt>
                <c:pt idx="1968">
                  <c:v>1.841542</c:v>
                </c:pt>
                <c:pt idx="1969">
                  <c:v>1.834937</c:v>
                </c:pt>
                <c:pt idx="1970">
                  <c:v>1.8461350000000001</c:v>
                </c:pt>
                <c:pt idx="1971">
                  <c:v>1.8459289999999997</c:v>
                </c:pt>
                <c:pt idx="1972">
                  <c:v>1.8299199999999998</c:v>
                </c:pt>
                <c:pt idx="1973">
                  <c:v>1.8432739999999999</c:v>
                </c:pt>
                <c:pt idx="1974">
                  <c:v>1.857243</c:v>
                </c:pt>
                <c:pt idx="1975">
                  <c:v>1.8345450000000001</c:v>
                </c:pt>
                <c:pt idx="1976">
                  <c:v>1.8476999999999997</c:v>
                </c:pt>
                <c:pt idx="1977">
                  <c:v>1.8461730000000001</c:v>
                </c:pt>
                <c:pt idx="1978">
                  <c:v>1.83426</c:v>
                </c:pt>
                <c:pt idx="1979">
                  <c:v>1.8447089999999999</c:v>
                </c:pt>
                <c:pt idx="1980">
                  <c:v>1.8417839999999999</c:v>
                </c:pt>
                <c:pt idx="1981">
                  <c:v>1.840446</c:v>
                </c:pt>
                <c:pt idx="1982">
                  <c:v>1.846703</c:v>
                </c:pt>
                <c:pt idx="1983">
                  <c:v>1.8167239999999998</c:v>
                </c:pt>
                <c:pt idx="1984">
                  <c:v>1.8455079999999999</c:v>
                </c:pt>
                <c:pt idx="1985">
                  <c:v>1.8345389999999999</c:v>
                </c:pt>
                <c:pt idx="1986">
                  <c:v>1.8375729999999999</c:v>
                </c:pt>
                <c:pt idx="1987">
                  <c:v>1.840584</c:v>
                </c:pt>
                <c:pt idx="1988">
                  <c:v>1.845151</c:v>
                </c:pt>
                <c:pt idx="1989">
                  <c:v>1.8470070000000001</c:v>
                </c:pt>
                <c:pt idx="1990">
                  <c:v>1.8268899999999999</c:v>
                </c:pt>
                <c:pt idx="1991">
                  <c:v>1.8418339999999997</c:v>
                </c:pt>
                <c:pt idx="1992">
                  <c:v>1.830848</c:v>
                </c:pt>
                <c:pt idx="1993">
                  <c:v>1.83517</c:v>
                </c:pt>
                <c:pt idx="1994">
                  <c:v>1.8453809999999999</c:v>
                </c:pt>
                <c:pt idx="1995">
                  <c:v>1.840992</c:v>
                </c:pt>
                <c:pt idx="1996">
                  <c:v>1.8434949999999999</c:v>
                </c:pt>
                <c:pt idx="1997">
                  <c:v>1.845532</c:v>
                </c:pt>
                <c:pt idx="1998">
                  <c:v>1.831054</c:v>
                </c:pt>
                <c:pt idx="1999">
                  <c:v>1.838751</c:v>
                </c:pt>
                <c:pt idx="2000">
                  <c:v>1.837558</c:v>
                </c:pt>
                <c:pt idx="2001">
                  <c:v>1.8233039999999998</c:v>
                </c:pt>
                <c:pt idx="2002">
                  <c:v>1.851288</c:v>
                </c:pt>
                <c:pt idx="2003">
                  <c:v>1.847885</c:v>
                </c:pt>
                <c:pt idx="2004">
                  <c:v>1.8611289999999998</c:v>
                </c:pt>
                <c:pt idx="2005">
                  <c:v>1.8239979999999998</c:v>
                </c:pt>
                <c:pt idx="2006">
                  <c:v>1.839151</c:v>
                </c:pt>
                <c:pt idx="2007">
                  <c:v>1.8299539999999999</c:v>
                </c:pt>
                <c:pt idx="2008">
                  <c:v>1.834436</c:v>
                </c:pt>
                <c:pt idx="2009">
                  <c:v>1.8363020000000001</c:v>
                </c:pt>
                <c:pt idx="2010">
                  <c:v>1.838838</c:v>
                </c:pt>
                <c:pt idx="2011">
                  <c:v>1.83273</c:v>
                </c:pt>
                <c:pt idx="2012">
                  <c:v>1.820025</c:v>
                </c:pt>
                <c:pt idx="2013">
                  <c:v>1.853667</c:v>
                </c:pt>
                <c:pt idx="2014">
                  <c:v>1.860506</c:v>
                </c:pt>
                <c:pt idx="2015">
                  <c:v>1.8427770000000001</c:v>
                </c:pt>
                <c:pt idx="2016">
                  <c:v>1.838937</c:v>
                </c:pt>
                <c:pt idx="2017">
                  <c:v>1.8374170000000001</c:v>
                </c:pt>
                <c:pt idx="2018">
                  <c:v>1.8396229999999998</c:v>
                </c:pt>
                <c:pt idx="2019">
                  <c:v>1.834489</c:v>
                </c:pt>
                <c:pt idx="2020">
                  <c:v>1.8338029999999998</c:v>
                </c:pt>
                <c:pt idx="2021">
                  <c:v>1.819447</c:v>
                </c:pt>
                <c:pt idx="2022">
                  <c:v>1.833485</c:v>
                </c:pt>
                <c:pt idx="2023">
                  <c:v>1.838713</c:v>
                </c:pt>
                <c:pt idx="2024">
                  <c:v>1.8495929999999998</c:v>
                </c:pt>
                <c:pt idx="2025">
                  <c:v>1.825707</c:v>
                </c:pt>
                <c:pt idx="2026">
                  <c:v>1.846922</c:v>
                </c:pt>
                <c:pt idx="2027">
                  <c:v>1.8316359999999998</c:v>
                </c:pt>
                <c:pt idx="2028">
                  <c:v>1.8455679999999999</c:v>
                </c:pt>
                <c:pt idx="2029">
                  <c:v>1.8352219999999997</c:v>
                </c:pt>
                <c:pt idx="2030">
                  <c:v>1.83758</c:v>
                </c:pt>
                <c:pt idx="2031">
                  <c:v>1.844211</c:v>
                </c:pt>
                <c:pt idx="2032">
                  <c:v>1.8182480000000001</c:v>
                </c:pt>
                <c:pt idx="2033">
                  <c:v>1.850395</c:v>
                </c:pt>
                <c:pt idx="2034">
                  <c:v>1.8540590000000001</c:v>
                </c:pt>
                <c:pt idx="2035">
                  <c:v>1.8493949999999997</c:v>
                </c:pt>
                <c:pt idx="2036">
                  <c:v>1.8340580000000002</c:v>
                </c:pt>
                <c:pt idx="2037">
                  <c:v>1.8402480000000001</c:v>
                </c:pt>
                <c:pt idx="2038">
                  <c:v>1.844166</c:v>
                </c:pt>
                <c:pt idx="2039">
                  <c:v>1.8218079999999999</c:v>
                </c:pt>
                <c:pt idx="2040">
                  <c:v>1.8350139999999999</c:v>
                </c:pt>
                <c:pt idx="2041">
                  <c:v>1.828346</c:v>
                </c:pt>
                <c:pt idx="2042">
                  <c:v>1.8398309999999998</c:v>
                </c:pt>
                <c:pt idx="2043">
                  <c:v>1.8359299999999998</c:v>
                </c:pt>
                <c:pt idx="2044">
                  <c:v>1.834344</c:v>
                </c:pt>
                <c:pt idx="2045">
                  <c:v>1.8552139999999999</c:v>
                </c:pt>
                <c:pt idx="2046">
                  <c:v>1.855737</c:v>
                </c:pt>
                <c:pt idx="2047">
                  <c:v>1.8555359999999999</c:v>
                </c:pt>
                <c:pt idx="2048">
                  <c:v>1.8382989999999999</c:v>
                </c:pt>
                <c:pt idx="2049">
                  <c:v>1.851281</c:v>
                </c:pt>
                <c:pt idx="2050">
                  <c:v>1.8571059999999999</c:v>
                </c:pt>
                <c:pt idx="2051">
                  <c:v>1.8337029999999999</c:v>
                </c:pt>
                <c:pt idx="2052">
                  <c:v>1.8375739999999998</c:v>
                </c:pt>
                <c:pt idx="2053">
                  <c:v>1.838606</c:v>
                </c:pt>
                <c:pt idx="2054">
                  <c:v>1.824395</c:v>
                </c:pt>
                <c:pt idx="2055">
                  <c:v>1.8394039999999998</c:v>
                </c:pt>
                <c:pt idx="2056">
                  <c:v>1.8330420000000001</c:v>
                </c:pt>
                <c:pt idx="2057">
                  <c:v>1.833385</c:v>
                </c:pt>
                <c:pt idx="2058">
                  <c:v>1.8161590000000001</c:v>
                </c:pt>
                <c:pt idx="2059">
                  <c:v>1.833348</c:v>
                </c:pt>
                <c:pt idx="2060">
                  <c:v>1.8298329999999998</c:v>
                </c:pt>
                <c:pt idx="2061">
                  <c:v>1.8461339999999999</c:v>
                </c:pt>
                <c:pt idx="2062">
                  <c:v>1.834344</c:v>
                </c:pt>
                <c:pt idx="2063">
                  <c:v>1.8270150000000001</c:v>
                </c:pt>
                <c:pt idx="2064">
                  <c:v>1.850538</c:v>
                </c:pt>
                <c:pt idx="2065">
                  <c:v>1.846754</c:v>
                </c:pt>
                <c:pt idx="2066">
                  <c:v>1.8428370000000001</c:v>
                </c:pt>
                <c:pt idx="2067">
                  <c:v>1.852481</c:v>
                </c:pt>
                <c:pt idx="2068">
                  <c:v>1.8527670000000001</c:v>
                </c:pt>
                <c:pt idx="2069">
                  <c:v>1.8434389999999998</c:v>
                </c:pt>
                <c:pt idx="2070">
                  <c:v>1.838851</c:v>
                </c:pt>
                <c:pt idx="2071">
                  <c:v>1.8239919999999998</c:v>
                </c:pt>
                <c:pt idx="2072">
                  <c:v>1.816427</c:v>
                </c:pt>
                <c:pt idx="2073">
                  <c:v>1.83125</c:v>
                </c:pt>
                <c:pt idx="2074">
                  <c:v>1.842514</c:v>
                </c:pt>
                <c:pt idx="2075">
                  <c:v>1.8402069999999999</c:v>
                </c:pt>
                <c:pt idx="2076">
                  <c:v>1.83406</c:v>
                </c:pt>
                <c:pt idx="2077">
                  <c:v>1.8180750000000001</c:v>
                </c:pt>
                <c:pt idx="2078">
                  <c:v>1.8480719999999999</c:v>
                </c:pt>
                <c:pt idx="2079">
                  <c:v>1.8508279999999999</c:v>
                </c:pt>
                <c:pt idx="2080">
                  <c:v>1.8322149999999999</c:v>
                </c:pt>
                <c:pt idx="2081">
                  <c:v>1.8331850000000001</c:v>
                </c:pt>
                <c:pt idx="2082">
                  <c:v>1.8404020000000001</c:v>
                </c:pt>
                <c:pt idx="2083">
                  <c:v>1.8544580000000002</c:v>
                </c:pt>
                <c:pt idx="2084">
                  <c:v>1.862544</c:v>
                </c:pt>
                <c:pt idx="2085">
                  <c:v>1.8271289999999998</c:v>
                </c:pt>
                <c:pt idx="2086">
                  <c:v>1.838856</c:v>
                </c:pt>
                <c:pt idx="2087">
                  <c:v>1.8329239999999998</c:v>
                </c:pt>
                <c:pt idx="2088">
                  <c:v>1.8409089999999999</c:v>
                </c:pt>
                <c:pt idx="2089">
                  <c:v>1.8562419999999999</c:v>
                </c:pt>
                <c:pt idx="2090">
                  <c:v>1.834546</c:v>
                </c:pt>
                <c:pt idx="2091">
                  <c:v>1.8484989999999999</c:v>
                </c:pt>
                <c:pt idx="2092">
                  <c:v>1.846122</c:v>
                </c:pt>
                <c:pt idx="2093">
                  <c:v>1.852522</c:v>
                </c:pt>
                <c:pt idx="2094">
                  <c:v>1.8394199999999998</c:v>
                </c:pt>
                <c:pt idx="2095">
                  <c:v>1.8299649999999998</c:v>
                </c:pt>
                <c:pt idx="2096">
                  <c:v>1.847243</c:v>
                </c:pt>
                <c:pt idx="2097">
                  <c:v>1.8413279999999999</c:v>
                </c:pt>
                <c:pt idx="2098">
                  <c:v>1.8314109999999999</c:v>
                </c:pt>
                <c:pt idx="2099">
                  <c:v>1.835059</c:v>
                </c:pt>
                <c:pt idx="2100">
                  <c:v>1.8485870000000002</c:v>
                </c:pt>
                <c:pt idx="2101">
                  <c:v>1.819617</c:v>
                </c:pt>
                <c:pt idx="2102">
                  <c:v>1.848811</c:v>
                </c:pt>
                <c:pt idx="2103">
                  <c:v>1.8330649999999997</c:v>
                </c:pt>
                <c:pt idx="2104">
                  <c:v>1.8575439999999999</c:v>
                </c:pt>
                <c:pt idx="2105">
                  <c:v>1.8469639999999998</c:v>
                </c:pt>
                <c:pt idx="2106">
                  <c:v>1.831717</c:v>
                </c:pt>
                <c:pt idx="2107">
                  <c:v>1.8378019999999997</c:v>
                </c:pt>
                <c:pt idx="2108">
                  <c:v>1.8509709999999999</c:v>
                </c:pt>
                <c:pt idx="2109">
                  <c:v>1.826765</c:v>
                </c:pt>
                <c:pt idx="2110">
                  <c:v>1.8385089999999999</c:v>
                </c:pt>
                <c:pt idx="2111">
                  <c:v>1.843092</c:v>
                </c:pt>
                <c:pt idx="2112">
                  <c:v>1.8430609999999998</c:v>
                </c:pt>
                <c:pt idx="2113">
                  <c:v>1.8245570000000002</c:v>
                </c:pt>
                <c:pt idx="2114">
                  <c:v>1.8537709999999998</c:v>
                </c:pt>
                <c:pt idx="2115">
                  <c:v>1.833577</c:v>
                </c:pt>
                <c:pt idx="2116">
                  <c:v>1.851782</c:v>
                </c:pt>
                <c:pt idx="2117">
                  <c:v>1.8331839999999999</c:v>
                </c:pt>
                <c:pt idx="2118">
                  <c:v>1.8398679999999998</c:v>
                </c:pt>
                <c:pt idx="2119">
                  <c:v>1.8434520000000001</c:v>
                </c:pt>
                <c:pt idx="2120">
                  <c:v>1.8319609999999997</c:v>
                </c:pt>
                <c:pt idx="2121">
                  <c:v>1.8480209999999999</c:v>
                </c:pt>
                <c:pt idx="2122">
                  <c:v>1.8321239999999999</c:v>
                </c:pt>
                <c:pt idx="2123">
                  <c:v>1.845615</c:v>
                </c:pt>
                <c:pt idx="2124">
                  <c:v>1.8257039999999998</c:v>
                </c:pt>
                <c:pt idx="2125">
                  <c:v>1.84134</c:v>
                </c:pt>
                <c:pt idx="2126">
                  <c:v>1.8458489999999999</c:v>
                </c:pt>
                <c:pt idx="2127">
                  <c:v>1.84236</c:v>
                </c:pt>
                <c:pt idx="2128">
                  <c:v>1.8426089999999999</c:v>
                </c:pt>
                <c:pt idx="2129">
                  <c:v>1.854384</c:v>
                </c:pt>
                <c:pt idx="2130">
                  <c:v>1.837237</c:v>
                </c:pt>
                <c:pt idx="2131">
                  <c:v>1.8357329999999998</c:v>
                </c:pt>
                <c:pt idx="2132">
                  <c:v>1.8279639999999997</c:v>
                </c:pt>
                <c:pt idx="2133">
                  <c:v>1.860868</c:v>
                </c:pt>
                <c:pt idx="2134">
                  <c:v>1.8447609999999999</c:v>
                </c:pt>
                <c:pt idx="2135">
                  <c:v>1.8415199999999998</c:v>
                </c:pt>
                <c:pt idx="2136">
                  <c:v>1.84718</c:v>
                </c:pt>
                <c:pt idx="2137">
                  <c:v>1.8461259999999999</c:v>
                </c:pt>
                <c:pt idx="2138">
                  <c:v>1.822862</c:v>
                </c:pt>
                <c:pt idx="2139">
                  <c:v>1.8429249999999997</c:v>
                </c:pt>
                <c:pt idx="2140">
                  <c:v>1.835772</c:v>
                </c:pt>
                <c:pt idx="2141">
                  <c:v>1.856941</c:v>
                </c:pt>
                <c:pt idx="2142">
                  <c:v>1.828986</c:v>
                </c:pt>
                <c:pt idx="2143">
                  <c:v>1.8361430000000001</c:v>
                </c:pt>
                <c:pt idx="2144">
                  <c:v>1.8425939999999998</c:v>
                </c:pt>
                <c:pt idx="2145">
                  <c:v>1.8328100000000001</c:v>
                </c:pt>
                <c:pt idx="2146">
                  <c:v>1.8420150000000002</c:v>
                </c:pt>
                <c:pt idx="2147">
                  <c:v>1.8445119999999999</c:v>
                </c:pt>
                <c:pt idx="2148">
                  <c:v>1.8304050000000001</c:v>
                </c:pt>
                <c:pt idx="2149">
                  <c:v>1.824843</c:v>
                </c:pt>
                <c:pt idx="2150">
                  <c:v>1.8503050000000001</c:v>
                </c:pt>
                <c:pt idx="2151">
                  <c:v>1.8404880000000001</c:v>
                </c:pt>
                <c:pt idx="2152">
                  <c:v>1.8535309999999998</c:v>
                </c:pt>
                <c:pt idx="2153">
                  <c:v>1.8230219999999997</c:v>
                </c:pt>
                <c:pt idx="2154">
                  <c:v>1.8379949999999998</c:v>
                </c:pt>
                <c:pt idx="2155">
                  <c:v>1.8448789999999999</c:v>
                </c:pt>
                <c:pt idx="2156">
                  <c:v>1.8503939999999999</c:v>
                </c:pt>
                <c:pt idx="2157">
                  <c:v>1.8400080000000001</c:v>
                </c:pt>
                <c:pt idx="2158">
                  <c:v>1.8262119999999999</c:v>
                </c:pt>
                <c:pt idx="2159">
                  <c:v>1.8324450000000001</c:v>
                </c:pt>
                <c:pt idx="2160">
                  <c:v>1.8366720000000001</c:v>
                </c:pt>
                <c:pt idx="2161">
                  <c:v>1.8332609999999998</c:v>
                </c:pt>
                <c:pt idx="2162">
                  <c:v>1.837882</c:v>
                </c:pt>
                <c:pt idx="2163">
                  <c:v>1.8540030000000001</c:v>
                </c:pt>
                <c:pt idx="2164">
                  <c:v>1.848978</c:v>
                </c:pt>
                <c:pt idx="2165">
                  <c:v>1.8427979999999999</c:v>
                </c:pt>
                <c:pt idx="2166">
                  <c:v>1.833332</c:v>
                </c:pt>
                <c:pt idx="2167">
                  <c:v>1.8456809999999999</c:v>
                </c:pt>
                <c:pt idx="2168">
                  <c:v>1.8456959999999998</c:v>
                </c:pt>
                <c:pt idx="2169">
                  <c:v>1.8414309999999998</c:v>
                </c:pt>
                <c:pt idx="2170">
                  <c:v>1.834803</c:v>
                </c:pt>
                <c:pt idx="2171">
                  <c:v>1.846376</c:v>
                </c:pt>
                <c:pt idx="2172">
                  <c:v>1.831383</c:v>
                </c:pt>
                <c:pt idx="2173">
                  <c:v>1.8254539999999999</c:v>
                </c:pt>
                <c:pt idx="2174">
                  <c:v>1.8374429999999999</c:v>
                </c:pt>
                <c:pt idx="2175">
                  <c:v>1.8275359999999998</c:v>
                </c:pt>
                <c:pt idx="2176">
                  <c:v>1.8371899999999999</c:v>
                </c:pt>
                <c:pt idx="2177">
                  <c:v>1.830443</c:v>
                </c:pt>
                <c:pt idx="2178">
                  <c:v>1.8186850000000001</c:v>
                </c:pt>
                <c:pt idx="2179">
                  <c:v>1.836414</c:v>
                </c:pt>
                <c:pt idx="2180">
                  <c:v>1.8296759999999999</c:v>
                </c:pt>
                <c:pt idx="2181">
                  <c:v>1.8421380000000001</c:v>
                </c:pt>
                <c:pt idx="2182">
                  <c:v>1.8526870000000002</c:v>
                </c:pt>
                <c:pt idx="2183">
                  <c:v>1.8349839999999999</c:v>
                </c:pt>
                <c:pt idx="2184">
                  <c:v>1.8585119999999999</c:v>
                </c:pt>
                <c:pt idx="2185">
                  <c:v>1.8362510000000001</c:v>
                </c:pt>
                <c:pt idx="2186">
                  <c:v>1.8375599999999999</c:v>
                </c:pt>
                <c:pt idx="2187">
                  <c:v>1.8445499999999999</c:v>
                </c:pt>
                <c:pt idx="2188">
                  <c:v>1.8479699999999997</c:v>
                </c:pt>
                <c:pt idx="2189">
                  <c:v>1.8369039999999999</c:v>
                </c:pt>
                <c:pt idx="2190">
                  <c:v>1.8373189999999999</c:v>
                </c:pt>
                <c:pt idx="2191">
                  <c:v>1.856808</c:v>
                </c:pt>
                <c:pt idx="2192">
                  <c:v>1.827785</c:v>
                </c:pt>
                <c:pt idx="2193">
                  <c:v>1.8394029999999999</c:v>
                </c:pt>
                <c:pt idx="2194">
                  <c:v>1.845453</c:v>
                </c:pt>
                <c:pt idx="2195">
                  <c:v>1.836676</c:v>
                </c:pt>
                <c:pt idx="2196">
                  <c:v>1.8490989999999998</c:v>
                </c:pt>
                <c:pt idx="2197">
                  <c:v>1.8347929999999999</c:v>
                </c:pt>
                <c:pt idx="2198">
                  <c:v>1.8295239999999997</c:v>
                </c:pt>
                <c:pt idx="2199">
                  <c:v>1.8440639999999999</c:v>
                </c:pt>
                <c:pt idx="2200">
                  <c:v>1.842873</c:v>
                </c:pt>
                <c:pt idx="2201">
                  <c:v>1.8423</c:v>
                </c:pt>
                <c:pt idx="2202">
                  <c:v>1.8330649999999997</c:v>
                </c:pt>
                <c:pt idx="2203">
                  <c:v>1.8391820000000001</c:v>
                </c:pt>
                <c:pt idx="2204">
                  <c:v>1.84202</c:v>
                </c:pt>
                <c:pt idx="2205">
                  <c:v>1.8313279999999998</c:v>
                </c:pt>
                <c:pt idx="2206">
                  <c:v>1.840376</c:v>
                </c:pt>
                <c:pt idx="2207">
                  <c:v>1.8374839999999999</c:v>
                </c:pt>
                <c:pt idx="2208">
                  <c:v>1.8336399999999997</c:v>
                </c:pt>
                <c:pt idx="2209">
                  <c:v>1.8338079999999999</c:v>
                </c:pt>
                <c:pt idx="2210">
                  <c:v>1.8399959999999997</c:v>
                </c:pt>
                <c:pt idx="2211">
                  <c:v>1.8237339999999997</c:v>
                </c:pt>
                <c:pt idx="2212">
                  <c:v>1.8276919999999999</c:v>
                </c:pt>
                <c:pt idx="2213">
                  <c:v>1.835753</c:v>
                </c:pt>
                <c:pt idx="2214">
                  <c:v>1.852695</c:v>
                </c:pt>
                <c:pt idx="2215">
                  <c:v>1.830762</c:v>
                </c:pt>
                <c:pt idx="2216">
                  <c:v>1.8280380000000001</c:v>
                </c:pt>
                <c:pt idx="2217">
                  <c:v>1.834009</c:v>
                </c:pt>
                <c:pt idx="2218">
                  <c:v>1.8388800000000001</c:v>
                </c:pt>
                <c:pt idx="2219">
                  <c:v>1.8329959999999998</c:v>
                </c:pt>
                <c:pt idx="2220">
                  <c:v>1.8305180000000001</c:v>
                </c:pt>
                <c:pt idx="2221">
                  <c:v>1.8543019999999999</c:v>
                </c:pt>
                <c:pt idx="2222">
                  <c:v>1.8394509999999999</c:v>
                </c:pt>
                <c:pt idx="2223">
                  <c:v>1.8226309999999999</c:v>
                </c:pt>
                <c:pt idx="2224">
                  <c:v>1.839011</c:v>
                </c:pt>
                <c:pt idx="2225">
                  <c:v>1.844522</c:v>
                </c:pt>
                <c:pt idx="2226">
                  <c:v>1.83019</c:v>
                </c:pt>
                <c:pt idx="2227">
                  <c:v>1.8517379999999999</c:v>
                </c:pt>
                <c:pt idx="2228">
                  <c:v>1.8559899999999998</c:v>
                </c:pt>
                <c:pt idx="2229">
                  <c:v>1.853502</c:v>
                </c:pt>
                <c:pt idx="2230">
                  <c:v>1.8370839999999999</c:v>
                </c:pt>
                <c:pt idx="2231">
                  <c:v>1.8464689999999999</c:v>
                </c:pt>
                <c:pt idx="2232">
                  <c:v>1.844649</c:v>
                </c:pt>
                <c:pt idx="2233">
                  <c:v>1.8496599999999999</c:v>
                </c:pt>
                <c:pt idx="2234">
                  <c:v>1.8264320000000001</c:v>
                </c:pt>
                <c:pt idx="2235">
                  <c:v>1.8507</c:v>
                </c:pt>
                <c:pt idx="2236">
                  <c:v>1.8394699999999997</c:v>
                </c:pt>
                <c:pt idx="2237">
                  <c:v>1.8411239999999998</c:v>
                </c:pt>
                <c:pt idx="2238">
                  <c:v>1.8451639999999998</c:v>
                </c:pt>
                <c:pt idx="2239">
                  <c:v>1.8391059999999999</c:v>
                </c:pt>
                <c:pt idx="2240">
                  <c:v>1.8366239999999998</c:v>
                </c:pt>
                <c:pt idx="2241">
                  <c:v>1.8405750000000001</c:v>
                </c:pt>
                <c:pt idx="2242">
                  <c:v>1.8284800000000001</c:v>
                </c:pt>
                <c:pt idx="2243">
                  <c:v>1.8231729999999999</c:v>
                </c:pt>
                <c:pt idx="2244">
                  <c:v>1.8293109999999999</c:v>
                </c:pt>
                <c:pt idx="2245">
                  <c:v>1.836165</c:v>
                </c:pt>
                <c:pt idx="2246">
                  <c:v>1.8428389999999999</c:v>
                </c:pt>
                <c:pt idx="2247">
                  <c:v>1.8405520000000002</c:v>
                </c:pt>
                <c:pt idx="2248">
                  <c:v>1.8478259999999997</c:v>
                </c:pt>
                <c:pt idx="2249">
                  <c:v>1.841372</c:v>
                </c:pt>
                <c:pt idx="2250">
                  <c:v>1.862676</c:v>
                </c:pt>
                <c:pt idx="2251">
                  <c:v>1.8491389999999999</c:v>
                </c:pt>
                <c:pt idx="2252">
                  <c:v>1.8443989999999999</c:v>
                </c:pt>
                <c:pt idx="2253">
                  <c:v>1.834471</c:v>
                </c:pt>
                <c:pt idx="2254">
                  <c:v>1.8236259999999997</c:v>
                </c:pt>
                <c:pt idx="2255">
                  <c:v>1.8345870000000002</c:v>
                </c:pt>
                <c:pt idx="2256">
                  <c:v>1.8341510000000001</c:v>
                </c:pt>
                <c:pt idx="2257">
                  <c:v>1.8455649999999997</c:v>
                </c:pt>
                <c:pt idx="2258">
                  <c:v>1.8313679999999999</c:v>
                </c:pt>
                <c:pt idx="2259">
                  <c:v>1.8411089999999999</c:v>
                </c:pt>
                <c:pt idx="2260">
                  <c:v>1.82897</c:v>
                </c:pt>
                <c:pt idx="2261">
                  <c:v>1.8459369999999997</c:v>
                </c:pt>
                <c:pt idx="2262">
                  <c:v>1.8273989999999998</c:v>
                </c:pt>
                <c:pt idx="2263">
                  <c:v>1.8219509999999999</c:v>
                </c:pt>
                <c:pt idx="2264">
                  <c:v>1.8286020000000001</c:v>
                </c:pt>
                <c:pt idx="2265">
                  <c:v>1.8337899999999998</c:v>
                </c:pt>
                <c:pt idx="2266">
                  <c:v>1.8277989999999997</c:v>
                </c:pt>
                <c:pt idx="2267">
                  <c:v>1.842468</c:v>
                </c:pt>
                <c:pt idx="2268">
                  <c:v>1.8283</c:v>
                </c:pt>
                <c:pt idx="2269">
                  <c:v>1.8324780000000001</c:v>
                </c:pt>
                <c:pt idx="2270">
                  <c:v>1.846848</c:v>
                </c:pt>
                <c:pt idx="2271">
                  <c:v>1.8330850000000001</c:v>
                </c:pt>
                <c:pt idx="2272">
                  <c:v>1.8445069999999999</c:v>
                </c:pt>
                <c:pt idx="2273">
                  <c:v>1.8338859999999999</c:v>
                </c:pt>
                <c:pt idx="2274">
                  <c:v>1.8350150000000001</c:v>
                </c:pt>
                <c:pt idx="2275">
                  <c:v>1.8294820000000001</c:v>
                </c:pt>
                <c:pt idx="2276">
                  <c:v>1.8421560000000001</c:v>
                </c:pt>
                <c:pt idx="2277">
                  <c:v>1.8543850000000002</c:v>
                </c:pt>
                <c:pt idx="2278">
                  <c:v>1.8400520000000002</c:v>
                </c:pt>
                <c:pt idx="2279">
                  <c:v>1.8485320000000001</c:v>
                </c:pt>
                <c:pt idx="2280">
                  <c:v>1.8308659999999999</c:v>
                </c:pt>
                <c:pt idx="2281">
                  <c:v>1.844859</c:v>
                </c:pt>
                <c:pt idx="2282">
                  <c:v>1.8465549999999999</c:v>
                </c:pt>
                <c:pt idx="2283">
                  <c:v>1.8343560000000001</c:v>
                </c:pt>
                <c:pt idx="2284">
                  <c:v>1.8263160000000001</c:v>
                </c:pt>
                <c:pt idx="2285">
                  <c:v>1.8356989999999997</c:v>
                </c:pt>
                <c:pt idx="2286">
                  <c:v>1.853372</c:v>
                </c:pt>
                <c:pt idx="2287">
                  <c:v>1.8220270000000001</c:v>
                </c:pt>
                <c:pt idx="2288">
                  <c:v>1.8420700000000001</c:v>
                </c:pt>
                <c:pt idx="2289">
                  <c:v>1.8330869999999999</c:v>
                </c:pt>
                <c:pt idx="2290">
                  <c:v>1.8410070000000001</c:v>
                </c:pt>
                <c:pt idx="2291">
                  <c:v>1.84158</c:v>
                </c:pt>
                <c:pt idx="2292">
                  <c:v>1.8403209999999999</c:v>
                </c:pt>
                <c:pt idx="2293">
                  <c:v>1.8306009999999999</c:v>
                </c:pt>
                <c:pt idx="2294">
                  <c:v>1.834193</c:v>
                </c:pt>
                <c:pt idx="2295">
                  <c:v>1.8335289999999997</c:v>
                </c:pt>
                <c:pt idx="2296">
                  <c:v>1.840238</c:v>
                </c:pt>
                <c:pt idx="2297">
                  <c:v>1.8394329999999999</c:v>
                </c:pt>
                <c:pt idx="2298">
                  <c:v>1.8532999999999997</c:v>
                </c:pt>
                <c:pt idx="2299">
                  <c:v>1.825456</c:v>
                </c:pt>
                <c:pt idx="2300">
                  <c:v>1.8237589999999999</c:v>
                </c:pt>
                <c:pt idx="2301">
                  <c:v>1.8335299999999999</c:v>
                </c:pt>
                <c:pt idx="2302">
                  <c:v>1.8425939999999998</c:v>
                </c:pt>
                <c:pt idx="2303">
                  <c:v>1.838748</c:v>
                </c:pt>
                <c:pt idx="2304">
                  <c:v>1.83206</c:v>
                </c:pt>
                <c:pt idx="2305">
                  <c:v>1.8458959999999998</c:v>
                </c:pt>
                <c:pt idx="2306">
                  <c:v>1.8359009999999998</c:v>
                </c:pt>
                <c:pt idx="2307">
                  <c:v>1.8283570000000002</c:v>
                </c:pt>
                <c:pt idx="2308">
                  <c:v>1.8442180000000001</c:v>
                </c:pt>
                <c:pt idx="2309">
                  <c:v>1.8517959999999998</c:v>
                </c:pt>
                <c:pt idx="2310">
                  <c:v>1.8370909999999998</c:v>
                </c:pt>
                <c:pt idx="2311">
                  <c:v>1.8374649999999997</c:v>
                </c:pt>
                <c:pt idx="2312">
                  <c:v>1.8269519999999999</c:v>
                </c:pt>
                <c:pt idx="2313">
                  <c:v>1.8382810000000001</c:v>
                </c:pt>
                <c:pt idx="2314">
                  <c:v>1.8484350000000001</c:v>
                </c:pt>
                <c:pt idx="2315">
                  <c:v>1.8478129999999999</c:v>
                </c:pt>
                <c:pt idx="2316">
                  <c:v>1.8369150000000001</c:v>
                </c:pt>
                <c:pt idx="2317">
                  <c:v>1.8492379999999999</c:v>
                </c:pt>
                <c:pt idx="2318">
                  <c:v>1.8236219999999999</c:v>
                </c:pt>
                <c:pt idx="2319">
                  <c:v>1.8396959999999998</c:v>
                </c:pt>
                <c:pt idx="2320">
                  <c:v>1.8334789999999999</c:v>
                </c:pt>
                <c:pt idx="2321">
                  <c:v>1.839027</c:v>
                </c:pt>
                <c:pt idx="2322">
                  <c:v>1.8553649999999997</c:v>
                </c:pt>
                <c:pt idx="2323">
                  <c:v>1.8553199999999999</c:v>
                </c:pt>
                <c:pt idx="2324">
                  <c:v>1.855742</c:v>
                </c:pt>
                <c:pt idx="2325">
                  <c:v>1.846311</c:v>
                </c:pt>
                <c:pt idx="2326">
                  <c:v>1.832643</c:v>
                </c:pt>
                <c:pt idx="2327">
                  <c:v>1.8485289999999999</c:v>
                </c:pt>
                <c:pt idx="2328">
                  <c:v>1.8308709999999999</c:v>
                </c:pt>
                <c:pt idx="2329">
                  <c:v>1.836268</c:v>
                </c:pt>
                <c:pt idx="2330">
                  <c:v>1.8306239999999998</c:v>
                </c:pt>
                <c:pt idx="2331">
                  <c:v>1.8358699999999997</c:v>
                </c:pt>
                <c:pt idx="2332">
                  <c:v>1.8501850000000002</c:v>
                </c:pt>
                <c:pt idx="2333">
                  <c:v>1.8261769999999999</c:v>
                </c:pt>
                <c:pt idx="2334">
                  <c:v>1.826662</c:v>
                </c:pt>
                <c:pt idx="2335">
                  <c:v>1.8342959999999999</c:v>
                </c:pt>
                <c:pt idx="2336">
                  <c:v>1.8305560000000001</c:v>
                </c:pt>
                <c:pt idx="2337">
                  <c:v>1.840827</c:v>
                </c:pt>
                <c:pt idx="2338">
                  <c:v>1.840392</c:v>
                </c:pt>
                <c:pt idx="2339">
                  <c:v>1.8352939999999998</c:v>
                </c:pt>
                <c:pt idx="2340">
                  <c:v>1.843453</c:v>
                </c:pt>
                <c:pt idx="2341">
                  <c:v>1.829858</c:v>
                </c:pt>
                <c:pt idx="2342">
                  <c:v>1.838274</c:v>
                </c:pt>
                <c:pt idx="2343">
                  <c:v>1.8328929999999999</c:v>
                </c:pt>
                <c:pt idx="2344">
                  <c:v>1.843119</c:v>
                </c:pt>
                <c:pt idx="2345">
                  <c:v>1.8385929999999999</c:v>
                </c:pt>
                <c:pt idx="2346">
                  <c:v>1.8406909999999999</c:v>
                </c:pt>
                <c:pt idx="2347">
                  <c:v>1.835056</c:v>
                </c:pt>
                <c:pt idx="2348">
                  <c:v>1.8281830000000001</c:v>
                </c:pt>
                <c:pt idx="2349">
                  <c:v>1.8402989999999999</c:v>
                </c:pt>
                <c:pt idx="2350">
                  <c:v>1.8367339999999999</c:v>
                </c:pt>
                <c:pt idx="2351">
                  <c:v>1.8455009999999998</c:v>
                </c:pt>
                <c:pt idx="2352">
                  <c:v>1.834732</c:v>
                </c:pt>
                <c:pt idx="2353">
                  <c:v>1.8322270000000001</c:v>
                </c:pt>
                <c:pt idx="2354">
                  <c:v>1.8461110000000001</c:v>
                </c:pt>
                <c:pt idx="2355">
                  <c:v>1.8425580000000001</c:v>
                </c:pt>
                <c:pt idx="2356">
                  <c:v>1.8486229999999999</c:v>
                </c:pt>
                <c:pt idx="2357">
                  <c:v>1.8307519999999999</c:v>
                </c:pt>
                <c:pt idx="2358">
                  <c:v>1.8429869999999999</c:v>
                </c:pt>
                <c:pt idx="2359">
                  <c:v>1.8431569999999999</c:v>
                </c:pt>
                <c:pt idx="2360">
                  <c:v>1.8435539999999999</c:v>
                </c:pt>
                <c:pt idx="2361">
                  <c:v>1.8432869999999999</c:v>
                </c:pt>
                <c:pt idx="2362">
                  <c:v>1.8393189999999999</c:v>
                </c:pt>
                <c:pt idx="2363">
                  <c:v>1.8399759999999998</c:v>
                </c:pt>
                <c:pt idx="2364">
                  <c:v>1.8563880000000001</c:v>
                </c:pt>
                <c:pt idx="2365">
                  <c:v>1.8611259999999998</c:v>
                </c:pt>
                <c:pt idx="2366">
                  <c:v>1.8520000000000001</c:v>
                </c:pt>
                <c:pt idx="2367">
                  <c:v>1.8361689999999999</c:v>
                </c:pt>
                <c:pt idx="2368">
                  <c:v>1.8423239999999999</c:v>
                </c:pt>
                <c:pt idx="2369">
                  <c:v>1.8338559999999999</c:v>
                </c:pt>
                <c:pt idx="2370">
                  <c:v>1.8399349999999999</c:v>
                </c:pt>
                <c:pt idx="2371">
                  <c:v>1.8347370000000001</c:v>
                </c:pt>
                <c:pt idx="2372">
                  <c:v>1.8312379999999999</c:v>
                </c:pt>
                <c:pt idx="2373">
                  <c:v>1.8291120000000001</c:v>
                </c:pt>
                <c:pt idx="2374">
                  <c:v>1.8354379999999999</c:v>
                </c:pt>
                <c:pt idx="2375">
                  <c:v>1.8456959999999998</c:v>
                </c:pt>
                <c:pt idx="2376">
                  <c:v>1.8446370000000001</c:v>
                </c:pt>
                <c:pt idx="2377">
                  <c:v>1.8299089999999998</c:v>
                </c:pt>
                <c:pt idx="2378">
                  <c:v>1.8562780000000001</c:v>
                </c:pt>
                <c:pt idx="2379">
                  <c:v>1.8392989999999998</c:v>
                </c:pt>
                <c:pt idx="2380">
                  <c:v>1.8414509999999999</c:v>
                </c:pt>
                <c:pt idx="2381">
                  <c:v>1.827467</c:v>
                </c:pt>
                <c:pt idx="2382">
                  <c:v>1.8407689999999999</c:v>
                </c:pt>
                <c:pt idx="2383">
                  <c:v>1.8329759999999999</c:v>
                </c:pt>
                <c:pt idx="2384">
                  <c:v>1.831013</c:v>
                </c:pt>
                <c:pt idx="2385">
                  <c:v>1.840865</c:v>
                </c:pt>
                <c:pt idx="2386">
                  <c:v>1.8453170000000001</c:v>
                </c:pt>
                <c:pt idx="2387">
                  <c:v>1.8277599999999998</c:v>
                </c:pt>
                <c:pt idx="2388">
                  <c:v>1.8202970000000001</c:v>
                </c:pt>
                <c:pt idx="2389">
                  <c:v>1.8296089999999998</c:v>
                </c:pt>
                <c:pt idx="2390">
                  <c:v>1.8505609999999999</c:v>
                </c:pt>
                <c:pt idx="2391">
                  <c:v>1.8424480000000001</c:v>
                </c:pt>
                <c:pt idx="2392">
                  <c:v>1.860123</c:v>
                </c:pt>
                <c:pt idx="2393">
                  <c:v>1.8535079999999999</c:v>
                </c:pt>
                <c:pt idx="2394">
                  <c:v>1.8546229999999999</c:v>
                </c:pt>
                <c:pt idx="2395">
                  <c:v>1.8550229999999999</c:v>
                </c:pt>
                <c:pt idx="2396">
                  <c:v>1.8426149999999999</c:v>
                </c:pt>
                <c:pt idx="2397">
                  <c:v>1.8359359999999998</c:v>
                </c:pt>
                <c:pt idx="2398">
                  <c:v>1.841162</c:v>
                </c:pt>
                <c:pt idx="2399">
                  <c:v>1.8489009999999999</c:v>
                </c:pt>
                <c:pt idx="2400">
                  <c:v>1.8561870000000003</c:v>
                </c:pt>
                <c:pt idx="2401">
                  <c:v>1.8238029999999998</c:v>
                </c:pt>
                <c:pt idx="2402">
                  <c:v>1.8360320000000001</c:v>
                </c:pt>
                <c:pt idx="2403">
                  <c:v>1.8400550000000002</c:v>
                </c:pt>
                <c:pt idx="2404">
                  <c:v>1.842206</c:v>
                </c:pt>
                <c:pt idx="2405">
                  <c:v>1.833372</c:v>
                </c:pt>
                <c:pt idx="2406">
                  <c:v>1.8400110000000001</c:v>
                </c:pt>
                <c:pt idx="2407">
                  <c:v>1.836778</c:v>
                </c:pt>
                <c:pt idx="2408">
                  <c:v>1.830881</c:v>
                </c:pt>
                <c:pt idx="2409">
                  <c:v>1.84643</c:v>
                </c:pt>
                <c:pt idx="2410">
                  <c:v>1.844905</c:v>
                </c:pt>
                <c:pt idx="2411">
                  <c:v>1.843259</c:v>
                </c:pt>
                <c:pt idx="2412">
                  <c:v>1.8325709999999999</c:v>
                </c:pt>
                <c:pt idx="2413">
                  <c:v>1.8407020000000001</c:v>
                </c:pt>
                <c:pt idx="2414">
                  <c:v>1.8503099999999999</c:v>
                </c:pt>
                <c:pt idx="2415">
                  <c:v>1.837043</c:v>
                </c:pt>
                <c:pt idx="2416">
                  <c:v>1.8135539999999999</c:v>
                </c:pt>
                <c:pt idx="2417">
                  <c:v>1.8502190000000001</c:v>
                </c:pt>
                <c:pt idx="2418">
                  <c:v>1.834349</c:v>
                </c:pt>
                <c:pt idx="2419">
                  <c:v>1.8473299999999997</c:v>
                </c:pt>
                <c:pt idx="2420">
                  <c:v>1.8393349999999997</c:v>
                </c:pt>
                <c:pt idx="2421">
                  <c:v>1.8292759999999999</c:v>
                </c:pt>
                <c:pt idx="2422">
                  <c:v>1.830095</c:v>
                </c:pt>
                <c:pt idx="2423">
                  <c:v>1.8382870000000002</c:v>
                </c:pt>
                <c:pt idx="2424">
                  <c:v>1.8193379999999999</c:v>
                </c:pt>
                <c:pt idx="2425">
                  <c:v>1.842889</c:v>
                </c:pt>
                <c:pt idx="2426">
                  <c:v>1.8323309999999999</c:v>
                </c:pt>
                <c:pt idx="2427">
                  <c:v>1.839108</c:v>
                </c:pt>
                <c:pt idx="2428">
                  <c:v>1.8492170000000001</c:v>
                </c:pt>
                <c:pt idx="2429">
                  <c:v>1.8431850000000001</c:v>
                </c:pt>
                <c:pt idx="2430">
                  <c:v>1.8271489999999999</c:v>
                </c:pt>
                <c:pt idx="2431">
                  <c:v>1.8316749999999997</c:v>
                </c:pt>
                <c:pt idx="2432">
                  <c:v>1.8410139999999999</c:v>
                </c:pt>
                <c:pt idx="2433">
                  <c:v>1.832646</c:v>
                </c:pt>
                <c:pt idx="2434">
                  <c:v>1.8399759999999998</c:v>
                </c:pt>
                <c:pt idx="2435">
                  <c:v>1.842298</c:v>
                </c:pt>
                <c:pt idx="2436">
                  <c:v>1.851712</c:v>
                </c:pt>
                <c:pt idx="2437">
                  <c:v>1.8442289999999999</c:v>
                </c:pt>
                <c:pt idx="2438">
                  <c:v>1.825588</c:v>
                </c:pt>
                <c:pt idx="2439">
                  <c:v>1.839386</c:v>
                </c:pt>
                <c:pt idx="2440">
                  <c:v>1.8362890000000001</c:v>
                </c:pt>
                <c:pt idx="2441">
                  <c:v>1.8407169999999999</c:v>
                </c:pt>
                <c:pt idx="2442">
                  <c:v>1.835588</c:v>
                </c:pt>
                <c:pt idx="2443">
                  <c:v>1.8458019999999997</c:v>
                </c:pt>
                <c:pt idx="2444">
                  <c:v>1.8251269999999997</c:v>
                </c:pt>
                <c:pt idx="2445">
                  <c:v>1.828695</c:v>
                </c:pt>
                <c:pt idx="2446">
                  <c:v>1.8419909999999997</c:v>
                </c:pt>
                <c:pt idx="2447">
                  <c:v>1.84213</c:v>
                </c:pt>
                <c:pt idx="2448">
                  <c:v>1.842408</c:v>
                </c:pt>
                <c:pt idx="2449">
                  <c:v>1.8289759999999999</c:v>
                </c:pt>
                <c:pt idx="2450">
                  <c:v>1.847207</c:v>
                </c:pt>
                <c:pt idx="2451">
                  <c:v>1.8339089999999998</c:v>
                </c:pt>
                <c:pt idx="2452">
                  <c:v>1.844706</c:v>
                </c:pt>
                <c:pt idx="2453">
                  <c:v>1.8462130000000001</c:v>
                </c:pt>
                <c:pt idx="2454">
                  <c:v>1.830916</c:v>
                </c:pt>
                <c:pt idx="2455">
                  <c:v>1.8276459999999999</c:v>
                </c:pt>
                <c:pt idx="2456">
                  <c:v>1.8361000000000001</c:v>
                </c:pt>
                <c:pt idx="2457">
                  <c:v>1.8384880000000001</c:v>
                </c:pt>
                <c:pt idx="2458">
                  <c:v>1.8428580000000001</c:v>
                </c:pt>
                <c:pt idx="2459">
                  <c:v>1.8265229999999999</c:v>
                </c:pt>
                <c:pt idx="2460">
                  <c:v>1.8339429999999999</c:v>
                </c:pt>
                <c:pt idx="2461">
                  <c:v>1.8430500000000001</c:v>
                </c:pt>
                <c:pt idx="2462">
                  <c:v>1.8313470000000001</c:v>
                </c:pt>
                <c:pt idx="2463">
                  <c:v>1.8340420000000002</c:v>
                </c:pt>
                <c:pt idx="2464">
                  <c:v>1.860322</c:v>
                </c:pt>
                <c:pt idx="2465">
                  <c:v>1.8300500000000002</c:v>
                </c:pt>
                <c:pt idx="2466">
                  <c:v>1.8362890000000001</c:v>
                </c:pt>
                <c:pt idx="2467">
                  <c:v>1.838074</c:v>
                </c:pt>
                <c:pt idx="2468">
                  <c:v>1.8472569999999999</c:v>
                </c:pt>
                <c:pt idx="2469">
                  <c:v>1.8323750000000001</c:v>
                </c:pt>
                <c:pt idx="2470">
                  <c:v>1.8285989999999999</c:v>
                </c:pt>
                <c:pt idx="2471">
                  <c:v>1.8433709999999999</c:v>
                </c:pt>
                <c:pt idx="2472">
                  <c:v>1.8316809999999999</c:v>
                </c:pt>
                <c:pt idx="2473">
                  <c:v>1.8323780000000001</c:v>
                </c:pt>
                <c:pt idx="2474">
                  <c:v>1.8365039999999999</c:v>
                </c:pt>
                <c:pt idx="2475">
                  <c:v>1.828206</c:v>
                </c:pt>
                <c:pt idx="2476">
                  <c:v>1.8431289999999998</c:v>
                </c:pt>
                <c:pt idx="2477">
                  <c:v>1.8449309999999999</c:v>
                </c:pt>
                <c:pt idx="2478">
                  <c:v>1.8319209999999997</c:v>
                </c:pt>
                <c:pt idx="2479">
                  <c:v>1.8376609999999998</c:v>
                </c:pt>
                <c:pt idx="2480">
                  <c:v>1.82168</c:v>
                </c:pt>
                <c:pt idx="2481">
                  <c:v>1.830444</c:v>
                </c:pt>
                <c:pt idx="2482">
                  <c:v>1.8304670000000001</c:v>
                </c:pt>
                <c:pt idx="2483">
                  <c:v>1.8471689999999998</c:v>
                </c:pt>
                <c:pt idx="2484">
                  <c:v>1.8236609999999998</c:v>
                </c:pt>
                <c:pt idx="2485">
                  <c:v>1.848295</c:v>
                </c:pt>
                <c:pt idx="2486">
                  <c:v>1.8443590000000001</c:v>
                </c:pt>
                <c:pt idx="2487">
                  <c:v>1.846346</c:v>
                </c:pt>
                <c:pt idx="2488">
                  <c:v>1.8298539999999999</c:v>
                </c:pt>
                <c:pt idx="2489">
                  <c:v>1.8378429999999999</c:v>
                </c:pt>
                <c:pt idx="2490">
                  <c:v>1.8517689999999998</c:v>
                </c:pt>
                <c:pt idx="2491">
                  <c:v>1.8417109999999999</c:v>
                </c:pt>
                <c:pt idx="2492">
                  <c:v>1.8356919999999999</c:v>
                </c:pt>
                <c:pt idx="2493">
                  <c:v>1.8468899999999999</c:v>
                </c:pt>
                <c:pt idx="2494">
                  <c:v>1.8431949999999997</c:v>
                </c:pt>
                <c:pt idx="2495">
                  <c:v>1.8392199999999999</c:v>
                </c:pt>
                <c:pt idx="2496">
                  <c:v>1.84744</c:v>
                </c:pt>
                <c:pt idx="2497">
                  <c:v>1.830227</c:v>
                </c:pt>
                <c:pt idx="2498">
                  <c:v>1.8620620000000001</c:v>
                </c:pt>
                <c:pt idx="2499">
                  <c:v>1.8285670000000001</c:v>
                </c:pt>
                <c:pt idx="2500">
                  <c:v>1.8598309999999998</c:v>
                </c:pt>
                <c:pt idx="2501">
                  <c:v>1.8308</c:v>
                </c:pt>
                <c:pt idx="2502">
                  <c:v>1.8473759999999999</c:v>
                </c:pt>
                <c:pt idx="2503">
                  <c:v>1.8468530000000001</c:v>
                </c:pt>
                <c:pt idx="2504">
                  <c:v>1.83856</c:v>
                </c:pt>
                <c:pt idx="2505">
                  <c:v>1.8498409999999998</c:v>
                </c:pt>
                <c:pt idx="2506">
                  <c:v>1.85188</c:v>
                </c:pt>
                <c:pt idx="2507">
                  <c:v>1.834335</c:v>
                </c:pt>
                <c:pt idx="2508">
                  <c:v>1.836713</c:v>
                </c:pt>
                <c:pt idx="2509">
                  <c:v>1.8475299999999997</c:v>
                </c:pt>
                <c:pt idx="2510">
                  <c:v>1.8169959999999998</c:v>
                </c:pt>
                <c:pt idx="2511">
                  <c:v>1.8413919999999997</c:v>
                </c:pt>
                <c:pt idx="2512">
                  <c:v>1.8404830000000001</c:v>
                </c:pt>
                <c:pt idx="2513">
                  <c:v>1.821537</c:v>
                </c:pt>
                <c:pt idx="2514">
                  <c:v>1.838579</c:v>
                </c:pt>
                <c:pt idx="2515">
                  <c:v>1.8482470000000002</c:v>
                </c:pt>
                <c:pt idx="2516">
                  <c:v>1.83904</c:v>
                </c:pt>
                <c:pt idx="2517">
                  <c:v>1.8407880000000001</c:v>
                </c:pt>
                <c:pt idx="2518">
                  <c:v>1.8348939999999998</c:v>
                </c:pt>
                <c:pt idx="2519">
                  <c:v>1.8516979999999998</c:v>
                </c:pt>
                <c:pt idx="2520">
                  <c:v>1.8362970000000001</c:v>
                </c:pt>
                <c:pt idx="2521">
                  <c:v>1.8382860000000001</c:v>
                </c:pt>
                <c:pt idx="2522">
                  <c:v>1.8477089999999998</c:v>
                </c:pt>
                <c:pt idx="2523">
                  <c:v>1.8614729999999999</c:v>
                </c:pt>
                <c:pt idx="2524">
                  <c:v>1.8479759999999998</c:v>
                </c:pt>
                <c:pt idx="2525">
                  <c:v>1.848759</c:v>
                </c:pt>
                <c:pt idx="2526">
                  <c:v>1.8438949999999998</c:v>
                </c:pt>
                <c:pt idx="2527">
                  <c:v>1.8313219999999997</c:v>
                </c:pt>
                <c:pt idx="2528">
                  <c:v>1.842266</c:v>
                </c:pt>
                <c:pt idx="2529">
                  <c:v>1.8367720000000001</c:v>
                </c:pt>
                <c:pt idx="2530">
                  <c:v>1.8454249999999999</c:v>
                </c:pt>
                <c:pt idx="2531">
                  <c:v>1.8173309999999998</c:v>
                </c:pt>
                <c:pt idx="2532">
                  <c:v>1.8092729999999999</c:v>
                </c:pt>
                <c:pt idx="2533">
                  <c:v>1.8418509999999999</c:v>
                </c:pt>
                <c:pt idx="2534">
                  <c:v>1.8441669999999999</c:v>
                </c:pt>
                <c:pt idx="2535">
                  <c:v>1.8600989999999999</c:v>
                </c:pt>
                <c:pt idx="2536">
                  <c:v>1.840632</c:v>
                </c:pt>
                <c:pt idx="2537">
                  <c:v>1.8310409999999999</c:v>
                </c:pt>
                <c:pt idx="2538">
                  <c:v>1.8371569999999999</c:v>
                </c:pt>
                <c:pt idx="2539">
                  <c:v>1.838031</c:v>
                </c:pt>
                <c:pt idx="2540">
                  <c:v>1.8248309999999999</c:v>
                </c:pt>
                <c:pt idx="2541">
                  <c:v>1.8516339999999998</c:v>
                </c:pt>
                <c:pt idx="2542">
                  <c:v>1.824489</c:v>
                </c:pt>
                <c:pt idx="2543">
                  <c:v>1.8512659999999999</c:v>
                </c:pt>
                <c:pt idx="2544">
                  <c:v>1.8489249999999997</c:v>
                </c:pt>
                <c:pt idx="2545">
                  <c:v>1.833078</c:v>
                </c:pt>
                <c:pt idx="2546">
                  <c:v>1.8257129999999999</c:v>
                </c:pt>
                <c:pt idx="2547">
                  <c:v>1.8437599999999998</c:v>
                </c:pt>
                <c:pt idx="2548">
                  <c:v>1.835782</c:v>
                </c:pt>
                <c:pt idx="2549">
                  <c:v>1.8387370000000001</c:v>
                </c:pt>
                <c:pt idx="2550">
                  <c:v>1.832303</c:v>
                </c:pt>
                <c:pt idx="2551">
                  <c:v>1.8302120000000002</c:v>
                </c:pt>
                <c:pt idx="2552">
                  <c:v>1.8557279999999998</c:v>
                </c:pt>
                <c:pt idx="2553">
                  <c:v>1.8473170000000001</c:v>
                </c:pt>
                <c:pt idx="2554">
                  <c:v>1.838878</c:v>
                </c:pt>
                <c:pt idx="2555">
                  <c:v>1.8416109999999999</c:v>
                </c:pt>
                <c:pt idx="2556">
                  <c:v>1.8394229999999998</c:v>
                </c:pt>
                <c:pt idx="2557">
                  <c:v>1.8235199999999998</c:v>
                </c:pt>
                <c:pt idx="2558">
                  <c:v>1.831858</c:v>
                </c:pt>
                <c:pt idx="2559">
                  <c:v>1.826913</c:v>
                </c:pt>
                <c:pt idx="2560">
                  <c:v>1.8440620000000001</c:v>
                </c:pt>
                <c:pt idx="2561">
                  <c:v>1.8493299999999997</c:v>
                </c:pt>
                <c:pt idx="2562">
                  <c:v>1.8191539999999999</c:v>
                </c:pt>
                <c:pt idx="2563">
                  <c:v>1.8453820000000001</c:v>
                </c:pt>
                <c:pt idx="2564">
                  <c:v>1.829243</c:v>
                </c:pt>
                <c:pt idx="2565">
                  <c:v>1.848573</c:v>
                </c:pt>
                <c:pt idx="2566">
                  <c:v>1.8403259999999999</c:v>
                </c:pt>
                <c:pt idx="2567">
                  <c:v>1.8403880000000001</c:v>
                </c:pt>
                <c:pt idx="2568">
                  <c:v>1.834031</c:v>
                </c:pt>
                <c:pt idx="2569">
                  <c:v>1.8499029999999999</c:v>
                </c:pt>
                <c:pt idx="2570">
                  <c:v>1.8291289999999998</c:v>
                </c:pt>
                <c:pt idx="2571">
                  <c:v>1.818195</c:v>
                </c:pt>
                <c:pt idx="2572">
                  <c:v>1.837985</c:v>
                </c:pt>
                <c:pt idx="2573">
                  <c:v>1.8359309999999998</c:v>
                </c:pt>
                <c:pt idx="2574">
                  <c:v>1.8299879999999999</c:v>
                </c:pt>
                <c:pt idx="2575">
                  <c:v>1.830408</c:v>
                </c:pt>
                <c:pt idx="2576">
                  <c:v>1.8396059999999999</c:v>
                </c:pt>
                <c:pt idx="2577">
                  <c:v>1.8409009999999999</c:v>
                </c:pt>
                <c:pt idx="2578">
                  <c:v>1.8298929999999998</c:v>
                </c:pt>
                <c:pt idx="2579">
                  <c:v>1.8508450000000001</c:v>
                </c:pt>
                <c:pt idx="2580">
                  <c:v>1.850201</c:v>
                </c:pt>
                <c:pt idx="2581">
                  <c:v>1.8457689999999998</c:v>
                </c:pt>
                <c:pt idx="2582">
                  <c:v>1.8289120000000001</c:v>
                </c:pt>
                <c:pt idx="2583">
                  <c:v>1.8289569999999999</c:v>
                </c:pt>
                <c:pt idx="2584">
                  <c:v>1.8516189999999999</c:v>
                </c:pt>
                <c:pt idx="2585">
                  <c:v>1.8552949999999997</c:v>
                </c:pt>
                <c:pt idx="2586">
                  <c:v>1.8550070000000001</c:v>
                </c:pt>
                <c:pt idx="2587">
                  <c:v>1.8453379999999999</c:v>
                </c:pt>
                <c:pt idx="2588">
                  <c:v>1.8465870000000002</c:v>
                </c:pt>
                <c:pt idx="2589">
                  <c:v>1.841718</c:v>
                </c:pt>
                <c:pt idx="2590">
                  <c:v>1.8438659999999998</c:v>
                </c:pt>
                <c:pt idx="2591">
                  <c:v>1.8641620000000001</c:v>
                </c:pt>
                <c:pt idx="2592">
                  <c:v>1.8543289999999999</c:v>
                </c:pt>
                <c:pt idx="2593">
                  <c:v>1.8524499999999999</c:v>
                </c:pt>
                <c:pt idx="2594">
                  <c:v>1.8504239999999998</c:v>
                </c:pt>
                <c:pt idx="2595">
                  <c:v>1.8474550000000001</c:v>
                </c:pt>
                <c:pt idx="2596">
                  <c:v>1.864484</c:v>
                </c:pt>
                <c:pt idx="2597">
                  <c:v>1.8398779999999999</c:v>
                </c:pt>
                <c:pt idx="2598">
                  <c:v>1.8532729999999999</c:v>
                </c:pt>
                <c:pt idx="2599">
                  <c:v>1.8520770000000002</c:v>
                </c:pt>
                <c:pt idx="2600">
                  <c:v>1.8544799999999999</c:v>
                </c:pt>
                <c:pt idx="2601">
                  <c:v>1.845359</c:v>
                </c:pt>
                <c:pt idx="2602">
                  <c:v>1.8487629999999999</c:v>
                </c:pt>
                <c:pt idx="2603">
                  <c:v>1.8565670000000001</c:v>
                </c:pt>
                <c:pt idx="2604">
                  <c:v>1.8528359999999999</c:v>
                </c:pt>
                <c:pt idx="2605">
                  <c:v>1.865478</c:v>
                </c:pt>
                <c:pt idx="2606">
                  <c:v>1.851458</c:v>
                </c:pt>
                <c:pt idx="2607">
                  <c:v>1.8500259999999999</c:v>
                </c:pt>
                <c:pt idx="2608">
                  <c:v>1.850398</c:v>
                </c:pt>
                <c:pt idx="2609">
                  <c:v>1.8656029999999999</c:v>
                </c:pt>
                <c:pt idx="2610">
                  <c:v>1.851262</c:v>
                </c:pt>
                <c:pt idx="2611">
                  <c:v>1.8562460000000001</c:v>
                </c:pt>
                <c:pt idx="2612">
                  <c:v>1.8391500000000001</c:v>
                </c:pt>
                <c:pt idx="2613">
                  <c:v>1.8481590000000001</c:v>
                </c:pt>
                <c:pt idx="2614">
                  <c:v>1.8445560000000001</c:v>
                </c:pt>
                <c:pt idx="2615">
                  <c:v>1.864935</c:v>
                </c:pt>
                <c:pt idx="2616">
                  <c:v>1.849753</c:v>
                </c:pt>
                <c:pt idx="2617">
                  <c:v>1.84195</c:v>
                </c:pt>
                <c:pt idx="2618">
                  <c:v>1.858295</c:v>
                </c:pt>
                <c:pt idx="2619">
                  <c:v>1.8451249999999997</c:v>
                </c:pt>
                <c:pt idx="2620">
                  <c:v>1.8499539999999999</c:v>
                </c:pt>
                <c:pt idx="2621">
                  <c:v>1.8517299999999999</c:v>
                </c:pt>
                <c:pt idx="2622">
                  <c:v>1.853148</c:v>
                </c:pt>
                <c:pt idx="2623">
                  <c:v>1.8569819999999999</c:v>
                </c:pt>
                <c:pt idx="2624">
                  <c:v>1.854905</c:v>
                </c:pt>
                <c:pt idx="2625">
                  <c:v>1.8386629999999999</c:v>
                </c:pt>
                <c:pt idx="2626">
                  <c:v>1.843785</c:v>
                </c:pt>
                <c:pt idx="2627">
                  <c:v>1.862144</c:v>
                </c:pt>
                <c:pt idx="2628">
                  <c:v>1.8613309999999998</c:v>
                </c:pt>
                <c:pt idx="2629">
                  <c:v>1.8515489999999999</c:v>
                </c:pt>
                <c:pt idx="2630">
                  <c:v>1.8474649999999997</c:v>
                </c:pt>
                <c:pt idx="2631">
                  <c:v>1.8490689999999999</c:v>
                </c:pt>
                <c:pt idx="2632">
                  <c:v>1.8549800000000001</c:v>
                </c:pt>
                <c:pt idx="2633">
                  <c:v>1.8449989999999998</c:v>
                </c:pt>
                <c:pt idx="2634">
                  <c:v>1.8604449999999999</c:v>
                </c:pt>
                <c:pt idx="2635">
                  <c:v>1.8655969999999997</c:v>
                </c:pt>
                <c:pt idx="2636">
                  <c:v>1.851707</c:v>
                </c:pt>
                <c:pt idx="2637">
                  <c:v>1.8424309999999999</c:v>
                </c:pt>
                <c:pt idx="2638">
                  <c:v>1.8511470000000001</c:v>
                </c:pt>
                <c:pt idx="2639">
                  <c:v>1.8692759999999999</c:v>
                </c:pt>
                <c:pt idx="2640">
                  <c:v>1.8495299999999997</c:v>
                </c:pt>
                <c:pt idx="2641">
                  <c:v>1.8522170000000002</c:v>
                </c:pt>
                <c:pt idx="2642">
                  <c:v>1.8546520000000002</c:v>
                </c:pt>
                <c:pt idx="2643">
                  <c:v>1.843232</c:v>
                </c:pt>
                <c:pt idx="2644">
                  <c:v>1.8436199999999998</c:v>
                </c:pt>
                <c:pt idx="2645">
                  <c:v>1.8647629999999999</c:v>
                </c:pt>
                <c:pt idx="2646">
                  <c:v>1.847783</c:v>
                </c:pt>
                <c:pt idx="2647">
                  <c:v>1.835758</c:v>
                </c:pt>
                <c:pt idx="2648">
                  <c:v>1.852123</c:v>
                </c:pt>
                <c:pt idx="2649">
                  <c:v>1.8538259999999998</c:v>
                </c:pt>
                <c:pt idx="2650">
                  <c:v>1.8445880000000001</c:v>
                </c:pt>
                <c:pt idx="2651">
                  <c:v>1.850751</c:v>
                </c:pt>
                <c:pt idx="2652">
                  <c:v>1.842732</c:v>
                </c:pt>
                <c:pt idx="2653">
                  <c:v>1.8574979999999999</c:v>
                </c:pt>
                <c:pt idx="2654">
                  <c:v>1.8508070000000001</c:v>
                </c:pt>
                <c:pt idx="2655">
                  <c:v>1.8644350000000001</c:v>
                </c:pt>
                <c:pt idx="2656">
                  <c:v>1.8691709999999999</c:v>
                </c:pt>
                <c:pt idx="2657">
                  <c:v>1.8473170000000001</c:v>
                </c:pt>
                <c:pt idx="2658">
                  <c:v>1.8379979999999998</c:v>
                </c:pt>
                <c:pt idx="2659">
                  <c:v>1.8611359999999999</c:v>
                </c:pt>
                <c:pt idx="2660">
                  <c:v>1.8508899999999999</c:v>
                </c:pt>
                <c:pt idx="2661">
                  <c:v>1.8504370000000001</c:v>
                </c:pt>
                <c:pt idx="2662">
                  <c:v>1.8554489999999999</c:v>
                </c:pt>
                <c:pt idx="2663">
                  <c:v>1.850522</c:v>
                </c:pt>
                <c:pt idx="2664">
                  <c:v>1.8540560000000001</c:v>
                </c:pt>
                <c:pt idx="2665">
                  <c:v>1.872463</c:v>
                </c:pt>
                <c:pt idx="2666">
                  <c:v>1.8457089999999998</c:v>
                </c:pt>
                <c:pt idx="2667">
                  <c:v>1.844403</c:v>
                </c:pt>
                <c:pt idx="2668">
                  <c:v>1.8503229999999999</c:v>
                </c:pt>
                <c:pt idx="2669">
                  <c:v>1.857345</c:v>
                </c:pt>
                <c:pt idx="2670">
                  <c:v>1.8513899999999999</c:v>
                </c:pt>
                <c:pt idx="2671">
                  <c:v>1.8394939999999997</c:v>
                </c:pt>
                <c:pt idx="2672">
                  <c:v>1.8368639999999998</c:v>
                </c:pt>
                <c:pt idx="2673">
                  <c:v>1.8554909999999998</c:v>
                </c:pt>
                <c:pt idx="2674">
                  <c:v>1.833348</c:v>
                </c:pt>
                <c:pt idx="2675">
                  <c:v>1.852616</c:v>
                </c:pt>
                <c:pt idx="2676">
                  <c:v>1.8412039999999998</c:v>
                </c:pt>
                <c:pt idx="2677">
                  <c:v>1.8617629999999998</c:v>
                </c:pt>
                <c:pt idx="2678">
                  <c:v>1.8328929999999999</c:v>
                </c:pt>
                <c:pt idx="2679">
                  <c:v>1.86107</c:v>
                </c:pt>
                <c:pt idx="2680">
                  <c:v>1.8621030000000001</c:v>
                </c:pt>
                <c:pt idx="2681">
                  <c:v>1.859389</c:v>
                </c:pt>
                <c:pt idx="2682">
                  <c:v>1.8508119999999999</c:v>
                </c:pt>
                <c:pt idx="2683">
                  <c:v>1.856449</c:v>
                </c:pt>
                <c:pt idx="2684">
                  <c:v>1.8529679999999999</c:v>
                </c:pt>
                <c:pt idx="2685">
                  <c:v>1.8525320000000001</c:v>
                </c:pt>
                <c:pt idx="2686">
                  <c:v>1.8332520000000001</c:v>
                </c:pt>
                <c:pt idx="2687">
                  <c:v>1.8517329999999999</c:v>
                </c:pt>
                <c:pt idx="2688">
                  <c:v>1.8617349999999997</c:v>
                </c:pt>
                <c:pt idx="2689">
                  <c:v>1.8531839999999999</c:v>
                </c:pt>
                <c:pt idx="2690">
                  <c:v>1.8497239999999997</c:v>
                </c:pt>
                <c:pt idx="2691">
                  <c:v>1.8516329999999999</c:v>
                </c:pt>
                <c:pt idx="2692">
                  <c:v>1.850393</c:v>
                </c:pt>
                <c:pt idx="2693">
                  <c:v>1.827712</c:v>
                </c:pt>
                <c:pt idx="2694">
                  <c:v>1.8665830000000001</c:v>
                </c:pt>
                <c:pt idx="2695">
                  <c:v>1.8412759999999999</c:v>
                </c:pt>
                <c:pt idx="2696">
                  <c:v>1.8470229999999999</c:v>
                </c:pt>
                <c:pt idx="2697">
                  <c:v>1.8479339999999997</c:v>
                </c:pt>
                <c:pt idx="2698">
                  <c:v>1.8601019999999999</c:v>
                </c:pt>
                <c:pt idx="2699">
                  <c:v>1.852849</c:v>
                </c:pt>
                <c:pt idx="2700">
                  <c:v>1.852163</c:v>
                </c:pt>
                <c:pt idx="2701">
                  <c:v>1.8453839999999999</c:v>
                </c:pt>
                <c:pt idx="2702">
                  <c:v>1.842425</c:v>
                </c:pt>
                <c:pt idx="2703">
                  <c:v>1.8609089999999999</c:v>
                </c:pt>
                <c:pt idx="2704">
                  <c:v>1.8381180000000001</c:v>
                </c:pt>
                <c:pt idx="2705">
                  <c:v>1.8585239999999998</c:v>
                </c:pt>
                <c:pt idx="2706">
                  <c:v>1.853111</c:v>
                </c:pt>
                <c:pt idx="2707">
                  <c:v>1.8519729999999999</c:v>
                </c:pt>
                <c:pt idx="2708">
                  <c:v>1.8492909999999998</c:v>
                </c:pt>
                <c:pt idx="2709">
                  <c:v>1.8539959999999998</c:v>
                </c:pt>
                <c:pt idx="2710">
                  <c:v>1.8525400000000001</c:v>
                </c:pt>
                <c:pt idx="2711">
                  <c:v>1.8518289999999997</c:v>
                </c:pt>
                <c:pt idx="2712">
                  <c:v>1.8527370000000001</c:v>
                </c:pt>
                <c:pt idx="2713">
                  <c:v>1.8573709999999999</c:v>
                </c:pt>
                <c:pt idx="2714">
                  <c:v>1.8596889999999999</c:v>
                </c:pt>
                <c:pt idx="2715">
                  <c:v>1.8739489999999999</c:v>
                </c:pt>
                <c:pt idx="2716">
                  <c:v>1.8527480000000001</c:v>
                </c:pt>
                <c:pt idx="2717">
                  <c:v>1.8461650000000001</c:v>
                </c:pt>
                <c:pt idx="2718">
                  <c:v>1.8389199999999999</c:v>
                </c:pt>
                <c:pt idx="2719">
                  <c:v>1.8482480000000001</c:v>
                </c:pt>
                <c:pt idx="2720">
                  <c:v>1.8564550000000002</c:v>
                </c:pt>
                <c:pt idx="2721">
                  <c:v>1.8588180000000001</c:v>
                </c:pt>
                <c:pt idx="2722">
                  <c:v>1.8603069999999999</c:v>
                </c:pt>
                <c:pt idx="2723">
                  <c:v>1.8449239999999998</c:v>
                </c:pt>
                <c:pt idx="2724">
                  <c:v>1.8673359999999999</c:v>
                </c:pt>
                <c:pt idx="2725">
                  <c:v>1.8511899999999999</c:v>
                </c:pt>
                <c:pt idx="2726">
                  <c:v>1.84581</c:v>
                </c:pt>
                <c:pt idx="2727">
                  <c:v>1.8471420000000001</c:v>
                </c:pt>
                <c:pt idx="2728">
                  <c:v>1.8414629999999998</c:v>
                </c:pt>
                <c:pt idx="2729">
                  <c:v>1.851415</c:v>
                </c:pt>
                <c:pt idx="2730">
                  <c:v>1.8441520000000002</c:v>
                </c:pt>
                <c:pt idx="2731">
                  <c:v>1.865143</c:v>
                </c:pt>
                <c:pt idx="2732">
                  <c:v>1.8424959999999999</c:v>
                </c:pt>
                <c:pt idx="2733">
                  <c:v>1.8518479999999999</c:v>
                </c:pt>
                <c:pt idx="2734">
                  <c:v>1.8554939999999998</c:v>
                </c:pt>
                <c:pt idx="2735">
                  <c:v>1.85039</c:v>
                </c:pt>
                <c:pt idx="2736">
                  <c:v>1.8496929999999998</c:v>
                </c:pt>
                <c:pt idx="2737">
                  <c:v>1.846919</c:v>
                </c:pt>
                <c:pt idx="2738">
                  <c:v>1.8555909999999998</c:v>
                </c:pt>
                <c:pt idx="2739">
                  <c:v>1.8500470000000002</c:v>
                </c:pt>
                <c:pt idx="2740">
                  <c:v>1.844498</c:v>
                </c:pt>
                <c:pt idx="2741">
                  <c:v>1.842338</c:v>
                </c:pt>
                <c:pt idx="2742">
                  <c:v>1.8535839999999999</c:v>
                </c:pt>
                <c:pt idx="2743">
                  <c:v>1.8438259999999997</c:v>
                </c:pt>
                <c:pt idx="2744">
                  <c:v>1.856338</c:v>
                </c:pt>
                <c:pt idx="2745">
                  <c:v>1.839011</c:v>
                </c:pt>
                <c:pt idx="2746">
                  <c:v>1.8439899999999998</c:v>
                </c:pt>
                <c:pt idx="2747">
                  <c:v>1.846408</c:v>
                </c:pt>
                <c:pt idx="2748">
                  <c:v>1.850284</c:v>
                </c:pt>
                <c:pt idx="2749">
                  <c:v>1.853172</c:v>
                </c:pt>
                <c:pt idx="2750">
                  <c:v>1.8373809999999999</c:v>
                </c:pt>
                <c:pt idx="2751">
                  <c:v>1.856989</c:v>
                </c:pt>
                <c:pt idx="2752">
                  <c:v>1.8459899999999998</c:v>
                </c:pt>
                <c:pt idx="2753">
                  <c:v>1.842614</c:v>
                </c:pt>
                <c:pt idx="2754">
                  <c:v>1.8575089999999999</c:v>
                </c:pt>
                <c:pt idx="2755">
                  <c:v>1.8467789999999999</c:v>
                </c:pt>
                <c:pt idx="2756">
                  <c:v>1.8569789999999999</c:v>
                </c:pt>
                <c:pt idx="2757">
                  <c:v>1.847645</c:v>
                </c:pt>
                <c:pt idx="2758">
                  <c:v>1.848698</c:v>
                </c:pt>
                <c:pt idx="2759">
                  <c:v>1.8654209999999998</c:v>
                </c:pt>
                <c:pt idx="2760">
                  <c:v>1.853477</c:v>
                </c:pt>
                <c:pt idx="2761">
                  <c:v>1.846927</c:v>
                </c:pt>
                <c:pt idx="2762">
                  <c:v>1.850422</c:v>
                </c:pt>
                <c:pt idx="2763">
                  <c:v>1.828508</c:v>
                </c:pt>
                <c:pt idx="2764">
                  <c:v>1.8694009999999999</c:v>
                </c:pt>
                <c:pt idx="2765">
                  <c:v>1.869375</c:v>
                </c:pt>
                <c:pt idx="2766">
                  <c:v>1.8538969999999997</c:v>
                </c:pt>
                <c:pt idx="2767">
                  <c:v>1.8636639999999998</c:v>
                </c:pt>
                <c:pt idx="2768">
                  <c:v>1.8513259999999998</c:v>
                </c:pt>
                <c:pt idx="2769">
                  <c:v>1.8641399999999999</c:v>
                </c:pt>
                <c:pt idx="2770">
                  <c:v>1.8415079999999999</c:v>
                </c:pt>
                <c:pt idx="2771">
                  <c:v>1.8339219999999998</c:v>
                </c:pt>
                <c:pt idx="2772">
                  <c:v>1.8484389999999999</c:v>
                </c:pt>
                <c:pt idx="2773">
                  <c:v>1.8571800000000001</c:v>
                </c:pt>
                <c:pt idx="2774">
                  <c:v>1.8524119999999999</c:v>
                </c:pt>
                <c:pt idx="2775">
                  <c:v>1.8438459999999999</c:v>
                </c:pt>
                <c:pt idx="2776">
                  <c:v>1.8379059999999998</c:v>
                </c:pt>
                <c:pt idx="2777">
                  <c:v>1.8523880000000001</c:v>
                </c:pt>
                <c:pt idx="2778">
                  <c:v>1.83988</c:v>
                </c:pt>
                <c:pt idx="2779">
                  <c:v>1.8775639999999998</c:v>
                </c:pt>
                <c:pt idx="2780">
                  <c:v>1.8697629999999998</c:v>
                </c:pt>
                <c:pt idx="2781">
                  <c:v>1.8455439999999999</c:v>
                </c:pt>
                <c:pt idx="2782">
                  <c:v>1.8578479999999999</c:v>
                </c:pt>
                <c:pt idx="2783">
                  <c:v>1.845615</c:v>
                </c:pt>
                <c:pt idx="2784">
                  <c:v>1.8518329999999998</c:v>
                </c:pt>
                <c:pt idx="2785">
                  <c:v>1.8426439999999999</c:v>
                </c:pt>
                <c:pt idx="2786">
                  <c:v>1.8519159999999999</c:v>
                </c:pt>
                <c:pt idx="2787">
                  <c:v>1.857356</c:v>
                </c:pt>
                <c:pt idx="2788">
                  <c:v>1.832765</c:v>
                </c:pt>
                <c:pt idx="2789">
                  <c:v>1.8621460000000001</c:v>
                </c:pt>
                <c:pt idx="2790">
                  <c:v>1.839038</c:v>
                </c:pt>
                <c:pt idx="2791">
                  <c:v>1.8480970000000001</c:v>
                </c:pt>
                <c:pt idx="2792">
                  <c:v>1.8525209999999999</c:v>
                </c:pt>
                <c:pt idx="2793">
                  <c:v>1.8539979999999998</c:v>
                </c:pt>
                <c:pt idx="2794">
                  <c:v>1.8598159999999999</c:v>
                </c:pt>
                <c:pt idx="2795">
                  <c:v>1.8441190000000001</c:v>
                </c:pt>
                <c:pt idx="2796">
                  <c:v>1.8426989999999999</c:v>
                </c:pt>
                <c:pt idx="2797">
                  <c:v>1.8476319999999997</c:v>
                </c:pt>
                <c:pt idx="2798">
                  <c:v>1.8629549999999999</c:v>
                </c:pt>
                <c:pt idx="2799">
                  <c:v>1.8520920000000001</c:v>
                </c:pt>
                <c:pt idx="2800">
                  <c:v>1.8643419999999999</c:v>
                </c:pt>
                <c:pt idx="2801">
                  <c:v>1.850241</c:v>
                </c:pt>
                <c:pt idx="2802">
                  <c:v>1.8365089999999999</c:v>
                </c:pt>
                <c:pt idx="2803">
                  <c:v>1.8407169999999999</c:v>
                </c:pt>
                <c:pt idx="2804">
                  <c:v>1.862371</c:v>
                </c:pt>
                <c:pt idx="2805">
                  <c:v>1.840098</c:v>
                </c:pt>
                <c:pt idx="2806">
                  <c:v>1.8309</c:v>
                </c:pt>
                <c:pt idx="2807">
                  <c:v>0.92207899999999998</c:v>
                </c:pt>
                <c:pt idx="2808">
                  <c:v>0.84251199999999993</c:v>
                </c:pt>
                <c:pt idx="2809">
                  <c:v>0.87148800000000004</c:v>
                </c:pt>
                <c:pt idx="2810">
                  <c:v>0.87629000000000012</c:v>
                </c:pt>
                <c:pt idx="2811">
                  <c:v>0.87461599999999995</c:v>
                </c:pt>
                <c:pt idx="2812">
                  <c:v>0.87111799999999984</c:v>
                </c:pt>
                <c:pt idx="2813">
                  <c:v>0.8747990000000001</c:v>
                </c:pt>
                <c:pt idx="2814">
                  <c:v>0.86357399999999984</c:v>
                </c:pt>
                <c:pt idx="2815">
                  <c:v>0.89461299999999988</c:v>
                </c:pt>
                <c:pt idx="2816">
                  <c:v>0.88285499999999983</c:v>
                </c:pt>
                <c:pt idx="2817">
                  <c:v>0.86434500000000014</c:v>
                </c:pt>
                <c:pt idx="2818">
                  <c:v>0.87610100000000013</c:v>
                </c:pt>
                <c:pt idx="2819">
                  <c:v>0.86847399999999997</c:v>
                </c:pt>
                <c:pt idx="2820">
                  <c:v>0.87667100000000009</c:v>
                </c:pt>
                <c:pt idx="2821">
                  <c:v>0.88154900000000003</c:v>
                </c:pt>
                <c:pt idx="2822">
                  <c:v>0.878166</c:v>
                </c:pt>
                <c:pt idx="2823">
                  <c:v>0.872116</c:v>
                </c:pt>
                <c:pt idx="2824">
                  <c:v>0.8596100000000001</c:v>
                </c:pt>
                <c:pt idx="2825">
                  <c:v>0.87991299999999983</c:v>
                </c:pt>
                <c:pt idx="2826">
                  <c:v>0.86833300000000002</c:v>
                </c:pt>
                <c:pt idx="2827">
                  <c:v>0.87443099999999996</c:v>
                </c:pt>
                <c:pt idx="2828">
                  <c:v>0.88317500000000004</c:v>
                </c:pt>
                <c:pt idx="2829">
                  <c:v>0.87945899999999999</c:v>
                </c:pt>
                <c:pt idx="2830">
                  <c:v>0.88153899999999985</c:v>
                </c:pt>
                <c:pt idx="2831">
                  <c:v>0.87699900000000008</c:v>
                </c:pt>
                <c:pt idx="2832">
                  <c:v>0.86904000000000015</c:v>
                </c:pt>
                <c:pt idx="2833">
                  <c:v>0.86845099999999997</c:v>
                </c:pt>
                <c:pt idx="2834">
                  <c:v>0.87850600000000001</c:v>
                </c:pt>
                <c:pt idx="2835">
                  <c:v>0.87181900000000012</c:v>
                </c:pt>
                <c:pt idx="2836">
                  <c:v>0.8647720000000001</c:v>
                </c:pt>
                <c:pt idx="2837">
                  <c:v>0.87262600000000012</c:v>
                </c:pt>
                <c:pt idx="2838">
                  <c:v>0.88044699999999987</c:v>
                </c:pt>
                <c:pt idx="2839">
                  <c:v>0.88685999999999998</c:v>
                </c:pt>
                <c:pt idx="2840">
                  <c:v>0.87238400000000005</c:v>
                </c:pt>
                <c:pt idx="2841">
                  <c:v>0.88452900000000001</c:v>
                </c:pt>
                <c:pt idx="2842">
                  <c:v>0.87352099999999999</c:v>
                </c:pt>
                <c:pt idx="2843">
                  <c:v>0.87346500000000005</c:v>
                </c:pt>
                <c:pt idx="2844">
                  <c:v>0.88086100000000001</c:v>
                </c:pt>
                <c:pt idx="2845">
                  <c:v>0.86027799999999999</c:v>
                </c:pt>
                <c:pt idx="2846">
                  <c:v>0.87654100000000013</c:v>
                </c:pt>
                <c:pt idx="2847">
                  <c:v>0.87487900000000007</c:v>
                </c:pt>
                <c:pt idx="2848">
                  <c:v>0.88387000000000004</c:v>
                </c:pt>
                <c:pt idx="2849">
                  <c:v>0.85094300000000012</c:v>
                </c:pt>
                <c:pt idx="2850">
                  <c:v>0.88118699999999994</c:v>
                </c:pt>
                <c:pt idx="2851">
                  <c:v>0.85168900000000014</c:v>
                </c:pt>
                <c:pt idx="2852">
                  <c:v>0.87371699999999997</c:v>
                </c:pt>
                <c:pt idx="2853">
                  <c:v>0.87897600000000009</c:v>
                </c:pt>
                <c:pt idx="2854">
                  <c:v>0.85571200000000003</c:v>
                </c:pt>
                <c:pt idx="2855">
                  <c:v>0.87724800000000014</c:v>
                </c:pt>
                <c:pt idx="2856">
                  <c:v>0.87653999999999999</c:v>
                </c:pt>
                <c:pt idx="2857">
                  <c:v>0.87733300000000003</c:v>
                </c:pt>
                <c:pt idx="2858">
                  <c:v>0.87200900000000015</c:v>
                </c:pt>
                <c:pt idx="2859">
                  <c:v>0.87463500000000016</c:v>
                </c:pt>
                <c:pt idx="2860">
                  <c:v>0.87223300000000004</c:v>
                </c:pt>
                <c:pt idx="2861">
                  <c:v>0.87964100000000023</c:v>
                </c:pt>
                <c:pt idx="2862">
                  <c:v>0.861483</c:v>
                </c:pt>
                <c:pt idx="2863">
                  <c:v>0.86712800000000012</c:v>
                </c:pt>
                <c:pt idx="2864">
                  <c:v>0.87316199999999999</c:v>
                </c:pt>
                <c:pt idx="2865">
                  <c:v>0.85616199999999998</c:v>
                </c:pt>
                <c:pt idx="2866">
                  <c:v>0.83540199999999998</c:v>
                </c:pt>
                <c:pt idx="2867">
                  <c:v>0.86163199999999995</c:v>
                </c:pt>
                <c:pt idx="2868">
                  <c:v>0.87061800000000011</c:v>
                </c:pt>
                <c:pt idx="2869">
                  <c:v>0.83345499999999983</c:v>
                </c:pt>
                <c:pt idx="2870">
                  <c:v>0.85885400000000012</c:v>
                </c:pt>
                <c:pt idx="2871">
                  <c:v>0.86893399999999998</c:v>
                </c:pt>
                <c:pt idx="2872">
                  <c:v>0.86809700000000012</c:v>
                </c:pt>
                <c:pt idx="2873">
                  <c:v>0.88180800000000004</c:v>
                </c:pt>
                <c:pt idx="2874">
                  <c:v>0.86532399999999998</c:v>
                </c:pt>
                <c:pt idx="2875">
                  <c:v>0.85191600000000001</c:v>
                </c:pt>
                <c:pt idx="2876">
                  <c:v>0.85760600000000009</c:v>
                </c:pt>
                <c:pt idx="2877">
                  <c:v>0.85288900000000012</c:v>
                </c:pt>
                <c:pt idx="2878">
                  <c:v>0.87192499999999995</c:v>
                </c:pt>
                <c:pt idx="2879">
                  <c:v>0.85955000000000004</c:v>
                </c:pt>
                <c:pt idx="2880">
                  <c:v>0.86670000000000014</c:v>
                </c:pt>
                <c:pt idx="2881">
                  <c:v>0.85331100000000004</c:v>
                </c:pt>
                <c:pt idx="2882">
                  <c:v>0.85939500000000013</c:v>
                </c:pt>
                <c:pt idx="2883">
                  <c:v>0.86731800000000003</c:v>
                </c:pt>
                <c:pt idx="2884">
                  <c:v>0.85504500000000017</c:v>
                </c:pt>
                <c:pt idx="2885">
                  <c:v>0.85262900000000008</c:v>
                </c:pt>
                <c:pt idx="2886">
                  <c:v>0.86562799999999995</c:v>
                </c:pt>
                <c:pt idx="2887">
                  <c:v>0.86462500000000009</c:v>
                </c:pt>
                <c:pt idx="2888">
                  <c:v>0.86513099999999998</c:v>
                </c:pt>
                <c:pt idx="2889">
                  <c:v>0.86791000000000007</c:v>
                </c:pt>
                <c:pt idx="2890">
                  <c:v>0.84975199999999995</c:v>
                </c:pt>
                <c:pt idx="2891">
                  <c:v>0.85010200000000002</c:v>
                </c:pt>
                <c:pt idx="2892">
                  <c:v>0.87449100000000013</c:v>
                </c:pt>
                <c:pt idx="2893">
                  <c:v>0.84360100000000016</c:v>
                </c:pt>
                <c:pt idx="2894">
                  <c:v>0.861286</c:v>
                </c:pt>
                <c:pt idx="2895">
                  <c:v>0.86971900000000013</c:v>
                </c:pt>
                <c:pt idx="2896">
                  <c:v>0.85642499999999999</c:v>
                </c:pt>
                <c:pt idx="2897">
                  <c:v>0.83674800000000016</c:v>
                </c:pt>
                <c:pt idx="2898">
                  <c:v>0.85979900000000009</c:v>
                </c:pt>
                <c:pt idx="2899">
                  <c:v>0.86677400000000016</c:v>
                </c:pt>
                <c:pt idx="2900">
                  <c:v>0.86135399999999984</c:v>
                </c:pt>
                <c:pt idx="2901">
                  <c:v>0.86111899999999997</c:v>
                </c:pt>
                <c:pt idx="2902">
                  <c:v>0.86884799999999995</c:v>
                </c:pt>
                <c:pt idx="2903">
                  <c:v>0.86708000000000007</c:v>
                </c:pt>
                <c:pt idx="2904">
                  <c:v>0.84811300000000001</c:v>
                </c:pt>
                <c:pt idx="2905">
                  <c:v>0.86446400000000001</c:v>
                </c:pt>
                <c:pt idx="2906">
                  <c:v>0.8639960000000001</c:v>
                </c:pt>
                <c:pt idx="2907">
                  <c:v>0.84175000000000011</c:v>
                </c:pt>
                <c:pt idx="2908">
                  <c:v>0.84100100000000011</c:v>
                </c:pt>
                <c:pt idx="2909">
                  <c:v>0.83454300000000003</c:v>
                </c:pt>
                <c:pt idx="2910">
                  <c:v>0.86135899999999999</c:v>
                </c:pt>
                <c:pt idx="2911">
                  <c:v>0.86046400000000001</c:v>
                </c:pt>
                <c:pt idx="2912">
                  <c:v>0.8626410000000001</c:v>
                </c:pt>
                <c:pt idx="2913">
                  <c:v>0.85319199999999995</c:v>
                </c:pt>
                <c:pt idx="2914">
                  <c:v>0.87478199999999995</c:v>
                </c:pt>
                <c:pt idx="2915">
                  <c:v>0.88547999999999993</c:v>
                </c:pt>
                <c:pt idx="2916">
                  <c:v>0.85880500000000015</c:v>
                </c:pt>
                <c:pt idx="2917">
                  <c:v>0.87161400000000011</c:v>
                </c:pt>
                <c:pt idx="2918">
                  <c:v>0.87455099999999997</c:v>
                </c:pt>
                <c:pt idx="2919">
                  <c:v>0.86229299999999998</c:v>
                </c:pt>
                <c:pt idx="2920">
                  <c:v>0.86935700000000005</c:v>
                </c:pt>
                <c:pt idx="2921">
                  <c:v>0.86681500000000011</c:v>
                </c:pt>
                <c:pt idx="2922">
                  <c:v>0.85955300000000001</c:v>
                </c:pt>
                <c:pt idx="2923">
                  <c:v>0.85679799999999995</c:v>
                </c:pt>
                <c:pt idx="2924">
                  <c:v>0.86497299999999999</c:v>
                </c:pt>
                <c:pt idx="2925">
                  <c:v>0.86377000000000015</c:v>
                </c:pt>
                <c:pt idx="2926">
                  <c:v>0.85282500000000028</c:v>
                </c:pt>
                <c:pt idx="2927">
                  <c:v>0.84292299999999998</c:v>
                </c:pt>
                <c:pt idx="2928">
                  <c:v>0.84689600000000009</c:v>
                </c:pt>
                <c:pt idx="2929">
                  <c:v>0.866506</c:v>
                </c:pt>
                <c:pt idx="2930">
                  <c:v>0.85580100000000014</c:v>
                </c:pt>
                <c:pt idx="2931">
                  <c:v>0.85223700000000002</c:v>
                </c:pt>
                <c:pt idx="2932">
                  <c:v>0.87314400000000014</c:v>
                </c:pt>
                <c:pt idx="2933">
                  <c:v>0.86505100000000013</c:v>
                </c:pt>
                <c:pt idx="2934">
                  <c:v>0.85686899999999999</c:v>
                </c:pt>
                <c:pt idx="2935">
                  <c:v>0.87167399999999995</c:v>
                </c:pt>
                <c:pt idx="2936">
                  <c:v>0.87298299999999984</c:v>
                </c:pt>
                <c:pt idx="2937">
                  <c:v>0.88175700000000001</c:v>
                </c:pt>
                <c:pt idx="2938">
                  <c:v>0.84913099999999997</c:v>
                </c:pt>
                <c:pt idx="2939">
                  <c:v>0.85523800000000005</c:v>
                </c:pt>
                <c:pt idx="2940">
                  <c:v>0.84791000000000005</c:v>
                </c:pt>
                <c:pt idx="2941">
                  <c:v>0.85661900000000013</c:v>
                </c:pt>
                <c:pt idx="2942">
                  <c:v>0.85273800000000011</c:v>
                </c:pt>
                <c:pt idx="2943">
                  <c:v>0.85711999999999999</c:v>
                </c:pt>
                <c:pt idx="2944">
                  <c:v>0.85744900000000013</c:v>
                </c:pt>
                <c:pt idx="2945">
                  <c:v>0.84972000000000014</c:v>
                </c:pt>
                <c:pt idx="2946">
                  <c:v>0.87175600000000009</c:v>
                </c:pt>
                <c:pt idx="2947">
                  <c:v>0.87566800000000011</c:v>
                </c:pt>
                <c:pt idx="2948">
                  <c:v>0.85046199999999994</c:v>
                </c:pt>
                <c:pt idx="2949">
                  <c:v>0.839117</c:v>
                </c:pt>
                <c:pt idx="2950">
                  <c:v>0.84953900000000004</c:v>
                </c:pt>
                <c:pt idx="2951">
                  <c:v>0.87514099999999995</c:v>
                </c:pt>
                <c:pt idx="2952">
                  <c:v>0.85239900000000013</c:v>
                </c:pt>
                <c:pt idx="2953">
                  <c:v>0.84081799999999984</c:v>
                </c:pt>
                <c:pt idx="2954">
                  <c:v>0.84249900000000011</c:v>
                </c:pt>
                <c:pt idx="2955">
                  <c:v>0.87899900000000009</c:v>
                </c:pt>
                <c:pt idx="2956">
                  <c:v>0.84772400000000014</c:v>
                </c:pt>
                <c:pt idx="2957">
                  <c:v>0.85660099999999995</c:v>
                </c:pt>
                <c:pt idx="2958">
                  <c:v>0.84480200000000005</c:v>
                </c:pt>
                <c:pt idx="2959">
                  <c:v>0.83035899999999996</c:v>
                </c:pt>
                <c:pt idx="2960">
                  <c:v>0.86518099999999998</c:v>
                </c:pt>
                <c:pt idx="2961">
                  <c:v>0.85270299999999999</c:v>
                </c:pt>
                <c:pt idx="2962">
                  <c:v>0.86461800000000011</c:v>
                </c:pt>
                <c:pt idx="2963">
                  <c:v>0.86663699999999999</c:v>
                </c:pt>
                <c:pt idx="2964">
                  <c:v>0.86513200000000001</c:v>
                </c:pt>
                <c:pt idx="2965">
                  <c:v>0.87263500000000016</c:v>
                </c:pt>
                <c:pt idx="2966">
                  <c:v>0.85750000000000004</c:v>
                </c:pt>
                <c:pt idx="2967">
                  <c:v>0.86868100000000015</c:v>
                </c:pt>
                <c:pt idx="2968">
                  <c:v>0.87439199999999995</c:v>
                </c:pt>
                <c:pt idx="2969">
                  <c:v>0.84391000000000005</c:v>
                </c:pt>
                <c:pt idx="2970">
                  <c:v>0.86029699999999998</c:v>
                </c:pt>
                <c:pt idx="2971">
                  <c:v>0.84810700000000017</c:v>
                </c:pt>
                <c:pt idx="2972">
                  <c:v>0.84237600000000001</c:v>
                </c:pt>
                <c:pt idx="2973">
                  <c:v>0.86352700000000004</c:v>
                </c:pt>
                <c:pt idx="2974">
                  <c:v>0.85654799999999998</c:v>
                </c:pt>
                <c:pt idx="2975">
                  <c:v>0.84668399999999999</c:v>
                </c:pt>
                <c:pt idx="2976">
                  <c:v>0.86041599999999996</c:v>
                </c:pt>
                <c:pt idx="2977">
                  <c:v>0.87039400000000011</c:v>
                </c:pt>
                <c:pt idx="2978">
                  <c:v>0.84164200000000011</c:v>
                </c:pt>
                <c:pt idx="2979">
                  <c:v>0.85538800000000004</c:v>
                </c:pt>
                <c:pt idx="2980">
                  <c:v>0.84586300000000003</c:v>
                </c:pt>
                <c:pt idx="2981">
                  <c:v>0.850522</c:v>
                </c:pt>
                <c:pt idx="2982">
                  <c:v>0.85171600000000003</c:v>
                </c:pt>
                <c:pt idx="2983">
                  <c:v>0.85755599999999998</c:v>
                </c:pt>
                <c:pt idx="2984">
                  <c:v>0.86885299999999999</c:v>
                </c:pt>
                <c:pt idx="2985">
                  <c:v>0.87381299999999984</c:v>
                </c:pt>
                <c:pt idx="2986">
                  <c:v>0.86817699999999998</c:v>
                </c:pt>
                <c:pt idx="2987">
                  <c:v>0.86076900000000012</c:v>
                </c:pt>
                <c:pt idx="2988">
                  <c:v>0.83708800000000005</c:v>
                </c:pt>
                <c:pt idx="2989">
                  <c:v>0.83249200000000001</c:v>
                </c:pt>
                <c:pt idx="2990">
                  <c:v>0.85319400000000012</c:v>
                </c:pt>
                <c:pt idx="2991">
                  <c:v>0.86062200000000011</c:v>
                </c:pt>
                <c:pt idx="2992">
                  <c:v>0.86298699999999984</c:v>
                </c:pt>
                <c:pt idx="2993">
                  <c:v>0.86865700000000012</c:v>
                </c:pt>
                <c:pt idx="2994">
                  <c:v>0.86089700000000013</c:v>
                </c:pt>
                <c:pt idx="2995">
                  <c:v>0.86836400000000002</c:v>
                </c:pt>
                <c:pt idx="2996">
                  <c:v>0.84927100000000011</c:v>
                </c:pt>
                <c:pt idx="2997">
                  <c:v>0.86971600000000004</c:v>
                </c:pt>
                <c:pt idx="2998">
                  <c:v>0.87120299999999984</c:v>
                </c:pt>
                <c:pt idx="2999">
                  <c:v>0.86005100000000012</c:v>
                </c:pt>
                <c:pt idx="3000">
                  <c:v>0.85814400000000013</c:v>
                </c:pt>
                <c:pt idx="3001">
                  <c:v>0.85202800000000012</c:v>
                </c:pt>
                <c:pt idx="3002">
                  <c:v>0.84854099999999999</c:v>
                </c:pt>
                <c:pt idx="3003">
                  <c:v>0.82519299999999984</c:v>
                </c:pt>
                <c:pt idx="3004">
                  <c:v>0.85139699999999996</c:v>
                </c:pt>
                <c:pt idx="3005">
                  <c:v>0.86165099999999994</c:v>
                </c:pt>
                <c:pt idx="3006">
                  <c:v>0.86892400000000014</c:v>
                </c:pt>
                <c:pt idx="3007">
                  <c:v>0.82923100000000005</c:v>
                </c:pt>
                <c:pt idx="3008">
                  <c:v>0.85557000000000005</c:v>
                </c:pt>
                <c:pt idx="3009">
                  <c:v>0.872112</c:v>
                </c:pt>
                <c:pt idx="3010">
                  <c:v>0.86370499999999995</c:v>
                </c:pt>
                <c:pt idx="3011">
                  <c:v>0.8549500000000001</c:v>
                </c:pt>
                <c:pt idx="3012">
                  <c:v>0.83360900000000016</c:v>
                </c:pt>
                <c:pt idx="3013">
                  <c:v>0.86901700000000004</c:v>
                </c:pt>
                <c:pt idx="3014">
                  <c:v>0.86658299999999988</c:v>
                </c:pt>
                <c:pt idx="3015">
                  <c:v>0.86961599999999994</c:v>
                </c:pt>
                <c:pt idx="3016">
                  <c:v>0.8696060000000001</c:v>
                </c:pt>
                <c:pt idx="3017">
                  <c:v>0.86132500000000012</c:v>
                </c:pt>
                <c:pt idx="3018">
                  <c:v>0.86107199999999995</c:v>
                </c:pt>
                <c:pt idx="3019">
                  <c:v>0.85934699999999997</c:v>
                </c:pt>
                <c:pt idx="3020">
                  <c:v>0.86739800000000011</c:v>
                </c:pt>
                <c:pt idx="3021">
                  <c:v>0.85243199999999997</c:v>
                </c:pt>
                <c:pt idx="3022">
                  <c:v>0.86725699999999983</c:v>
                </c:pt>
                <c:pt idx="3023">
                  <c:v>0.85640300000000003</c:v>
                </c:pt>
                <c:pt idx="3024">
                  <c:v>0.86528000000000005</c:v>
                </c:pt>
                <c:pt idx="3025">
                  <c:v>0.84298600000000001</c:v>
                </c:pt>
                <c:pt idx="3026">
                  <c:v>0.87903500000000012</c:v>
                </c:pt>
                <c:pt idx="3027">
                  <c:v>0.84995900000000013</c:v>
                </c:pt>
                <c:pt idx="3028">
                  <c:v>0.85304400000000014</c:v>
                </c:pt>
                <c:pt idx="3029">
                  <c:v>0.86029900000000015</c:v>
                </c:pt>
                <c:pt idx="3030">
                  <c:v>0.85241299999999987</c:v>
                </c:pt>
                <c:pt idx="3031">
                  <c:v>0.83607100000000012</c:v>
                </c:pt>
                <c:pt idx="3032">
                  <c:v>0.84910699999999983</c:v>
                </c:pt>
                <c:pt idx="3033">
                  <c:v>0.85598200000000002</c:v>
                </c:pt>
                <c:pt idx="3034">
                  <c:v>0.84253699999999987</c:v>
                </c:pt>
                <c:pt idx="3035">
                  <c:v>0.84128000000000003</c:v>
                </c:pt>
                <c:pt idx="3036">
                  <c:v>0.87668800000000013</c:v>
                </c:pt>
                <c:pt idx="3037">
                  <c:v>0.85429200000000005</c:v>
                </c:pt>
                <c:pt idx="3038">
                  <c:v>0.85637900000000011</c:v>
                </c:pt>
                <c:pt idx="3039">
                  <c:v>0.86995000000000011</c:v>
                </c:pt>
                <c:pt idx="3040">
                  <c:v>0.83660800000000013</c:v>
                </c:pt>
                <c:pt idx="3041">
                  <c:v>0.85369399999999995</c:v>
                </c:pt>
                <c:pt idx="3042">
                  <c:v>0.83896300000000001</c:v>
                </c:pt>
                <c:pt idx="3043">
                  <c:v>0.86963699999999999</c:v>
                </c:pt>
                <c:pt idx="3044">
                  <c:v>0.85678900000000013</c:v>
                </c:pt>
                <c:pt idx="3045">
                  <c:v>0.84631599999999996</c:v>
                </c:pt>
                <c:pt idx="3046">
                  <c:v>0.86970600000000009</c:v>
                </c:pt>
                <c:pt idx="3047">
                  <c:v>0.85126199999999996</c:v>
                </c:pt>
                <c:pt idx="3048">
                  <c:v>0.83835700000000002</c:v>
                </c:pt>
                <c:pt idx="3049">
                  <c:v>0.86265300000000011</c:v>
                </c:pt>
                <c:pt idx="3050">
                  <c:v>0.86056599999999994</c:v>
                </c:pt>
                <c:pt idx="3051">
                  <c:v>0.84765800000000013</c:v>
                </c:pt>
                <c:pt idx="3052">
                  <c:v>0.82989100000000016</c:v>
                </c:pt>
                <c:pt idx="3053">
                  <c:v>0.8516800000000001</c:v>
                </c:pt>
                <c:pt idx="3054">
                  <c:v>0.86037399999999997</c:v>
                </c:pt>
                <c:pt idx="3055">
                  <c:v>0.83943900000000005</c:v>
                </c:pt>
                <c:pt idx="3056">
                  <c:v>0.84586399999999984</c:v>
                </c:pt>
                <c:pt idx="3057">
                  <c:v>0.85917100000000013</c:v>
                </c:pt>
                <c:pt idx="3058">
                  <c:v>0.84870500000000015</c:v>
                </c:pt>
                <c:pt idx="3059">
                  <c:v>0.84786600000000001</c:v>
                </c:pt>
                <c:pt idx="3060">
                  <c:v>0.87076799999999999</c:v>
                </c:pt>
                <c:pt idx="3061">
                  <c:v>0.83341799999999988</c:v>
                </c:pt>
                <c:pt idx="3062">
                  <c:v>0.84557300000000002</c:v>
                </c:pt>
                <c:pt idx="3063">
                  <c:v>0.86466100000000012</c:v>
                </c:pt>
                <c:pt idx="3064">
                  <c:v>0.85501899999999997</c:v>
                </c:pt>
                <c:pt idx="3065">
                  <c:v>0.85076200000000002</c:v>
                </c:pt>
                <c:pt idx="3066">
                  <c:v>0.84498099999999998</c:v>
                </c:pt>
                <c:pt idx="3067">
                  <c:v>0.86375000000000013</c:v>
                </c:pt>
                <c:pt idx="3068">
                  <c:v>0.87140200000000001</c:v>
                </c:pt>
                <c:pt idx="3069">
                  <c:v>0.86498000000000008</c:v>
                </c:pt>
                <c:pt idx="3070">
                  <c:v>0.85139600000000004</c:v>
                </c:pt>
                <c:pt idx="3071">
                  <c:v>0.84575199999999995</c:v>
                </c:pt>
                <c:pt idx="3072">
                  <c:v>0.85100799999999999</c:v>
                </c:pt>
                <c:pt idx="3073">
                  <c:v>0.85701400000000005</c:v>
                </c:pt>
                <c:pt idx="3074">
                  <c:v>0.82442099999999996</c:v>
                </c:pt>
                <c:pt idx="3075">
                  <c:v>0.84168000000000009</c:v>
                </c:pt>
                <c:pt idx="3076">
                  <c:v>0.85177499999999995</c:v>
                </c:pt>
                <c:pt idx="3077">
                  <c:v>0.83797200000000005</c:v>
                </c:pt>
                <c:pt idx="3078">
                  <c:v>0.86931800000000004</c:v>
                </c:pt>
                <c:pt idx="3079">
                  <c:v>0.86123499999999997</c:v>
                </c:pt>
                <c:pt idx="3080">
                  <c:v>0.85824100000000014</c:v>
                </c:pt>
                <c:pt idx="3081">
                  <c:v>0.85303399999999996</c:v>
                </c:pt>
                <c:pt idx="3082">
                  <c:v>0.87135499999999999</c:v>
                </c:pt>
                <c:pt idx="3083">
                  <c:v>0.857483</c:v>
                </c:pt>
                <c:pt idx="3084">
                  <c:v>0.83775900000000014</c:v>
                </c:pt>
                <c:pt idx="3085">
                  <c:v>0.84563900000000014</c:v>
                </c:pt>
                <c:pt idx="3086">
                  <c:v>0.81399500000000014</c:v>
                </c:pt>
                <c:pt idx="3087">
                  <c:v>0.84313400000000005</c:v>
                </c:pt>
                <c:pt idx="3088">
                  <c:v>0.84914400000000012</c:v>
                </c:pt>
                <c:pt idx="3089">
                  <c:v>0.82629300000000017</c:v>
                </c:pt>
                <c:pt idx="3090">
                  <c:v>0.83993300000000004</c:v>
                </c:pt>
                <c:pt idx="3091">
                  <c:v>0.83325499999999997</c:v>
                </c:pt>
                <c:pt idx="3092">
                  <c:v>0.87601600000000002</c:v>
                </c:pt>
                <c:pt idx="3093">
                  <c:v>0.82274499999999995</c:v>
                </c:pt>
                <c:pt idx="3094">
                  <c:v>0.84173600000000004</c:v>
                </c:pt>
                <c:pt idx="3095">
                  <c:v>0.81093700000000002</c:v>
                </c:pt>
                <c:pt idx="3096">
                  <c:v>0.84070900000000015</c:v>
                </c:pt>
                <c:pt idx="3097">
                  <c:v>0.80549199999999999</c:v>
                </c:pt>
                <c:pt idx="3098">
                  <c:v>0.83450800000000003</c:v>
                </c:pt>
                <c:pt idx="3099">
                  <c:v>0.85929699999999998</c:v>
                </c:pt>
                <c:pt idx="3100">
                  <c:v>0.82012900000000011</c:v>
                </c:pt>
                <c:pt idx="3101">
                  <c:v>0.81945599999999996</c:v>
                </c:pt>
                <c:pt idx="3102">
                  <c:v>0.83257300000000001</c:v>
                </c:pt>
                <c:pt idx="3103">
                  <c:v>0.82902200000000004</c:v>
                </c:pt>
                <c:pt idx="3104">
                  <c:v>0.85573600000000005</c:v>
                </c:pt>
                <c:pt idx="3105">
                  <c:v>0.79799900000000012</c:v>
                </c:pt>
                <c:pt idx="3106">
                  <c:v>0.82576499999999997</c:v>
                </c:pt>
                <c:pt idx="3107">
                  <c:v>0.84341599999999994</c:v>
                </c:pt>
                <c:pt idx="3108">
                  <c:v>0.81314900000000012</c:v>
                </c:pt>
                <c:pt idx="3109">
                  <c:v>0.82009200000000004</c:v>
                </c:pt>
                <c:pt idx="3110">
                  <c:v>0.86204899999999995</c:v>
                </c:pt>
                <c:pt idx="3111">
                  <c:v>0.83770699999999998</c:v>
                </c:pt>
                <c:pt idx="3112">
                  <c:v>0.81213100000000005</c:v>
                </c:pt>
                <c:pt idx="3113">
                  <c:v>0.83364600000000011</c:v>
                </c:pt>
                <c:pt idx="3114">
                  <c:v>0.86270300000000011</c:v>
                </c:pt>
                <c:pt idx="3115">
                  <c:v>0.83177600000000007</c:v>
                </c:pt>
                <c:pt idx="3116">
                  <c:v>0.84780000000000011</c:v>
                </c:pt>
                <c:pt idx="3117">
                  <c:v>0.80934200000000001</c:v>
                </c:pt>
                <c:pt idx="3118">
                  <c:v>0.84935000000000005</c:v>
                </c:pt>
                <c:pt idx="3119">
                  <c:v>0.822407</c:v>
                </c:pt>
                <c:pt idx="3120">
                  <c:v>0.85408099999999998</c:v>
                </c:pt>
                <c:pt idx="3121">
                  <c:v>0.83173799999999998</c:v>
                </c:pt>
                <c:pt idx="3122">
                  <c:v>0.82824699999999996</c:v>
                </c:pt>
                <c:pt idx="3123">
                  <c:v>0.81167900000000015</c:v>
                </c:pt>
                <c:pt idx="3124">
                  <c:v>0.84370699999999998</c:v>
                </c:pt>
                <c:pt idx="3125">
                  <c:v>0.80595000000000017</c:v>
                </c:pt>
                <c:pt idx="3126">
                  <c:v>0.79376899999999984</c:v>
                </c:pt>
                <c:pt idx="3127">
                  <c:v>0.84214699999999998</c:v>
                </c:pt>
                <c:pt idx="3128">
                  <c:v>0.86827299999999996</c:v>
                </c:pt>
                <c:pt idx="3129">
                  <c:v>0.83486300000000002</c:v>
                </c:pt>
                <c:pt idx="3130">
                  <c:v>0.84777600000000009</c:v>
                </c:pt>
                <c:pt idx="3131">
                  <c:v>0.82124799999999998</c:v>
                </c:pt>
                <c:pt idx="3132">
                  <c:v>0.82044700000000004</c:v>
                </c:pt>
                <c:pt idx="3133">
                  <c:v>0.84529600000000005</c:v>
                </c:pt>
                <c:pt idx="3134">
                  <c:v>0.81458599999999992</c:v>
                </c:pt>
                <c:pt idx="3135">
                  <c:v>0.84099400000000013</c:v>
                </c:pt>
                <c:pt idx="3136">
                  <c:v>0.80311199999999994</c:v>
                </c:pt>
                <c:pt idx="3137">
                  <c:v>0.85689300000000013</c:v>
                </c:pt>
                <c:pt idx="3138">
                  <c:v>0.80065200000000003</c:v>
                </c:pt>
                <c:pt idx="3139">
                  <c:v>0.83086099999999996</c:v>
                </c:pt>
                <c:pt idx="3140">
                  <c:v>0.82509500000000013</c:v>
                </c:pt>
                <c:pt idx="3141">
                  <c:v>0.80679299999999998</c:v>
                </c:pt>
                <c:pt idx="3142">
                  <c:v>0.86956699999999987</c:v>
                </c:pt>
                <c:pt idx="3143">
                  <c:v>0.82161200000000001</c:v>
                </c:pt>
                <c:pt idx="3144">
                  <c:v>0.81537899999999996</c:v>
                </c:pt>
                <c:pt idx="3145">
                  <c:v>0.79802300000000004</c:v>
                </c:pt>
                <c:pt idx="3146">
                  <c:v>0.8376300000000001</c:v>
                </c:pt>
                <c:pt idx="3147">
                  <c:v>0.815052</c:v>
                </c:pt>
                <c:pt idx="3148">
                  <c:v>0.84338500000000005</c:v>
                </c:pt>
                <c:pt idx="3149">
                  <c:v>0.81212099999999998</c:v>
                </c:pt>
                <c:pt idx="3150">
                  <c:v>0.83431900000000003</c:v>
                </c:pt>
                <c:pt idx="3151">
                  <c:v>0.83707200000000004</c:v>
                </c:pt>
                <c:pt idx="3152">
                  <c:v>0.821932</c:v>
                </c:pt>
                <c:pt idx="3153">
                  <c:v>0.78508699999999987</c:v>
                </c:pt>
                <c:pt idx="3154">
                  <c:v>0.82642499999999997</c:v>
                </c:pt>
                <c:pt idx="3155">
                  <c:v>0.82574300000000012</c:v>
                </c:pt>
                <c:pt idx="3156">
                  <c:v>0.81345900000000004</c:v>
                </c:pt>
                <c:pt idx="3157">
                  <c:v>0.82125899999999996</c:v>
                </c:pt>
                <c:pt idx="3158">
                  <c:v>0.80258099999999988</c:v>
                </c:pt>
                <c:pt idx="3159">
                  <c:v>0.81946799999999986</c:v>
                </c:pt>
                <c:pt idx="3160">
                  <c:v>0.82791199999999998</c:v>
                </c:pt>
                <c:pt idx="3161">
                  <c:v>0.82440999999999998</c:v>
                </c:pt>
                <c:pt idx="3162">
                  <c:v>0.82223100000000005</c:v>
                </c:pt>
                <c:pt idx="3163">
                  <c:v>0.84547600000000001</c:v>
                </c:pt>
                <c:pt idx="3164">
                  <c:v>0.82624399999999998</c:v>
                </c:pt>
                <c:pt idx="3165">
                  <c:v>0.82801800000000003</c:v>
                </c:pt>
                <c:pt idx="3166">
                  <c:v>0.85857899999999998</c:v>
                </c:pt>
                <c:pt idx="3167">
                  <c:v>0.81863900000000012</c:v>
                </c:pt>
                <c:pt idx="3168">
                  <c:v>0.78468700000000002</c:v>
                </c:pt>
                <c:pt idx="3169">
                  <c:v>0.84105200000000002</c:v>
                </c:pt>
                <c:pt idx="3170">
                  <c:v>0.83069800000000016</c:v>
                </c:pt>
                <c:pt idx="3171">
                  <c:v>0.82402900000000012</c:v>
                </c:pt>
                <c:pt idx="3172">
                  <c:v>0.78827400000000003</c:v>
                </c:pt>
                <c:pt idx="3173">
                  <c:v>0.84992000000000012</c:v>
                </c:pt>
                <c:pt idx="3174">
                  <c:v>0.80245</c:v>
                </c:pt>
                <c:pt idx="3175">
                  <c:v>0.82728500000000005</c:v>
                </c:pt>
                <c:pt idx="3176">
                  <c:v>0.82067600000000007</c:v>
                </c:pt>
                <c:pt idx="3177">
                  <c:v>0.82486800000000005</c:v>
                </c:pt>
                <c:pt idx="3178">
                  <c:v>0.84449300000000005</c:v>
                </c:pt>
                <c:pt idx="3179">
                  <c:v>0.84010300000000004</c:v>
                </c:pt>
                <c:pt idx="3180">
                  <c:v>0.85266299999999984</c:v>
                </c:pt>
                <c:pt idx="3181">
                  <c:v>0.80666199999999999</c:v>
                </c:pt>
                <c:pt idx="3182">
                  <c:v>0.85025300000000004</c:v>
                </c:pt>
                <c:pt idx="3183">
                  <c:v>0.83443500000000004</c:v>
                </c:pt>
                <c:pt idx="3184">
                  <c:v>0.81989400000000012</c:v>
                </c:pt>
                <c:pt idx="3185">
                  <c:v>0.82006800000000002</c:v>
                </c:pt>
                <c:pt idx="3186">
                  <c:v>0.81595099999999998</c:v>
                </c:pt>
                <c:pt idx="3187">
                  <c:v>0.82091999999999998</c:v>
                </c:pt>
                <c:pt idx="3188">
                  <c:v>0.83067600000000008</c:v>
                </c:pt>
                <c:pt idx="3189">
                  <c:v>0.815716</c:v>
                </c:pt>
                <c:pt idx="3190">
                  <c:v>0.82671099999999997</c:v>
                </c:pt>
                <c:pt idx="3191">
                  <c:v>0.81183899999999998</c:v>
                </c:pt>
                <c:pt idx="3192">
                  <c:v>0.83486700000000003</c:v>
                </c:pt>
                <c:pt idx="3193">
                  <c:v>0.81684500000000015</c:v>
                </c:pt>
                <c:pt idx="3194">
                  <c:v>0.81818800000000003</c:v>
                </c:pt>
                <c:pt idx="3195">
                  <c:v>0.83818800000000004</c:v>
                </c:pt>
                <c:pt idx="3196">
                  <c:v>0.80969800000000014</c:v>
                </c:pt>
                <c:pt idx="3197">
                  <c:v>0.80999100000000013</c:v>
                </c:pt>
                <c:pt idx="3198">
                  <c:v>0.79299699999999984</c:v>
                </c:pt>
                <c:pt idx="3199">
                  <c:v>0.79171199999999997</c:v>
                </c:pt>
                <c:pt idx="3200">
                  <c:v>0.83768000000000009</c:v>
                </c:pt>
                <c:pt idx="3201">
                  <c:v>0.84858299999999987</c:v>
                </c:pt>
                <c:pt idx="3202">
                  <c:v>0.81355599999999983</c:v>
                </c:pt>
                <c:pt idx="3203">
                  <c:v>0.82566899999999999</c:v>
                </c:pt>
                <c:pt idx="3204">
                  <c:v>0.81049099999999996</c:v>
                </c:pt>
                <c:pt idx="3205">
                  <c:v>0.83742799999999984</c:v>
                </c:pt>
                <c:pt idx="3206">
                  <c:v>0.84470299999999998</c:v>
                </c:pt>
                <c:pt idx="3207">
                  <c:v>0.82368300000000005</c:v>
                </c:pt>
                <c:pt idx="3208">
                  <c:v>0.83636299999999986</c:v>
                </c:pt>
                <c:pt idx="3209">
                  <c:v>0.80828500000000003</c:v>
                </c:pt>
                <c:pt idx="3210">
                  <c:v>0.80335199999999996</c:v>
                </c:pt>
                <c:pt idx="3211">
                  <c:v>0.82472699999999999</c:v>
                </c:pt>
                <c:pt idx="3212">
                  <c:v>0.83896199999999999</c:v>
                </c:pt>
                <c:pt idx="3213">
                  <c:v>0.83874400000000016</c:v>
                </c:pt>
                <c:pt idx="3214">
                  <c:v>0.82592600000000005</c:v>
                </c:pt>
                <c:pt idx="3215">
                  <c:v>0.84485200000000005</c:v>
                </c:pt>
                <c:pt idx="3216">
                  <c:v>0.83623499999999984</c:v>
                </c:pt>
                <c:pt idx="3217">
                  <c:v>0.84197500000000014</c:v>
                </c:pt>
                <c:pt idx="3218">
                  <c:v>0.82783099999999998</c:v>
                </c:pt>
                <c:pt idx="3219">
                  <c:v>0.81272100000000014</c:v>
                </c:pt>
                <c:pt idx="3220">
                  <c:v>0.85723899999999997</c:v>
                </c:pt>
                <c:pt idx="3221">
                  <c:v>0.79098999999999997</c:v>
                </c:pt>
                <c:pt idx="3222">
                  <c:v>0.82833400000000001</c:v>
                </c:pt>
                <c:pt idx="3223">
                  <c:v>0.831237</c:v>
                </c:pt>
                <c:pt idx="3224">
                  <c:v>0.83512799999999998</c:v>
                </c:pt>
                <c:pt idx="3225">
                  <c:v>0.82431900000000002</c:v>
                </c:pt>
                <c:pt idx="3226">
                  <c:v>0.82124600000000003</c:v>
                </c:pt>
                <c:pt idx="3227">
                  <c:v>0.81777900000000014</c:v>
                </c:pt>
                <c:pt idx="3228">
                  <c:v>0.83000200000000002</c:v>
                </c:pt>
                <c:pt idx="3229">
                  <c:v>0.83713899999999997</c:v>
                </c:pt>
                <c:pt idx="3230">
                  <c:v>0.80376999999999998</c:v>
                </c:pt>
                <c:pt idx="3231">
                  <c:v>0.83687299999999998</c:v>
                </c:pt>
                <c:pt idx="3232">
                  <c:v>0.85436100000000004</c:v>
                </c:pt>
                <c:pt idx="3233">
                  <c:v>0.79989100000000013</c:v>
                </c:pt>
                <c:pt idx="3234">
                  <c:v>0.80655699999999986</c:v>
                </c:pt>
                <c:pt idx="3235">
                  <c:v>0.86389500000000008</c:v>
                </c:pt>
                <c:pt idx="3236">
                  <c:v>0.81133599999999984</c:v>
                </c:pt>
                <c:pt idx="3237">
                  <c:v>0.82183600000000001</c:v>
                </c:pt>
                <c:pt idx="3238">
                  <c:v>0.82607100000000011</c:v>
                </c:pt>
                <c:pt idx="3239">
                  <c:v>0.84492299999999998</c:v>
                </c:pt>
                <c:pt idx="3240">
                  <c:v>0.83932099999999998</c:v>
                </c:pt>
                <c:pt idx="3241">
                  <c:v>0.80701699999999987</c:v>
                </c:pt>
                <c:pt idx="3242">
                  <c:v>0.84114000000000011</c:v>
                </c:pt>
                <c:pt idx="3243">
                  <c:v>0.85154799999999997</c:v>
                </c:pt>
                <c:pt idx="3244">
                  <c:v>0.84423899999999996</c:v>
                </c:pt>
                <c:pt idx="3245">
                  <c:v>0.80506800000000001</c:v>
                </c:pt>
                <c:pt idx="3246">
                  <c:v>0.803952</c:v>
                </c:pt>
                <c:pt idx="3247">
                  <c:v>0.82964700000000013</c:v>
                </c:pt>
                <c:pt idx="3248">
                  <c:v>0.82057100000000005</c:v>
                </c:pt>
                <c:pt idx="3249">
                  <c:v>0.81827399999999983</c:v>
                </c:pt>
                <c:pt idx="3250">
                  <c:v>0.84572000000000014</c:v>
                </c:pt>
                <c:pt idx="3251">
                  <c:v>0.83963500000000013</c:v>
                </c:pt>
                <c:pt idx="3252">
                  <c:v>0.84552099999999997</c:v>
                </c:pt>
                <c:pt idx="3253">
                  <c:v>0.84748900000000005</c:v>
                </c:pt>
                <c:pt idx="3254">
                  <c:v>0.82011199999999984</c:v>
                </c:pt>
                <c:pt idx="3255">
                  <c:v>0.84643500000000005</c:v>
                </c:pt>
                <c:pt idx="3256">
                  <c:v>0.81620099999999984</c:v>
                </c:pt>
                <c:pt idx="3257">
                  <c:v>0.80589800000000011</c:v>
                </c:pt>
                <c:pt idx="3258">
                  <c:v>0.81719100000000011</c:v>
                </c:pt>
                <c:pt idx="3259">
                  <c:v>0.81961499999999998</c:v>
                </c:pt>
                <c:pt idx="3260">
                  <c:v>0.83478000000000008</c:v>
                </c:pt>
                <c:pt idx="3261">
                  <c:v>0.83867700000000012</c:v>
                </c:pt>
                <c:pt idx="3262">
                  <c:v>0.82747400000000004</c:v>
                </c:pt>
                <c:pt idx="3263">
                  <c:v>0.84148900000000004</c:v>
                </c:pt>
                <c:pt idx="3264">
                  <c:v>0.85331299999999988</c:v>
                </c:pt>
                <c:pt idx="3265">
                  <c:v>0.83648500000000003</c:v>
                </c:pt>
                <c:pt idx="3266">
                  <c:v>0.80796000000000001</c:v>
                </c:pt>
                <c:pt idx="3267">
                  <c:v>0.82071700000000003</c:v>
                </c:pt>
                <c:pt idx="3268">
                  <c:v>0.80529899999999999</c:v>
                </c:pt>
                <c:pt idx="3269">
                  <c:v>0.83634399999999998</c:v>
                </c:pt>
                <c:pt idx="3270">
                  <c:v>0.82641500000000001</c:v>
                </c:pt>
                <c:pt idx="3271">
                  <c:v>0.79693599999999998</c:v>
                </c:pt>
                <c:pt idx="3272">
                  <c:v>0.81997699999999996</c:v>
                </c:pt>
                <c:pt idx="3273">
                  <c:v>0.80594200000000005</c:v>
                </c:pt>
                <c:pt idx="3274">
                  <c:v>0.815326</c:v>
                </c:pt>
                <c:pt idx="3275">
                  <c:v>0.81776899999999997</c:v>
                </c:pt>
                <c:pt idx="3276">
                  <c:v>0.81193199999999999</c:v>
                </c:pt>
                <c:pt idx="3277">
                  <c:v>0.82974700000000012</c:v>
                </c:pt>
                <c:pt idx="3278">
                  <c:v>0.80198199999999997</c:v>
                </c:pt>
                <c:pt idx="3279">
                  <c:v>0.81004900000000013</c:v>
                </c:pt>
                <c:pt idx="3280">
                  <c:v>0.85286600000000001</c:v>
                </c:pt>
                <c:pt idx="3281">
                  <c:v>0.82123400000000002</c:v>
                </c:pt>
                <c:pt idx="3282">
                  <c:v>0.83593200000000001</c:v>
                </c:pt>
                <c:pt idx="3283">
                  <c:v>0.81067400000000012</c:v>
                </c:pt>
                <c:pt idx="3284">
                  <c:v>0.8677990000000001</c:v>
                </c:pt>
                <c:pt idx="3285">
                  <c:v>0.82761300000000004</c:v>
                </c:pt>
                <c:pt idx="3286">
                  <c:v>0.82716800000000001</c:v>
                </c:pt>
                <c:pt idx="3287">
                  <c:v>0.82375000000000009</c:v>
                </c:pt>
                <c:pt idx="3288">
                  <c:v>0.80332199999999998</c:v>
                </c:pt>
                <c:pt idx="3289">
                  <c:v>0.8195619999999999</c:v>
                </c:pt>
                <c:pt idx="3290">
                  <c:v>0.79792399999999997</c:v>
                </c:pt>
                <c:pt idx="3291">
                  <c:v>0.81733699999999987</c:v>
                </c:pt>
                <c:pt idx="3292">
                  <c:v>0.82331500000000002</c:v>
                </c:pt>
                <c:pt idx="3293">
                  <c:v>0.80055399999999988</c:v>
                </c:pt>
                <c:pt idx="3294">
                  <c:v>0.83178099999999999</c:v>
                </c:pt>
                <c:pt idx="3295">
                  <c:v>0.84679000000000015</c:v>
                </c:pt>
                <c:pt idx="3296">
                  <c:v>0.79884599999999995</c:v>
                </c:pt>
                <c:pt idx="3297">
                  <c:v>0.80293099999999984</c:v>
                </c:pt>
                <c:pt idx="3298">
                  <c:v>0.83457199999999998</c:v>
                </c:pt>
                <c:pt idx="3299">
                  <c:v>0.81342300000000001</c:v>
                </c:pt>
                <c:pt idx="3300">
                  <c:v>0.81168799999999997</c:v>
                </c:pt>
                <c:pt idx="3301">
                  <c:v>0.84741599999999984</c:v>
                </c:pt>
                <c:pt idx="3302">
                  <c:v>0.81860500000000014</c:v>
                </c:pt>
                <c:pt idx="3303">
                  <c:v>0.84193300000000004</c:v>
                </c:pt>
                <c:pt idx="3304">
                  <c:v>0.80326900000000001</c:v>
                </c:pt>
                <c:pt idx="3305">
                  <c:v>0.86224000000000012</c:v>
                </c:pt>
                <c:pt idx="3306">
                  <c:v>0.84027300000000005</c:v>
                </c:pt>
                <c:pt idx="3307">
                  <c:v>0.823488</c:v>
                </c:pt>
                <c:pt idx="3308">
                  <c:v>0.81190200000000001</c:v>
                </c:pt>
                <c:pt idx="3309">
                  <c:v>0.7853</c:v>
                </c:pt>
                <c:pt idx="3310">
                  <c:v>0.83649799999999996</c:v>
                </c:pt>
                <c:pt idx="3311">
                  <c:v>0.79849999999999999</c:v>
                </c:pt>
                <c:pt idx="3312">
                  <c:v>0.82250800000000002</c:v>
                </c:pt>
                <c:pt idx="3313">
                  <c:v>0.81167599999999995</c:v>
                </c:pt>
                <c:pt idx="3314">
                  <c:v>0.81781199999999998</c:v>
                </c:pt>
                <c:pt idx="3315">
                  <c:v>0.86939699999999998</c:v>
                </c:pt>
                <c:pt idx="3316">
                  <c:v>0.85253299999999987</c:v>
                </c:pt>
                <c:pt idx="3317">
                  <c:v>0.80935999999999997</c:v>
                </c:pt>
                <c:pt idx="3318">
                  <c:v>0.80405700000000002</c:v>
                </c:pt>
                <c:pt idx="3319">
                  <c:v>0.82185900000000012</c:v>
                </c:pt>
                <c:pt idx="3320">
                  <c:v>0.807863</c:v>
                </c:pt>
                <c:pt idx="3321">
                  <c:v>0.81269100000000016</c:v>
                </c:pt>
                <c:pt idx="3322">
                  <c:v>0.85553699999999988</c:v>
                </c:pt>
                <c:pt idx="3323">
                  <c:v>0.82427700000000004</c:v>
                </c:pt>
                <c:pt idx="3324">
                  <c:v>0.844086</c:v>
                </c:pt>
                <c:pt idx="3325">
                  <c:v>0.81109699999999996</c:v>
                </c:pt>
                <c:pt idx="3326">
                  <c:v>0.82447700000000002</c:v>
                </c:pt>
                <c:pt idx="3327">
                  <c:v>0.83074900000000007</c:v>
                </c:pt>
                <c:pt idx="3328">
                  <c:v>0.80082100000000012</c:v>
                </c:pt>
                <c:pt idx="3329">
                  <c:v>0.81970399999999999</c:v>
                </c:pt>
                <c:pt idx="3330">
                  <c:v>0.81827700000000003</c:v>
                </c:pt>
                <c:pt idx="3331">
                  <c:v>0.80978499999999998</c:v>
                </c:pt>
                <c:pt idx="3332">
                  <c:v>0.85048999999999997</c:v>
                </c:pt>
                <c:pt idx="3333">
                  <c:v>0.841167</c:v>
                </c:pt>
                <c:pt idx="3334">
                  <c:v>0.84983100000000011</c:v>
                </c:pt>
                <c:pt idx="3335">
                  <c:v>0.84449500000000011</c:v>
                </c:pt>
                <c:pt idx="3336">
                  <c:v>0.83362200000000009</c:v>
                </c:pt>
                <c:pt idx="3337">
                  <c:v>0.80537400000000003</c:v>
                </c:pt>
                <c:pt idx="3338">
                  <c:v>0.82809699999999997</c:v>
                </c:pt>
                <c:pt idx="3339">
                  <c:v>0.83081199999999999</c:v>
                </c:pt>
                <c:pt idx="3340">
                  <c:v>0.81163099999999999</c:v>
                </c:pt>
                <c:pt idx="3341">
                  <c:v>0.84749600000000003</c:v>
                </c:pt>
                <c:pt idx="3342">
                  <c:v>0.81547499999999984</c:v>
                </c:pt>
                <c:pt idx="3343">
                  <c:v>0.83092699999999997</c:v>
                </c:pt>
                <c:pt idx="3344">
                  <c:v>0.81379699999999999</c:v>
                </c:pt>
                <c:pt idx="3345">
                  <c:v>0.82045400000000002</c:v>
                </c:pt>
                <c:pt idx="3346">
                  <c:v>0.81103099999999984</c:v>
                </c:pt>
                <c:pt idx="3347">
                  <c:v>0.83782500000000015</c:v>
                </c:pt>
                <c:pt idx="3348">
                  <c:v>0.82762700000000011</c:v>
                </c:pt>
                <c:pt idx="3349">
                  <c:v>0.81169600000000008</c:v>
                </c:pt>
                <c:pt idx="3350">
                  <c:v>0.82341599999999993</c:v>
                </c:pt>
                <c:pt idx="3351">
                  <c:v>0.83088700000000004</c:v>
                </c:pt>
                <c:pt idx="3352">
                  <c:v>0.85366200000000003</c:v>
                </c:pt>
                <c:pt idx="3353">
                  <c:v>0.82095499999999999</c:v>
                </c:pt>
                <c:pt idx="3354">
                  <c:v>0.79911199999999993</c:v>
                </c:pt>
                <c:pt idx="3355">
                  <c:v>0.81694599999999995</c:v>
                </c:pt>
                <c:pt idx="3356">
                  <c:v>0.81377999999999995</c:v>
                </c:pt>
                <c:pt idx="3357">
                  <c:v>0.82997699999999996</c:v>
                </c:pt>
                <c:pt idx="3358">
                  <c:v>0.81698400000000004</c:v>
                </c:pt>
                <c:pt idx="3359">
                  <c:v>0.81649799999999984</c:v>
                </c:pt>
                <c:pt idx="3360">
                  <c:v>0.86051500000000003</c:v>
                </c:pt>
                <c:pt idx="3361">
                  <c:v>0.82973000000000008</c:v>
                </c:pt>
                <c:pt idx="3362">
                  <c:v>0.83893300000000004</c:v>
                </c:pt>
                <c:pt idx="3363">
                  <c:v>0.81098700000000001</c:v>
                </c:pt>
                <c:pt idx="3364">
                  <c:v>0.83024500000000012</c:v>
                </c:pt>
                <c:pt idx="3365">
                  <c:v>0.86400500000000013</c:v>
                </c:pt>
                <c:pt idx="3366">
                  <c:v>0.80998999999999999</c:v>
                </c:pt>
                <c:pt idx="3367">
                  <c:v>0.799396</c:v>
                </c:pt>
                <c:pt idx="3368">
                  <c:v>0.82615700000000003</c:v>
                </c:pt>
                <c:pt idx="3369">
                  <c:v>0.83280799999999999</c:v>
                </c:pt>
                <c:pt idx="3370">
                  <c:v>0.79706699999999986</c:v>
                </c:pt>
                <c:pt idx="3371">
                  <c:v>0.83310099999999998</c:v>
                </c:pt>
                <c:pt idx="3372">
                  <c:v>0.81862000000000013</c:v>
                </c:pt>
                <c:pt idx="3373">
                  <c:v>0.81274000000000013</c:v>
                </c:pt>
                <c:pt idx="3374">
                  <c:v>0.82605499999999998</c:v>
                </c:pt>
                <c:pt idx="3375">
                  <c:v>0.82967900000000028</c:v>
                </c:pt>
                <c:pt idx="3376">
                  <c:v>0.84609000000000012</c:v>
                </c:pt>
                <c:pt idx="3377">
                  <c:v>0.84675100000000014</c:v>
                </c:pt>
                <c:pt idx="3378">
                  <c:v>0.83419299999999996</c:v>
                </c:pt>
                <c:pt idx="3379">
                  <c:v>0.80672400000000011</c:v>
                </c:pt>
                <c:pt idx="3380">
                  <c:v>0.83474400000000015</c:v>
                </c:pt>
                <c:pt idx="3381">
                  <c:v>0.82204900000000014</c:v>
                </c:pt>
                <c:pt idx="3382">
                  <c:v>0.84751500000000002</c:v>
                </c:pt>
                <c:pt idx="3383">
                  <c:v>0.78426899999999988</c:v>
                </c:pt>
                <c:pt idx="3384">
                  <c:v>0.83176399999999984</c:v>
                </c:pt>
                <c:pt idx="3385">
                  <c:v>0.80780600000000002</c:v>
                </c:pt>
                <c:pt idx="3386">
                  <c:v>0.80290600000000001</c:v>
                </c:pt>
                <c:pt idx="3387">
                  <c:v>0.83709100000000014</c:v>
                </c:pt>
                <c:pt idx="3388">
                  <c:v>0.79899299999999984</c:v>
                </c:pt>
                <c:pt idx="3389">
                  <c:v>0.82909299999999997</c:v>
                </c:pt>
                <c:pt idx="3390">
                  <c:v>0.82746399999999987</c:v>
                </c:pt>
                <c:pt idx="3391">
                  <c:v>0.81920099999999996</c:v>
                </c:pt>
                <c:pt idx="3392">
                  <c:v>0.81932899999999997</c:v>
                </c:pt>
                <c:pt idx="3393">
                  <c:v>0.83304299999999998</c:v>
                </c:pt>
                <c:pt idx="3394">
                  <c:v>0.80404299999999984</c:v>
                </c:pt>
                <c:pt idx="3395">
                  <c:v>0.85513799999999984</c:v>
                </c:pt>
                <c:pt idx="3396">
                  <c:v>0.83415799999999996</c:v>
                </c:pt>
                <c:pt idx="3397">
                  <c:v>0.84200900000000012</c:v>
                </c:pt>
                <c:pt idx="3398">
                  <c:v>0.84733599999999998</c:v>
                </c:pt>
                <c:pt idx="3399">
                  <c:v>0.81988899999999998</c:v>
                </c:pt>
                <c:pt idx="3400">
                  <c:v>0.84021199999999996</c:v>
                </c:pt>
                <c:pt idx="3401">
                  <c:v>0.80771999999999999</c:v>
                </c:pt>
                <c:pt idx="3402">
                  <c:v>0.86641800000000002</c:v>
                </c:pt>
                <c:pt idx="3403">
                  <c:v>0.82817200000000002</c:v>
                </c:pt>
                <c:pt idx="3404">
                  <c:v>0.81825000000000003</c:v>
                </c:pt>
                <c:pt idx="3405">
                  <c:v>0.84005500000000011</c:v>
                </c:pt>
                <c:pt idx="3406">
                  <c:v>0.831534</c:v>
                </c:pt>
                <c:pt idx="3407">
                  <c:v>0.82047800000000004</c:v>
                </c:pt>
                <c:pt idx="3408">
                  <c:v>0.81573799999999996</c:v>
                </c:pt>
                <c:pt idx="3409">
                  <c:v>0.81792600000000004</c:v>
                </c:pt>
                <c:pt idx="3410">
                  <c:v>0.85218400000000005</c:v>
                </c:pt>
                <c:pt idx="3411">
                  <c:v>0.80490300000000004</c:v>
                </c:pt>
                <c:pt idx="3412">
                  <c:v>0.84036199999999994</c:v>
                </c:pt>
                <c:pt idx="3413">
                  <c:v>0.84280400000000011</c:v>
                </c:pt>
                <c:pt idx="3414">
                  <c:v>0.83461399999999997</c:v>
                </c:pt>
                <c:pt idx="3415">
                  <c:v>0.80336699999999994</c:v>
                </c:pt>
                <c:pt idx="3416">
                  <c:v>0.80920099999999984</c:v>
                </c:pt>
                <c:pt idx="3417">
                  <c:v>0.82740199999999997</c:v>
                </c:pt>
                <c:pt idx="3418">
                  <c:v>0.81862299999999999</c:v>
                </c:pt>
                <c:pt idx="3419">
                  <c:v>0.82399100000000014</c:v>
                </c:pt>
                <c:pt idx="3420">
                  <c:v>0.817577</c:v>
                </c:pt>
                <c:pt idx="3421">
                  <c:v>0.80624099999999999</c:v>
                </c:pt>
                <c:pt idx="3422">
                  <c:v>0.80349800000000005</c:v>
                </c:pt>
                <c:pt idx="3423">
                  <c:v>0.82418899999999984</c:v>
                </c:pt>
                <c:pt idx="3424">
                  <c:v>0.81970900000000013</c:v>
                </c:pt>
                <c:pt idx="3425">
                  <c:v>0.83368000000000009</c:v>
                </c:pt>
                <c:pt idx="3426">
                  <c:v>0.80786800000000003</c:v>
                </c:pt>
                <c:pt idx="3427">
                  <c:v>0.83627499999999999</c:v>
                </c:pt>
                <c:pt idx="3428">
                  <c:v>0.82165800000000011</c:v>
                </c:pt>
                <c:pt idx="3429">
                  <c:v>0.84114699999999998</c:v>
                </c:pt>
                <c:pt idx="3430">
                  <c:v>0.80535500000000004</c:v>
                </c:pt>
                <c:pt idx="3431">
                  <c:v>0.81053799999999987</c:v>
                </c:pt>
                <c:pt idx="3432">
                  <c:v>0.81264400000000014</c:v>
                </c:pt>
                <c:pt idx="3433">
                  <c:v>0.84933899999999996</c:v>
                </c:pt>
                <c:pt idx="3434">
                  <c:v>0.81775900000000012</c:v>
                </c:pt>
                <c:pt idx="3435">
                  <c:v>0.82802900000000013</c:v>
                </c:pt>
                <c:pt idx="3436">
                  <c:v>0.79398000000000002</c:v>
                </c:pt>
                <c:pt idx="3437">
                  <c:v>0.85303499999999999</c:v>
                </c:pt>
                <c:pt idx="3438">
                  <c:v>0.81642700000000001</c:v>
                </c:pt>
                <c:pt idx="3439">
                  <c:v>0.81960800000000011</c:v>
                </c:pt>
                <c:pt idx="3440">
                  <c:v>0.83685399999999999</c:v>
                </c:pt>
                <c:pt idx="3441">
                  <c:v>0.86884100000000009</c:v>
                </c:pt>
                <c:pt idx="3442">
                  <c:v>0.84320700000000004</c:v>
                </c:pt>
                <c:pt idx="3443">
                  <c:v>0.80336199999999991</c:v>
                </c:pt>
                <c:pt idx="3444">
                  <c:v>0.81202799999999997</c:v>
                </c:pt>
                <c:pt idx="3445">
                  <c:v>0.92527999999999999</c:v>
                </c:pt>
                <c:pt idx="3446">
                  <c:v>0.92363200000000001</c:v>
                </c:pt>
                <c:pt idx="3447">
                  <c:v>0.92433100000000001</c:v>
                </c:pt>
                <c:pt idx="3448">
                  <c:v>0.92616199999999993</c:v>
                </c:pt>
                <c:pt idx="3449">
                  <c:v>0.92750100000000002</c:v>
                </c:pt>
                <c:pt idx="3450">
                  <c:v>0.94421199999999994</c:v>
                </c:pt>
                <c:pt idx="3451">
                  <c:v>0.93763500000000011</c:v>
                </c:pt>
                <c:pt idx="3452">
                  <c:v>0.93301800000000001</c:v>
                </c:pt>
                <c:pt idx="3453">
                  <c:v>0.93127499999999996</c:v>
                </c:pt>
                <c:pt idx="3454">
                  <c:v>0.92019799999999996</c:v>
                </c:pt>
                <c:pt idx="3455">
                  <c:v>0.94140599999999997</c:v>
                </c:pt>
                <c:pt idx="3456">
                  <c:v>0.92905899999999997</c:v>
                </c:pt>
                <c:pt idx="3457">
                  <c:v>0.937392</c:v>
                </c:pt>
                <c:pt idx="3458">
                  <c:v>0.94577900000000015</c:v>
                </c:pt>
                <c:pt idx="3459">
                  <c:v>0.92358599999999991</c:v>
                </c:pt>
                <c:pt idx="3460">
                  <c:v>0.94160299999999997</c:v>
                </c:pt>
                <c:pt idx="3461">
                  <c:v>0.937033</c:v>
                </c:pt>
                <c:pt idx="3462">
                  <c:v>0.95176099999999997</c:v>
                </c:pt>
                <c:pt idx="3463">
                  <c:v>0.93735100000000005</c:v>
                </c:pt>
                <c:pt idx="3464">
                  <c:v>0.94932899999999998</c:v>
                </c:pt>
                <c:pt idx="3465">
                  <c:v>0.95142800000000005</c:v>
                </c:pt>
                <c:pt idx="3466">
                  <c:v>0.94845999999999997</c:v>
                </c:pt>
                <c:pt idx="3467">
                  <c:v>0.93157500000000004</c:v>
                </c:pt>
                <c:pt idx="3468">
                  <c:v>0.94594900000000015</c:v>
                </c:pt>
                <c:pt idx="3469">
                  <c:v>0.93598199999999998</c:v>
                </c:pt>
                <c:pt idx="3470">
                  <c:v>0.94494299999999998</c:v>
                </c:pt>
                <c:pt idx="3471">
                  <c:v>0.930477</c:v>
                </c:pt>
                <c:pt idx="3472">
                  <c:v>0.94095799999999996</c:v>
                </c:pt>
                <c:pt idx="3473">
                  <c:v>0.94257999999999997</c:v>
                </c:pt>
                <c:pt idx="3474">
                  <c:v>0.93051299999999992</c:v>
                </c:pt>
                <c:pt idx="3475">
                  <c:v>0.94516800000000001</c:v>
                </c:pt>
                <c:pt idx="3476">
                  <c:v>0.92767200000000005</c:v>
                </c:pt>
                <c:pt idx="3477">
                  <c:v>0.94646599999999992</c:v>
                </c:pt>
                <c:pt idx="3478">
                  <c:v>0.93695700000000004</c:v>
                </c:pt>
                <c:pt idx="3479">
                  <c:v>0.9254</c:v>
                </c:pt>
                <c:pt idx="3480">
                  <c:v>0.94309200000000004</c:v>
                </c:pt>
                <c:pt idx="3481">
                  <c:v>0.92875000000000008</c:v>
                </c:pt>
                <c:pt idx="3482">
                  <c:v>0.92716299999999985</c:v>
                </c:pt>
                <c:pt idx="3483">
                  <c:v>0.93984500000000015</c:v>
                </c:pt>
                <c:pt idx="3484">
                  <c:v>0.93140999999999996</c:v>
                </c:pt>
                <c:pt idx="3485">
                  <c:v>0.94187500000000013</c:v>
                </c:pt>
                <c:pt idx="3486">
                  <c:v>0.92973300000000003</c:v>
                </c:pt>
                <c:pt idx="3487">
                  <c:v>0.93678499999999998</c:v>
                </c:pt>
                <c:pt idx="3488">
                  <c:v>0.92996800000000002</c:v>
                </c:pt>
                <c:pt idx="3489">
                  <c:v>0.93853900000000001</c:v>
                </c:pt>
                <c:pt idx="3490">
                  <c:v>0.93152100000000004</c:v>
                </c:pt>
                <c:pt idx="3491">
                  <c:v>0.93872299999999997</c:v>
                </c:pt>
                <c:pt idx="3492">
                  <c:v>0.92758799999999986</c:v>
                </c:pt>
                <c:pt idx="3493">
                  <c:v>0.93366899999999997</c:v>
                </c:pt>
                <c:pt idx="3494">
                  <c:v>0.93176199999999998</c:v>
                </c:pt>
                <c:pt idx="3495">
                  <c:v>0.93789900000000015</c:v>
                </c:pt>
                <c:pt idx="3496">
                  <c:v>0.92670200000000003</c:v>
                </c:pt>
                <c:pt idx="3497">
                  <c:v>0.92964800000000014</c:v>
                </c:pt>
                <c:pt idx="3498">
                  <c:v>0.94338999999999984</c:v>
                </c:pt>
                <c:pt idx="3499">
                  <c:v>0.93970600000000004</c:v>
                </c:pt>
                <c:pt idx="3500">
                  <c:v>0.93547899999999984</c:v>
                </c:pt>
                <c:pt idx="3501">
                  <c:v>0.93502099999999999</c:v>
                </c:pt>
                <c:pt idx="3502">
                  <c:v>0.94161399999999984</c:v>
                </c:pt>
                <c:pt idx="3503">
                  <c:v>0.94427000000000005</c:v>
                </c:pt>
                <c:pt idx="3504">
                  <c:v>0.94162200000000007</c:v>
                </c:pt>
                <c:pt idx="3505">
                  <c:v>0.94824500000000012</c:v>
                </c:pt>
                <c:pt idx="3506">
                  <c:v>0.93324499999999999</c:v>
                </c:pt>
                <c:pt idx="3507">
                  <c:v>0.93480700000000005</c:v>
                </c:pt>
                <c:pt idx="3508">
                  <c:v>0.93981300000000001</c:v>
                </c:pt>
                <c:pt idx="3509">
                  <c:v>0.932782</c:v>
                </c:pt>
                <c:pt idx="3510">
                  <c:v>0.93876099999999996</c:v>
                </c:pt>
                <c:pt idx="3511">
                  <c:v>0.93629700000000005</c:v>
                </c:pt>
                <c:pt idx="3512">
                  <c:v>0.94716699999999987</c:v>
                </c:pt>
                <c:pt idx="3513">
                  <c:v>0.93253799999999987</c:v>
                </c:pt>
                <c:pt idx="3514">
                  <c:v>0.9395</c:v>
                </c:pt>
                <c:pt idx="3515">
                  <c:v>0.947712</c:v>
                </c:pt>
                <c:pt idx="3516">
                  <c:v>0.93689900000000015</c:v>
                </c:pt>
                <c:pt idx="3517">
                  <c:v>0.93318000000000001</c:v>
                </c:pt>
                <c:pt idx="3518">
                  <c:v>0.93264300000000011</c:v>
                </c:pt>
                <c:pt idx="3519">
                  <c:v>0.93689900000000015</c:v>
                </c:pt>
                <c:pt idx="3520">
                  <c:v>0.93518800000000002</c:v>
                </c:pt>
                <c:pt idx="3521">
                  <c:v>0.94413400000000003</c:v>
                </c:pt>
                <c:pt idx="3522">
                  <c:v>0.93707700000000005</c:v>
                </c:pt>
                <c:pt idx="3523">
                  <c:v>0.941303</c:v>
                </c:pt>
                <c:pt idx="3524">
                  <c:v>0.94453100000000001</c:v>
                </c:pt>
                <c:pt idx="3525">
                  <c:v>0.94542400000000004</c:v>
                </c:pt>
                <c:pt idx="3526">
                  <c:v>0.931226</c:v>
                </c:pt>
                <c:pt idx="3527">
                  <c:v>0.9396500000000001</c:v>
                </c:pt>
                <c:pt idx="3528">
                  <c:v>0.93823599999999996</c:v>
                </c:pt>
                <c:pt idx="3529">
                  <c:v>0.94170200000000004</c:v>
                </c:pt>
                <c:pt idx="3530">
                  <c:v>0.92752500000000004</c:v>
                </c:pt>
                <c:pt idx="3531">
                  <c:v>0.93463000000000007</c:v>
                </c:pt>
                <c:pt idx="3532">
                  <c:v>0.93607499999999999</c:v>
                </c:pt>
                <c:pt idx="3533">
                  <c:v>0.93579000000000012</c:v>
                </c:pt>
                <c:pt idx="3534">
                  <c:v>0.93972999999999995</c:v>
                </c:pt>
                <c:pt idx="3535">
                  <c:v>0.93912799999999996</c:v>
                </c:pt>
                <c:pt idx="3536">
                  <c:v>0.93709900000000013</c:v>
                </c:pt>
                <c:pt idx="3537">
                  <c:v>0.94212300000000004</c:v>
                </c:pt>
                <c:pt idx="3538">
                  <c:v>0.93808000000000002</c:v>
                </c:pt>
                <c:pt idx="3539">
                  <c:v>0.93351899999999988</c:v>
                </c:pt>
                <c:pt idx="3540">
                  <c:v>0.94453199999999993</c:v>
                </c:pt>
                <c:pt idx="3541">
                  <c:v>0.92460799999999999</c:v>
                </c:pt>
                <c:pt idx="3542">
                  <c:v>0.93213100000000004</c:v>
                </c:pt>
                <c:pt idx="3543">
                  <c:v>0.93875600000000003</c:v>
                </c:pt>
                <c:pt idx="3544">
                  <c:v>0.93026399999999987</c:v>
                </c:pt>
                <c:pt idx="3545">
                  <c:v>0.93154899999999996</c:v>
                </c:pt>
                <c:pt idx="3546">
                  <c:v>0.93275600000000003</c:v>
                </c:pt>
                <c:pt idx="3547">
                  <c:v>0.94886000000000004</c:v>
                </c:pt>
                <c:pt idx="3548">
                  <c:v>0.94122499999999998</c:v>
                </c:pt>
                <c:pt idx="3549">
                  <c:v>0.93080799999999997</c:v>
                </c:pt>
                <c:pt idx="3550">
                  <c:v>0.9335659999999999</c:v>
                </c:pt>
                <c:pt idx="3551">
                  <c:v>0.93282699999999996</c:v>
                </c:pt>
                <c:pt idx="3552">
                  <c:v>0.92585200000000001</c:v>
                </c:pt>
                <c:pt idx="3553">
                  <c:v>0.93367199999999995</c:v>
                </c:pt>
                <c:pt idx="3554">
                  <c:v>0.93388700000000002</c:v>
                </c:pt>
                <c:pt idx="3555">
                  <c:v>0.94834300000000005</c:v>
                </c:pt>
                <c:pt idx="3556">
                  <c:v>0.92278899999999997</c:v>
                </c:pt>
                <c:pt idx="3557">
                  <c:v>0.93397200000000002</c:v>
                </c:pt>
                <c:pt idx="3558">
                  <c:v>0.93355199999999994</c:v>
                </c:pt>
                <c:pt idx="3559">
                  <c:v>0.92352100000000004</c:v>
                </c:pt>
                <c:pt idx="3560">
                  <c:v>0.94196400000000002</c:v>
                </c:pt>
                <c:pt idx="3561">
                  <c:v>0.93931500000000001</c:v>
                </c:pt>
                <c:pt idx="3562">
                  <c:v>0.93852199999999997</c:v>
                </c:pt>
                <c:pt idx="3563">
                  <c:v>0.93306199999999984</c:v>
                </c:pt>
                <c:pt idx="3564">
                  <c:v>0.93238399999999988</c:v>
                </c:pt>
                <c:pt idx="3565">
                  <c:v>0.95186599999999999</c:v>
                </c:pt>
                <c:pt idx="3566">
                  <c:v>0.92682799999999999</c:v>
                </c:pt>
                <c:pt idx="3567">
                  <c:v>0.94044799999999984</c:v>
                </c:pt>
                <c:pt idx="3568">
                  <c:v>0.93782699999999997</c:v>
                </c:pt>
                <c:pt idx="3569">
                  <c:v>0.93423299999999987</c:v>
                </c:pt>
                <c:pt idx="3570">
                  <c:v>0.94175200000000003</c:v>
                </c:pt>
                <c:pt idx="3571">
                  <c:v>0.92788899999999996</c:v>
                </c:pt>
                <c:pt idx="3572">
                  <c:v>0.94362699999999999</c:v>
                </c:pt>
                <c:pt idx="3573">
                  <c:v>0.93189100000000014</c:v>
                </c:pt>
                <c:pt idx="3574">
                  <c:v>0.94016299999999986</c:v>
                </c:pt>
                <c:pt idx="3575">
                  <c:v>0.923014</c:v>
                </c:pt>
                <c:pt idx="3576">
                  <c:v>0.93036099999999988</c:v>
                </c:pt>
                <c:pt idx="3577">
                  <c:v>0.94865100000000013</c:v>
                </c:pt>
                <c:pt idx="3578">
                  <c:v>0.93754099999999996</c:v>
                </c:pt>
                <c:pt idx="3579">
                  <c:v>0.92673799999999984</c:v>
                </c:pt>
                <c:pt idx="3580">
                  <c:v>0.93270299999999984</c:v>
                </c:pt>
                <c:pt idx="3581">
                  <c:v>0.91605599999999998</c:v>
                </c:pt>
                <c:pt idx="3582">
                  <c:v>0.93882200000000005</c:v>
                </c:pt>
                <c:pt idx="3583">
                  <c:v>0.95047499999999996</c:v>
                </c:pt>
                <c:pt idx="3584">
                  <c:v>0.94229300000000005</c:v>
                </c:pt>
                <c:pt idx="3585">
                  <c:v>0.93216699999999986</c:v>
                </c:pt>
                <c:pt idx="3586">
                  <c:v>0.94696999999999998</c:v>
                </c:pt>
                <c:pt idx="3587">
                  <c:v>0.95251699999999973</c:v>
                </c:pt>
                <c:pt idx="3588">
                  <c:v>0.93454000000000004</c:v>
                </c:pt>
                <c:pt idx="3589">
                  <c:v>0.93172900000000014</c:v>
                </c:pt>
                <c:pt idx="3590">
                  <c:v>0.93260100000000012</c:v>
                </c:pt>
                <c:pt idx="3591">
                  <c:v>0.928315</c:v>
                </c:pt>
                <c:pt idx="3592">
                  <c:v>0.93950699999999987</c:v>
                </c:pt>
                <c:pt idx="3593">
                  <c:v>0.93792100000000012</c:v>
                </c:pt>
                <c:pt idx="3594">
                  <c:v>0.94667200000000007</c:v>
                </c:pt>
                <c:pt idx="3595">
                  <c:v>0.94032099999999996</c:v>
                </c:pt>
                <c:pt idx="3596">
                  <c:v>0.93264200000000008</c:v>
                </c:pt>
                <c:pt idx="3597">
                  <c:v>0.93939300000000003</c:v>
                </c:pt>
                <c:pt idx="3598">
                  <c:v>0.94121999999999983</c:v>
                </c:pt>
                <c:pt idx="3599">
                  <c:v>0.93545800000000001</c:v>
                </c:pt>
                <c:pt idx="3600">
                  <c:v>0.94313100000000005</c:v>
                </c:pt>
                <c:pt idx="3601">
                  <c:v>0.9355</c:v>
                </c:pt>
                <c:pt idx="3602">
                  <c:v>0.93932300000000002</c:v>
                </c:pt>
                <c:pt idx="3603">
                  <c:v>0.92855699999999985</c:v>
                </c:pt>
                <c:pt idx="3604">
                  <c:v>0.93354099999999984</c:v>
                </c:pt>
                <c:pt idx="3605">
                  <c:v>0.94382600000000005</c:v>
                </c:pt>
                <c:pt idx="3606">
                  <c:v>0.93561300000000003</c:v>
                </c:pt>
                <c:pt idx="3607">
                  <c:v>0.93334600000000001</c:v>
                </c:pt>
                <c:pt idx="3608">
                  <c:v>0.93067500000000014</c:v>
                </c:pt>
                <c:pt idx="3609">
                  <c:v>0.93791199999999997</c:v>
                </c:pt>
                <c:pt idx="3610">
                  <c:v>0.94084299999999998</c:v>
                </c:pt>
                <c:pt idx="3611">
                  <c:v>0.93111100000000002</c:v>
                </c:pt>
                <c:pt idx="3612">
                  <c:v>0.93954700000000002</c:v>
                </c:pt>
                <c:pt idx="3613">
                  <c:v>0.93625000000000003</c:v>
                </c:pt>
                <c:pt idx="3614">
                  <c:v>0.93640400000000001</c:v>
                </c:pt>
                <c:pt idx="3615">
                  <c:v>0.93686999999999998</c:v>
                </c:pt>
                <c:pt idx="3616">
                  <c:v>0.93920999999999999</c:v>
                </c:pt>
                <c:pt idx="3617">
                  <c:v>0.94619100000000012</c:v>
                </c:pt>
                <c:pt idx="3618">
                  <c:v>0.92998000000000003</c:v>
                </c:pt>
                <c:pt idx="3619">
                  <c:v>0.93431399999999987</c:v>
                </c:pt>
                <c:pt idx="3620">
                  <c:v>0.93958699999999973</c:v>
                </c:pt>
                <c:pt idx="3621">
                  <c:v>0.94022099999999997</c:v>
                </c:pt>
                <c:pt idx="3622">
                  <c:v>0.93432899999999997</c:v>
                </c:pt>
                <c:pt idx="3623">
                  <c:v>0.93399100000000013</c:v>
                </c:pt>
                <c:pt idx="3624">
                  <c:v>0.93923299999999987</c:v>
                </c:pt>
                <c:pt idx="3625">
                  <c:v>0.92945900000000004</c:v>
                </c:pt>
                <c:pt idx="3626">
                  <c:v>0.93499200000000005</c:v>
                </c:pt>
                <c:pt idx="3627">
                  <c:v>0.94130000000000003</c:v>
                </c:pt>
                <c:pt idx="3628">
                  <c:v>0.94192699999999996</c:v>
                </c:pt>
                <c:pt idx="3629">
                  <c:v>0.9375659999999999</c:v>
                </c:pt>
                <c:pt idx="3630">
                  <c:v>0.93092699999999984</c:v>
                </c:pt>
                <c:pt idx="3631">
                  <c:v>0.93756299999999992</c:v>
                </c:pt>
                <c:pt idx="3632">
                  <c:v>0.93095600000000001</c:v>
                </c:pt>
                <c:pt idx="3633">
                  <c:v>0.93318000000000001</c:v>
                </c:pt>
                <c:pt idx="3634">
                  <c:v>0.94669800000000015</c:v>
                </c:pt>
                <c:pt idx="3635">
                  <c:v>0.93073799999999984</c:v>
                </c:pt>
                <c:pt idx="3636">
                  <c:v>0.93937199999999998</c:v>
                </c:pt>
                <c:pt idx="3637">
                  <c:v>0.93542400000000003</c:v>
                </c:pt>
                <c:pt idx="3638">
                  <c:v>0.94479100000000016</c:v>
                </c:pt>
                <c:pt idx="3639">
                  <c:v>0.93459899999999996</c:v>
                </c:pt>
                <c:pt idx="3640">
                  <c:v>0.94647499999999996</c:v>
                </c:pt>
                <c:pt idx="3641">
                  <c:v>0.93893599999999999</c:v>
                </c:pt>
                <c:pt idx="3642">
                  <c:v>0.93910700000000003</c:v>
                </c:pt>
                <c:pt idx="3643">
                  <c:v>0.93376800000000004</c:v>
                </c:pt>
                <c:pt idx="3644">
                  <c:v>0.95063200000000003</c:v>
                </c:pt>
                <c:pt idx="3645">
                  <c:v>0.92920700000000001</c:v>
                </c:pt>
                <c:pt idx="3646">
                  <c:v>0.93056699999999992</c:v>
                </c:pt>
                <c:pt idx="3647">
                  <c:v>0.93696800000000002</c:v>
                </c:pt>
                <c:pt idx="3648">
                  <c:v>0.94616900000000004</c:v>
                </c:pt>
                <c:pt idx="3649">
                  <c:v>0.9325159999999999</c:v>
                </c:pt>
                <c:pt idx="3650">
                  <c:v>0.92990600000000001</c:v>
                </c:pt>
                <c:pt idx="3651">
                  <c:v>0.94477500000000014</c:v>
                </c:pt>
                <c:pt idx="3652">
                  <c:v>0.92991199999999996</c:v>
                </c:pt>
                <c:pt idx="3653">
                  <c:v>0.94040299999999988</c:v>
                </c:pt>
                <c:pt idx="3654">
                  <c:v>0.93381899999999984</c:v>
                </c:pt>
                <c:pt idx="3655">
                  <c:v>0.94275200000000003</c:v>
                </c:pt>
                <c:pt idx="3656">
                  <c:v>0.93732899999999997</c:v>
                </c:pt>
                <c:pt idx="3657">
                  <c:v>0.93398499999999984</c:v>
                </c:pt>
                <c:pt idx="3658">
                  <c:v>0.94116100000000003</c:v>
                </c:pt>
                <c:pt idx="3659">
                  <c:v>0.94129499999999999</c:v>
                </c:pt>
                <c:pt idx="3660">
                  <c:v>0.92792799999999998</c:v>
                </c:pt>
                <c:pt idx="3661">
                  <c:v>0.93267400000000011</c:v>
                </c:pt>
                <c:pt idx="3662">
                  <c:v>0.943388</c:v>
                </c:pt>
                <c:pt idx="3663">
                  <c:v>0.93657299999999988</c:v>
                </c:pt>
                <c:pt idx="3664">
                  <c:v>0.92675099999999999</c:v>
                </c:pt>
                <c:pt idx="3665">
                  <c:v>0.94732099999999997</c:v>
                </c:pt>
                <c:pt idx="3666">
                  <c:v>0.94207799999999997</c:v>
                </c:pt>
                <c:pt idx="3667">
                  <c:v>0.93123199999999984</c:v>
                </c:pt>
                <c:pt idx="3668">
                  <c:v>0.93098800000000004</c:v>
                </c:pt>
                <c:pt idx="3669">
                  <c:v>0.92933699999999986</c:v>
                </c:pt>
                <c:pt idx="3670">
                  <c:v>0.93976800000000005</c:v>
                </c:pt>
                <c:pt idx="3671">
                  <c:v>0.93877699999999997</c:v>
                </c:pt>
                <c:pt idx="3672">
                  <c:v>0.94356099999999987</c:v>
                </c:pt>
                <c:pt idx="3673">
                  <c:v>0.94926500000000003</c:v>
                </c:pt>
                <c:pt idx="3674">
                  <c:v>0.93935199999999996</c:v>
                </c:pt>
                <c:pt idx="3675">
                  <c:v>0.93973799999999996</c:v>
                </c:pt>
                <c:pt idx="3676">
                  <c:v>0.94259300000000001</c:v>
                </c:pt>
                <c:pt idx="3677">
                  <c:v>0.93398199999999998</c:v>
                </c:pt>
                <c:pt idx="3678">
                  <c:v>0.94892500000000013</c:v>
                </c:pt>
                <c:pt idx="3679">
                  <c:v>0.937585</c:v>
                </c:pt>
                <c:pt idx="3680">
                  <c:v>0.93718199999999996</c:v>
                </c:pt>
                <c:pt idx="3681">
                  <c:v>0.92106500000000002</c:v>
                </c:pt>
                <c:pt idx="3682">
                  <c:v>0.92646799999999985</c:v>
                </c:pt>
                <c:pt idx="3683">
                  <c:v>0.93404299999999996</c:v>
                </c:pt>
                <c:pt idx="3684">
                  <c:v>0.94718000000000002</c:v>
                </c:pt>
                <c:pt idx="3685">
                  <c:v>0.95336799999999988</c:v>
                </c:pt>
                <c:pt idx="3686">
                  <c:v>0.93040500000000004</c:v>
                </c:pt>
                <c:pt idx="3687">
                  <c:v>0.93557999999999997</c:v>
                </c:pt>
                <c:pt idx="3688">
                  <c:v>0.93495700000000004</c:v>
                </c:pt>
                <c:pt idx="3689">
                  <c:v>0.939832</c:v>
                </c:pt>
                <c:pt idx="3690">
                  <c:v>0.92250900000000002</c:v>
                </c:pt>
                <c:pt idx="3691">
                  <c:v>0.93009900000000012</c:v>
                </c:pt>
                <c:pt idx="3692">
                  <c:v>0.92888499999999996</c:v>
                </c:pt>
                <c:pt idx="3693">
                  <c:v>0.93070699999999984</c:v>
                </c:pt>
                <c:pt idx="3694">
                  <c:v>0.94295099999999998</c:v>
                </c:pt>
                <c:pt idx="3695">
                  <c:v>0.94665500000000014</c:v>
                </c:pt>
                <c:pt idx="3696">
                  <c:v>0.93534300000000004</c:v>
                </c:pt>
                <c:pt idx="3697">
                  <c:v>0.94111400000000001</c:v>
                </c:pt>
                <c:pt idx="3698">
                  <c:v>0.93471599999999999</c:v>
                </c:pt>
                <c:pt idx="3699">
                  <c:v>0.92739799999999983</c:v>
                </c:pt>
                <c:pt idx="3700">
                  <c:v>0.94448399999999988</c:v>
                </c:pt>
                <c:pt idx="3701">
                  <c:v>0.94680500000000012</c:v>
                </c:pt>
                <c:pt idx="3702">
                  <c:v>0.95033500000000004</c:v>
                </c:pt>
                <c:pt idx="3703">
                  <c:v>0.93252900000000005</c:v>
                </c:pt>
                <c:pt idx="3704">
                  <c:v>0.94205799999999984</c:v>
                </c:pt>
                <c:pt idx="3705">
                  <c:v>0.94968500000000011</c:v>
                </c:pt>
                <c:pt idx="3706">
                  <c:v>0.93059999999999998</c:v>
                </c:pt>
                <c:pt idx="3707">
                  <c:v>0.94084100000000015</c:v>
                </c:pt>
                <c:pt idx="3708">
                  <c:v>0.93553699999999973</c:v>
                </c:pt>
                <c:pt idx="3709">
                  <c:v>0.93901199999999996</c:v>
                </c:pt>
                <c:pt idx="3710">
                  <c:v>0.93464700000000012</c:v>
                </c:pt>
                <c:pt idx="3711">
                  <c:v>0.95217399999999996</c:v>
                </c:pt>
                <c:pt idx="3712">
                  <c:v>0.94428299999999987</c:v>
                </c:pt>
                <c:pt idx="3713">
                  <c:v>0.93927400000000005</c:v>
                </c:pt>
                <c:pt idx="3714">
                  <c:v>0.944353</c:v>
                </c:pt>
                <c:pt idx="3715">
                  <c:v>0.96043400000000001</c:v>
                </c:pt>
                <c:pt idx="3716">
                  <c:v>0.92420500000000005</c:v>
                </c:pt>
                <c:pt idx="3717">
                  <c:v>0.94290200000000002</c:v>
                </c:pt>
                <c:pt idx="3718">
                  <c:v>0.93559099999999984</c:v>
                </c:pt>
                <c:pt idx="3719">
                  <c:v>0.93702200000000002</c:v>
                </c:pt>
                <c:pt idx="3720">
                  <c:v>0.94563699999999984</c:v>
                </c:pt>
                <c:pt idx="3721">
                  <c:v>0.93559099999999984</c:v>
                </c:pt>
                <c:pt idx="3722">
                  <c:v>0.92506599999999994</c:v>
                </c:pt>
                <c:pt idx="3723">
                  <c:v>0.93370699999999984</c:v>
                </c:pt>
                <c:pt idx="3724">
                  <c:v>0.92557</c:v>
                </c:pt>
                <c:pt idx="3725">
                  <c:v>0.92160900000000012</c:v>
                </c:pt>
                <c:pt idx="3726">
                  <c:v>0.93783000000000005</c:v>
                </c:pt>
                <c:pt idx="3727">
                  <c:v>0.943384</c:v>
                </c:pt>
                <c:pt idx="3728">
                  <c:v>0.92976599999999998</c:v>
                </c:pt>
                <c:pt idx="3729">
                  <c:v>0.93864400000000014</c:v>
                </c:pt>
                <c:pt idx="3730">
                  <c:v>0.92957599999999996</c:v>
                </c:pt>
                <c:pt idx="3731">
                  <c:v>0.92780099999999999</c:v>
                </c:pt>
                <c:pt idx="3732">
                  <c:v>0.93642599999999998</c:v>
                </c:pt>
                <c:pt idx="3733">
                  <c:v>0.940967</c:v>
                </c:pt>
                <c:pt idx="3734">
                  <c:v>0.93246299999999993</c:v>
                </c:pt>
                <c:pt idx="3735">
                  <c:v>0.93101500000000004</c:v>
                </c:pt>
                <c:pt idx="3736">
                  <c:v>0.94261600000000001</c:v>
                </c:pt>
                <c:pt idx="3737">
                  <c:v>0.93929700000000005</c:v>
                </c:pt>
                <c:pt idx="3738">
                  <c:v>0.94215099999999996</c:v>
                </c:pt>
                <c:pt idx="3739">
                  <c:v>0.93427499999999997</c:v>
                </c:pt>
                <c:pt idx="3740">
                  <c:v>0.93773899999999999</c:v>
                </c:pt>
                <c:pt idx="3741">
                  <c:v>0.94355199999999984</c:v>
                </c:pt>
                <c:pt idx="3742">
                  <c:v>0.945465</c:v>
                </c:pt>
                <c:pt idx="3743">
                  <c:v>0.93625599999999998</c:v>
                </c:pt>
                <c:pt idx="3744">
                  <c:v>0.94198599999999999</c:v>
                </c:pt>
                <c:pt idx="3745">
                  <c:v>0.94706100000000004</c:v>
                </c:pt>
                <c:pt idx="3746">
                  <c:v>0.93194900000000014</c:v>
                </c:pt>
                <c:pt idx="3747">
                  <c:v>0.94003599999999998</c:v>
                </c:pt>
                <c:pt idx="3748">
                  <c:v>0.94259800000000005</c:v>
                </c:pt>
                <c:pt idx="3749">
                  <c:v>0.93654400000000004</c:v>
                </c:pt>
                <c:pt idx="3750">
                  <c:v>0.95123800000000003</c:v>
                </c:pt>
                <c:pt idx="3751">
                  <c:v>0.9315119999999999</c:v>
                </c:pt>
                <c:pt idx="3752">
                  <c:v>0.94688799999999984</c:v>
                </c:pt>
                <c:pt idx="3753">
                  <c:v>0.93143500000000001</c:v>
                </c:pt>
                <c:pt idx="3754">
                  <c:v>0.93096500000000004</c:v>
                </c:pt>
                <c:pt idx="3755">
                  <c:v>0.94225000000000003</c:v>
                </c:pt>
                <c:pt idx="3756">
                  <c:v>0.94295399999999996</c:v>
                </c:pt>
                <c:pt idx="3757">
                  <c:v>0.94695499999999999</c:v>
                </c:pt>
                <c:pt idx="3758">
                  <c:v>0.93156199999999989</c:v>
                </c:pt>
                <c:pt idx="3759">
                  <c:v>0.94627300000000003</c:v>
                </c:pt>
                <c:pt idx="3760">
                  <c:v>0.94663200000000003</c:v>
                </c:pt>
                <c:pt idx="3761">
                  <c:v>0.93471499999999996</c:v>
                </c:pt>
                <c:pt idx="3762">
                  <c:v>0.93858699999999973</c:v>
                </c:pt>
                <c:pt idx="3763">
                  <c:v>0.94121299999999986</c:v>
                </c:pt>
                <c:pt idx="3764">
                  <c:v>0.92491500000000004</c:v>
                </c:pt>
                <c:pt idx="3765">
                  <c:v>0.93975299999999984</c:v>
                </c:pt>
                <c:pt idx="3766">
                  <c:v>0.93554499999999996</c:v>
                </c:pt>
                <c:pt idx="3767">
                  <c:v>0.92540999999999984</c:v>
                </c:pt>
                <c:pt idx="3768">
                  <c:v>0.93673300000000004</c:v>
                </c:pt>
                <c:pt idx="3769">
                  <c:v>0.94217799999999996</c:v>
                </c:pt>
                <c:pt idx="3770">
                  <c:v>0.94051899999999988</c:v>
                </c:pt>
                <c:pt idx="3771">
                  <c:v>0.93890600000000002</c:v>
                </c:pt>
                <c:pt idx="3772">
                  <c:v>0.93022899999999997</c:v>
                </c:pt>
                <c:pt idx="3773">
                  <c:v>0.93311100000000002</c:v>
                </c:pt>
                <c:pt idx="3774">
                  <c:v>0.94576000000000005</c:v>
                </c:pt>
                <c:pt idx="3775">
                  <c:v>0.94757599999999997</c:v>
                </c:pt>
                <c:pt idx="3776">
                  <c:v>0.93437199999999998</c:v>
                </c:pt>
                <c:pt idx="3777">
                  <c:v>0.92976000000000003</c:v>
                </c:pt>
                <c:pt idx="3778">
                  <c:v>0.93956699999999993</c:v>
                </c:pt>
                <c:pt idx="3779">
                  <c:v>0.93667299999999998</c:v>
                </c:pt>
                <c:pt idx="3780">
                  <c:v>0.94496999999999998</c:v>
                </c:pt>
                <c:pt idx="3781">
                  <c:v>0.93294500000000014</c:v>
                </c:pt>
                <c:pt idx="3782">
                  <c:v>0.943218</c:v>
                </c:pt>
                <c:pt idx="3783">
                  <c:v>0.93706</c:v>
                </c:pt>
                <c:pt idx="3784">
                  <c:v>0.93900799999999984</c:v>
                </c:pt>
                <c:pt idx="3785">
                  <c:v>0.93660200000000005</c:v>
                </c:pt>
                <c:pt idx="3786">
                  <c:v>0.93646499999999988</c:v>
                </c:pt>
                <c:pt idx="3787">
                  <c:v>0.94242099999999984</c:v>
                </c:pt>
                <c:pt idx="3788">
                  <c:v>0.95240100000000005</c:v>
                </c:pt>
                <c:pt idx="3789">
                  <c:v>0.94573200000000002</c:v>
                </c:pt>
                <c:pt idx="3790">
                  <c:v>0.94572699999999998</c:v>
                </c:pt>
                <c:pt idx="3791">
                  <c:v>0.9175319999999999</c:v>
                </c:pt>
                <c:pt idx="3792">
                  <c:v>0.94456599999999991</c:v>
                </c:pt>
                <c:pt idx="3793">
                  <c:v>0.93253699999999973</c:v>
                </c:pt>
                <c:pt idx="3794">
                  <c:v>0.92860900000000013</c:v>
                </c:pt>
                <c:pt idx="3795">
                  <c:v>0.93655299999999986</c:v>
                </c:pt>
                <c:pt idx="3796">
                  <c:v>0.93377299999999996</c:v>
                </c:pt>
                <c:pt idx="3797">
                  <c:v>0.94343599999999994</c:v>
                </c:pt>
                <c:pt idx="3798">
                  <c:v>0.94333599999999984</c:v>
                </c:pt>
                <c:pt idx="3799">
                  <c:v>0.94419600000000004</c:v>
                </c:pt>
                <c:pt idx="3800">
                  <c:v>0.93069200000000007</c:v>
                </c:pt>
                <c:pt idx="3801">
                  <c:v>0.93764300000000012</c:v>
                </c:pt>
                <c:pt idx="3802">
                  <c:v>0.94357400000000002</c:v>
                </c:pt>
                <c:pt idx="3803">
                  <c:v>0.93488899999999997</c:v>
                </c:pt>
                <c:pt idx="3804">
                  <c:v>0.94036799999999987</c:v>
                </c:pt>
                <c:pt idx="3805">
                  <c:v>0.94061099999999997</c:v>
                </c:pt>
                <c:pt idx="3806">
                  <c:v>0.93392100000000011</c:v>
                </c:pt>
                <c:pt idx="3807">
                  <c:v>0.947496</c:v>
                </c:pt>
                <c:pt idx="3808">
                  <c:v>0.92816500000000002</c:v>
                </c:pt>
                <c:pt idx="3809">
                  <c:v>0.93674000000000013</c:v>
                </c:pt>
                <c:pt idx="3810">
                  <c:v>0.94458399999999987</c:v>
                </c:pt>
                <c:pt idx="3811">
                  <c:v>0.93787500000000013</c:v>
                </c:pt>
                <c:pt idx="3812">
                  <c:v>0.94001500000000004</c:v>
                </c:pt>
                <c:pt idx="3813">
                  <c:v>0.93357999999999997</c:v>
                </c:pt>
                <c:pt idx="3814">
                  <c:v>0.94592500000000013</c:v>
                </c:pt>
                <c:pt idx="3815">
                  <c:v>0.95344799999999996</c:v>
                </c:pt>
                <c:pt idx="3816">
                  <c:v>0.92657800000000001</c:v>
                </c:pt>
                <c:pt idx="3817">
                  <c:v>0.93651299999999993</c:v>
                </c:pt>
                <c:pt idx="3818">
                  <c:v>0.94067900000000015</c:v>
                </c:pt>
                <c:pt idx="3819">
                  <c:v>0.93970200000000004</c:v>
                </c:pt>
                <c:pt idx="3820">
                  <c:v>0.94270900000000013</c:v>
                </c:pt>
                <c:pt idx="3821">
                  <c:v>0.93356399999999973</c:v>
                </c:pt>
                <c:pt idx="3822">
                  <c:v>0.94797600000000004</c:v>
                </c:pt>
                <c:pt idx="3823">
                  <c:v>0.92735500000000004</c:v>
                </c:pt>
                <c:pt idx="3824">
                  <c:v>0.94579299999999999</c:v>
                </c:pt>
                <c:pt idx="3825">
                  <c:v>0.91961199999999999</c:v>
                </c:pt>
                <c:pt idx="3826">
                  <c:v>0.92997799999999997</c:v>
                </c:pt>
                <c:pt idx="3827">
                  <c:v>0.94972299999999998</c:v>
                </c:pt>
                <c:pt idx="3828">
                  <c:v>0.92847400000000002</c:v>
                </c:pt>
                <c:pt idx="3829">
                  <c:v>0.934863</c:v>
                </c:pt>
                <c:pt idx="3830">
                  <c:v>0.92559800000000003</c:v>
                </c:pt>
                <c:pt idx="3831">
                  <c:v>0.93801199999999996</c:v>
                </c:pt>
                <c:pt idx="3832">
                  <c:v>0.94573200000000002</c:v>
                </c:pt>
                <c:pt idx="3833">
                  <c:v>0.93849000000000005</c:v>
                </c:pt>
                <c:pt idx="3834">
                  <c:v>0.93313199999999996</c:v>
                </c:pt>
                <c:pt idx="3835">
                  <c:v>0.93809500000000012</c:v>
                </c:pt>
                <c:pt idx="3836">
                  <c:v>0.942442</c:v>
                </c:pt>
                <c:pt idx="3837">
                  <c:v>0.94547599999999998</c:v>
                </c:pt>
                <c:pt idx="3838">
                  <c:v>0.93216500000000002</c:v>
                </c:pt>
                <c:pt idx="3839">
                  <c:v>0.94623400000000002</c:v>
                </c:pt>
                <c:pt idx="3840">
                  <c:v>0.92297099999999999</c:v>
                </c:pt>
                <c:pt idx="3841">
                  <c:v>0.94123699999999988</c:v>
                </c:pt>
                <c:pt idx="3842">
                  <c:v>0.93172600000000005</c:v>
                </c:pt>
                <c:pt idx="3843">
                  <c:v>0.93253399999999986</c:v>
                </c:pt>
                <c:pt idx="3844">
                  <c:v>0.93842599999999998</c:v>
                </c:pt>
                <c:pt idx="3845">
                  <c:v>0.94699599999999995</c:v>
                </c:pt>
                <c:pt idx="3846">
                  <c:v>0.93220099999999984</c:v>
                </c:pt>
                <c:pt idx="3847">
                  <c:v>0.93998499999999996</c:v>
                </c:pt>
                <c:pt idx="3848">
                  <c:v>0.92634700000000003</c:v>
                </c:pt>
                <c:pt idx="3849">
                  <c:v>0.94816400000000001</c:v>
                </c:pt>
                <c:pt idx="3850">
                  <c:v>0.936361</c:v>
                </c:pt>
                <c:pt idx="3851">
                  <c:v>0.93615999999999999</c:v>
                </c:pt>
                <c:pt idx="3852">
                  <c:v>0.93352400000000002</c:v>
                </c:pt>
                <c:pt idx="3853">
                  <c:v>0.93166300000000002</c:v>
                </c:pt>
                <c:pt idx="3854">
                  <c:v>0.943438</c:v>
                </c:pt>
                <c:pt idx="3855">
                  <c:v>0.94553100000000001</c:v>
                </c:pt>
                <c:pt idx="3856">
                  <c:v>0.93674100000000016</c:v>
                </c:pt>
                <c:pt idx="3857">
                  <c:v>0.93306199999999984</c:v>
                </c:pt>
                <c:pt idx="3858">
                  <c:v>0.94155</c:v>
                </c:pt>
                <c:pt idx="3859">
                  <c:v>0.92831799999999987</c:v>
                </c:pt>
                <c:pt idx="3860">
                  <c:v>0.94447400000000004</c:v>
                </c:pt>
                <c:pt idx="3861">
                  <c:v>0.92818299999999987</c:v>
                </c:pt>
                <c:pt idx="3862">
                  <c:v>0.92799399999999999</c:v>
                </c:pt>
                <c:pt idx="3863">
                  <c:v>0.942913</c:v>
                </c:pt>
                <c:pt idx="3864">
                  <c:v>0.94490300000000005</c:v>
                </c:pt>
                <c:pt idx="3865">
                  <c:v>0.95120800000000005</c:v>
                </c:pt>
                <c:pt idx="3866">
                  <c:v>0.93326100000000001</c:v>
                </c:pt>
                <c:pt idx="3867">
                  <c:v>0.93127300000000002</c:v>
                </c:pt>
                <c:pt idx="3868">
                  <c:v>0.94016199999999994</c:v>
                </c:pt>
                <c:pt idx="3869">
                  <c:v>0.93807200000000002</c:v>
                </c:pt>
                <c:pt idx="3870">
                  <c:v>0.94052000000000002</c:v>
                </c:pt>
                <c:pt idx="3871">
                  <c:v>0.93490399999999996</c:v>
                </c:pt>
                <c:pt idx="3872">
                  <c:v>0.93322899999999998</c:v>
                </c:pt>
                <c:pt idx="3873">
                  <c:v>0.93364200000000008</c:v>
                </c:pt>
                <c:pt idx="3874">
                  <c:v>0.92798599999999998</c:v>
                </c:pt>
                <c:pt idx="3875">
                  <c:v>0.94839600000000002</c:v>
                </c:pt>
                <c:pt idx="3876">
                  <c:v>0.94133999999999984</c:v>
                </c:pt>
                <c:pt idx="3877">
                  <c:v>0.93865100000000012</c:v>
                </c:pt>
                <c:pt idx="3878">
                  <c:v>0.94095099999999998</c:v>
                </c:pt>
                <c:pt idx="3879">
                  <c:v>0.94328800000000002</c:v>
                </c:pt>
                <c:pt idx="3880">
                  <c:v>0.95281199999999999</c:v>
                </c:pt>
                <c:pt idx="3881">
                  <c:v>0.93397900000000011</c:v>
                </c:pt>
                <c:pt idx="3882">
                  <c:v>0.92890799999999996</c:v>
                </c:pt>
                <c:pt idx="3883">
                  <c:v>0.94165100000000013</c:v>
                </c:pt>
                <c:pt idx="3884">
                  <c:v>0.93330400000000002</c:v>
                </c:pt>
                <c:pt idx="3885">
                  <c:v>0.93479800000000013</c:v>
                </c:pt>
                <c:pt idx="3886">
                  <c:v>0.92910000000000004</c:v>
                </c:pt>
                <c:pt idx="3887">
                  <c:v>0.94237499999999996</c:v>
                </c:pt>
                <c:pt idx="3888">
                  <c:v>0.93795399999999984</c:v>
                </c:pt>
                <c:pt idx="3889">
                  <c:v>0.93155599999999994</c:v>
                </c:pt>
                <c:pt idx="3890">
                  <c:v>0.94027000000000005</c:v>
                </c:pt>
                <c:pt idx="3891">
                  <c:v>0.94397100000000012</c:v>
                </c:pt>
                <c:pt idx="3892">
                  <c:v>0.95606500000000005</c:v>
                </c:pt>
                <c:pt idx="3893">
                  <c:v>0.93271800000000005</c:v>
                </c:pt>
                <c:pt idx="3894">
                  <c:v>0.94286199999999998</c:v>
                </c:pt>
                <c:pt idx="3895">
                  <c:v>0.94677199999999995</c:v>
                </c:pt>
                <c:pt idx="3896">
                  <c:v>0.93332000000000004</c:v>
                </c:pt>
                <c:pt idx="3897">
                  <c:v>0.93178300000000003</c:v>
                </c:pt>
                <c:pt idx="3898">
                  <c:v>0.94316800000000001</c:v>
                </c:pt>
                <c:pt idx="3899">
                  <c:v>0.93730800000000003</c:v>
                </c:pt>
                <c:pt idx="3900">
                  <c:v>0.93873099999999998</c:v>
                </c:pt>
                <c:pt idx="3901">
                  <c:v>0.94011900000000004</c:v>
                </c:pt>
                <c:pt idx="3902">
                  <c:v>0.93482500000000013</c:v>
                </c:pt>
                <c:pt idx="3903">
                  <c:v>0.94435400000000003</c:v>
                </c:pt>
                <c:pt idx="3904">
                  <c:v>0.94874499999999995</c:v>
                </c:pt>
                <c:pt idx="3905">
                  <c:v>0.93997799999999998</c:v>
                </c:pt>
                <c:pt idx="3906">
                  <c:v>0.94258399999999987</c:v>
                </c:pt>
                <c:pt idx="3907">
                  <c:v>0.93287399999999998</c:v>
                </c:pt>
                <c:pt idx="3908">
                  <c:v>0.94174700000000011</c:v>
                </c:pt>
                <c:pt idx="3909">
                  <c:v>0.93821900000000003</c:v>
                </c:pt>
                <c:pt idx="3910">
                  <c:v>0.93174600000000007</c:v>
                </c:pt>
                <c:pt idx="3911">
                  <c:v>0.94773799999999997</c:v>
                </c:pt>
                <c:pt idx="3912">
                  <c:v>0.94685500000000011</c:v>
                </c:pt>
                <c:pt idx="3913">
                  <c:v>0.92484400000000011</c:v>
                </c:pt>
                <c:pt idx="3914">
                  <c:v>0.93577800000000011</c:v>
                </c:pt>
                <c:pt idx="3915">
                  <c:v>0.94795799999999997</c:v>
                </c:pt>
                <c:pt idx="3916">
                  <c:v>0.93173499999999998</c:v>
                </c:pt>
                <c:pt idx="3917">
                  <c:v>0.94035000000000002</c:v>
                </c:pt>
                <c:pt idx="3918">
                  <c:v>0.93433500000000003</c:v>
                </c:pt>
                <c:pt idx="3919">
                  <c:v>0.93393099999999996</c:v>
                </c:pt>
                <c:pt idx="3920">
                  <c:v>0.93998999999999999</c:v>
                </c:pt>
                <c:pt idx="3921">
                  <c:v>0.93825800000000004</c:v>
                </c:pt>
                <c:pt idx="3922">
                  <c:v>0.93199399999999999</c:v>
                </c:pt>
                <c:pt idx="3923">
                  <c:v>0.94907500000000011</c:v>
                </c:pt>
                <c:pt idx="3924">
                  <c:v>0.93091699999999988</c:v>
                </c:pt>
                <c:pt idx="3925">
                  <c:v>0.94118800000000002</c:v>
                </c:pt>
                <c:pt idx="3926">
                  <c:v>0.93267500000000014</c:v>
                </c:pt>
                <c:pt idx="3927">
                  <c:v>0.93621599999999994</c:v>
                </c:pt>
                <c:pt idx="3928">
                  <c:v>0.93425400000000003</c:v>
                </c:pt>
                <c:pt idx="3929">
                  <c:v>0.93586000000000003</c:v>
                </c:pt>
                <c:pt idx="3930">
                  <c:v>0.93142400000000003</c:v>
                </c:pt>
                <c:pt idx="3931">
                  <c:v>0.93186400000000003</c:v>
                </c:pt>
                <c:pt idx="3932">
                  <c:v>0.93498199999999998</c:v>
                </c:pt>
                <c:pt idx="3933">
                  <c:v>0.927338</c:v>
                </c:pt>
                <c:pt idx="3934">
                  <c:v>0.93205700000000002</c:v>
                </c:pt>
                <c:pt idx="3935">
                  <c:v>0.93694500000000014</c:v>
                </c:pt>
                <c:pt idx="3936">
                  <c:v>0.93926900000000002</c:v>
                </c:pt>
                <c:pt idx="3937">
                  <c:v>0.93537599999999999</c:v>
                </c:pt>
                <c:pt idx="3938">
                  <c:v>0.92592399999999997</c:v>
                </c:pt>
                <c:pt idx="3939">
                  <c:v>0.94067500000000015</c:v>
                </c:pt>
                <c:pt idx="3940">
                  <c:v>0.93456899999999987</c:v>
                </c:pt>
                <c:pt idx="3941">
                  <c:v>0.94268600000000002</c:v>
                </c:pt>
                <c:pt idx="3942">
                  <c:v>0.93611800000000001</c:v>
                </c:pt>
                <c:pt idx="3943">
                  <c:v>0.92563200000000001</c:v>
                </c:pt>
                <c:pt idx="3944">
                  <c:v>0.94406199999999996</c:v>
                </c:pt>
                <c:pt idx="3945">
                  <c:v>0.93500700000000003</c:v>
                </c:pt>
                <c:pt idx="3946">
                  <c:v>0.94351799999999986</c:v>
                </c:pt>
                <c:pt idx="3947">
                  <c:v>0.92648699999999973</c:v>
                </c:pt>
                <c:pt idx="3948">
                  <c:v>0.93803000000000003</c:v>
                </c:pt>
                <c:pt idx="3949">
                  <c:v>0.94088300000000002</c:v>
                </c:pt>
                <c:pt idx="3950">
                  <c:v>0.93529499999999999</c:v>
                </c:pt>
                <c:pt idx="3951">
                  <c:v>0.93153300000000006</c:v>
                </c:pt>
                <c:pt idx="3952">
                  <c:v>0.94030899999999984</c:v>
                </c:pt>
                <c:pt idx="3953">
                  <c:v>0.94230000000000003</c:v>
                </c:pt>
                <c:pt idx="3954">
                  <c:v>0.93788899999999997</c:v>
                </c:pt>
                <c:pt idx="3955">
                  <c:v>0.93478099999999997</c:v>
                </c:pt>
                <c:pt idx="3956">
                  <c:v>0.93438199999999993</c:v>
                </c:pt>
                <c:pt idx="3957">
                  <c:v>0.94092600000000004</c:v>
                </c:pt>
                <c:pt idx="3958">
                  <c:v>0.94590900000000011</c:v>
                </c:pt>
                <c:pt idx="3959">
                  <c:v>0.93016900000000002</c:v>
                </c:pt>
                <c:pt idx="3960">
                  <c:v>0.94074200000000008</c:v>
                </c:pt>
                <c:pt idx="3961">
                  <c:v>0.93792299999999984</c:v>
                </c:pt>
                <c:pt idx="3962">
                  <c:v>0.92803500000000005</c:v>
                </c:pt>
                <c:pt idx="3963">
                  <c:v>0.93445900000000004</c:v>
                </c:pt>
                <c:pt idx="3964">
                  <c:v>0.93512099999999998</c:v>
                </c:pt>
                <c:pt idx="3965">
                  <c:v>0.94325000000000003</c:v>
                </c:pt>
                <c:pt idx="3966">
                  <c:v>0.94273300000000004</c:v>
                </c:pt>
                <c:pt idx="3967">
                  <c:v>0.94021999999999983</c:v>
                </c:pt>
                <c:pt idx="3968">
                  <c:v>0.93815700000000002</c:v>
                </c:pt>
                <c:pt idx="3969">
                  <c:v>0.93268899999999999</c:v>
                </c:pt>
                <c:pt idx="3970">
                  <c:v>0.93608899999999984</c:v>
                </c:pt>
                <c:pt idx="3971">
                  <c:v>0.92904600000000004</c:v>
                </c:pt>
                <c:pt idx="3972">
                  <c:v>0.92535400000000001</c:v>
                </c:pt>
                <c:pt idx="3973">
                  <c:v>0.93644499999999997</c:v>
                </c:pt>
                <c:pt idx="3974">
                  <c:v>0.94533299999999987</c:v>
                </c:pt>
                <c:pt idx="3975">
                  <c:v>0.94129700000000005</c:v>
                </c:pt>
                <c:pt idx="3976">
                  <c:v>0.94328299999999987</c:v>
                </c:pt>
                <c:pt idx="3977">
                  <c:v>0.94232199999999999</c:v>
                </c:pt>
                <c:pt idx="3978">
                  <c:v>0.94144799999999984</c:v>
                </c:pt>
                <c:pt idx="3979">
                  <c:v>0.93745500000000004</c:v>
                </c:pt>
                <c:pt idx="3980">
                  <c:v>0.94254499999999997</c:v>
                </c:pt>
                <c:pt idx="3981">
                  <c:v>0.92265100000000011</c:v>
                </c:pt>
                <c:pt idx="3982">
                  <c:v>0.94036900000000001</c:v>
                </c:pt>
                <c:pt idx="3983">
                  <c:v>0.94138999999999984</c:v>
                </c:pt>
                <c:pt idx="3984">
                  <c:v>0.94424500000000011</c:v>
                </c:pt>
                <c:pt idx="3985">
                  <c:v>0.94072199999999995</c:v>
                </c:pt>
                <c:pt idx="3986">
                  <c:v>0.93748799999999988</c:v>
                </c:pt>
                <c:pt idx="3987">
                  <c:v>0.94578899999999999</c:v>
                </c:pt>
                <c:pt idx="3988">
                  <c:v>0.92727099999999996</c:v>
                </c:pt>
                <c:pt idx="3989">
                  <c:v>0.93602900000000011</c:v>
                </c:pt>
                <c:pt idx="3990">
                  <c:v>0.935334</c:v>
                </c:pt>
                <c:pt idx="3991">
                  <c:v>0.93895799999999996</c:v>
                </c:pt>
                <c:pt idx="3992">
                  <c:v>0.93566899999999997</c:v>
                </c:pt>
                <c:pt idx="3993">
                  <c:v>0.93511</c:v>
                </c:pt>
                <c:pt idx="3994">
                  <c:v>0.93710099999999996</c:v>
                </c:pt>
                <c:pt idx="3995">
                  <c:v>0.94754099999999997</c:v>
                </c:pt>
                <c:pt idx="3996">
                  <c:v>0.93807799999999997</c:v>
                </c:pt>
                <c:pt idx="3997">
                  <c:v>0.94695900000000011</c:v>
                </c:pt>
                <c:pt idx="3998">
                  <c:v>0.94025300000000001</c:v>
                </c:pt>
                <c:pt idx="3999">
                  <c:v>0.93204900000000013</c:v>
                </c:pt>
                <c:pt idx="4000">
                  <c:v>0.93499299999999996</c:v>
                </c:pt>
                <c:pt idx="4001">
                  <c:v>0.92862599999999995</c:v>
                </c:pt>
                <c:pt idx="4002">
                  <c:v>0.94164600000000009</c:v>
                </c:pt>
                <c:pt idx="4003">
                  <c:v>0.93056599999999989</c:v>
                </c:pt>
                <c:pt idx="4004">
                  <c:v>0.92999699999999996</c:v>
                </c:pt>
                <c:pt idx="4005">
                  <c:v>0.92285099999999998</c:v>
                </c:pt>
                <c:pt idx="4006">
                  <c:v>0.91937899999999984</c:v>
                </c:pt>
                <c:pt idx="4007">
                  <c:v>0.93286800000000003</c:v>
                </c:pt>
                <c:pt idx="4008">
                  <c:v>0.93649400000000005</c:v>
                </c:pt>
                <c:pt idx="4009">
                  <c:v>0.92242100000000005</c:v>
                </c:pt>
                <c:pt idx="4010">
                  <c:v>0.94295099999999998</c:v>
                </c:pt>
                <c:pt idx="4011">
                  <c:v>0.932504</c:v>
                </c:pt>
                <c:pt idx="4012">
                  <c:v>0.95419900000000013</c:v>
                </c:pt>
                <c:pt idx="4013">
                  <c:v>0.93327300000000002</c:v>
                </c:pt>
                <c:pt idx="4014">
                  <c:v>0.94062699999999999</c:v>
                </c:pt>
                <c:pt idx="4015">
                  <c:v>0.93996500000000005</c:v>
                </c:pt>
                <c:pt idx="4016">
                  <c:v>0.94164700000000012</c:v>
                </c:pt>
                <c:pt idx="4017">
                  <c:v>0.92922800000000005</c:v>
                </c:pt>
                <c:pt idx="4018">
                  <c:v>0.93140800000000001</c:v>
                </c:pt>
                <c:pt idx="4019">
                  <c:v>0.93730599999999997</c:v>
                </c:pt>
                <c:pt idx="4020">
                  <c:v>0.94160800000000011</c:v>
                </c:pt>
                <c:pt idx="4021">
                  <c:v>0.93895099999999998</c:v>
                </c:pt>
                <c:pt idx="4022">
                  <c:v>0.93946199999999991</c:v>
                </c:pt>
                <c:pt idx="4023">
                  <c:v>0.93428999999999984</c:v>
                </c:pt>
                <c:pt idx="4024">
                  <c:v>0.93027199999999999</c:v>
                </c:pt>
                <c:pt idx="4025">
                  <c:v>0.93674200000000007</c:v>
                </c:pt>
                <c:pt idx="4026">
                  <c:v>0.94712200000000002</c:v>
                </c:pt>
                <c:pt idx="4027">
                  <c:v>0.92281199999999997</c:v>
                </c:pt>
                <c:pt idx="4028">
                  <c:v>0.94259999999999999</c:v>
                </c:pt>
                <c:pt idx="4029">
                  <c:v>0.93134499999999998</c:v>
                </c:pt>
                <c:pt idx="4030">
                  <c:v>0.93725899999999984</c:v>
                </c:pt>
                <c:pt idx="4031">
                  <c:v>0.94162500000000016</c:v>
                </c:pt>
                <c:pt idx="4032">
                  <c:v>0.94495099999999999</c:v>
                </c:pt>
                <c:pt idx="4033">
                  <c:v>0.93931599999999993</c:v>
                </c:pt>
                <c:pt idx="4034">
                  <c:v>0.93988799999999983</c:v>
                </c:pt>
                <c:pt idx="4035">
                  <c:v>0.93863900000000011</c:v>
                </c:pt>
                <c:pt idx="4036">
                  <c:v>0.92455900000000002</c:v>
                </c:pt>
                <c:pt idx="4037">
                  <c:v>0.94040199999999996</c:v>
                </c:pt>
                <c:pt idx="4038">
                  <c:v>0.94706900000000005</c:v>
                </c:pt>
                <c:pt idx="4039">
                  <c:v>0.93622499999999997</c:v>
                </c:pt>
                <c:pt idx="4040">
                  <c:v>0.94446199999999991</c:v>
                </c:pt>
                <c:pt idx="4041">
                  <c:v>0.92891500000000005</c:v>
                </c:pt>
                <c:pt idx="4042">
                  <c:v>0.93680300000000005</c:v>
                </c:pt>
                <c:pt idx="4043">
                  <c:v>0.94392500000000013</c:v>
                </c:pt>
                <c:pt idx="4044">
                  <c:v>0.93963200000000002</c:v>
                </c:pt>
                <c:pt idx="4045">
                  <c:v>0.94819299999999984</c:v>
                </c:pt>
                <c:pt idx="4046">
                  <c:v>0.93953699999999984</c:v>
                </c:pt>
                <c:pt idx="4047">
                  <c:v>0.94103499999999984</c:v>
                </c:pt>
                <c:pt idx="4048">
                  <c:v>0.93820099999999984</c:v>
                </c:pt>
                <c:pt idx="4049">
                  <c:v>0.92675500000000011</c:v>
                </c:pt>
                <c:pt idx="4050">
                  <c:v>0.92813000000000001</c:v>
                </c:pt>
                <c:pt idx="4051">
                  <c:v>0.94427099999999997</c:v>
                </c:pt>
                <c:pt idx="4052">
                  <c:v>0.93811599999999984</c:v>
                </c:pt>
                <c:pt idx="4053">
                  <c:v>0.93812799999999996</c:v>
                </c:pt>
                <c:pt idx="4054">
                  <c:v>0.93437800000000004</c:v>
                </c:pt>
                <c:pt idx="4055">
                  <c:v>0.93440599999999996</c:v>
                </c:pt>
                <c:pt idx="4056">
                  <c:v>0.94112300000000004</c:v>
                </c:pt>
                <c:pt idx="4057">
                  <c:v>0.93390700000000004</c:v>
                </c:pt>
                <c:pt idx="4058">
                  <c:v>0.94743299999999986</c:v>
                </c:pt>
                <c:pt idx="4059">
                  <c:v>0.94425000000000003</c:v>
                </c:pt>
                <c:pt idx="4060">
                  <c:v>0.94223599999999996</c:v>
                </c:pt>
                <c:pt idx="4061">
                  <c:v>0.93553599999999992</c:v>
                </c:pt>
                <c:pt idx="4062">
                  <c:v>0.93544000000000005</c:v>
                </c:pt>
                <c:pt idx="4063">
                  <c:v>0.92361499999999996</c:v>
                </c:pt>
                <c:pt idx="4064">
                  <c:v>0.92843599999999993</c:v>
                </c:pt>
                <c:pt idx="4065">
                  <c:v>0.94561200000000001</c:v>
                </c:pt>
                <c:pt idx="4066">
                  <c:v>0.94029099999999999</c:v>
                </c:pt>
                <c:pt idx="4067">
                  <c:v>0.93390300000000004</c:v>
                </c:pt>
                <c:pt idx="4068">
                  <c:v>0.92822400000000005</c:v>
                </c:pt>
                <c:pt idx="4069">
                  <c:v>0.94183700000000004</c:v>
                </c:pt>
                <c:pt idx="4070">
                  <c:v>0.93753599999999992</c:v>
                </c:pt>
                <c:pt idx="4071">
                  <c:v>0.94686700000000001</c:v>
                </c:pt>
                <c:pt idx="4072">
                  <c:v>0.94154499999999997</c:v>
                </c:pt>
                <c:pt idx="4073">
                  <c:v>0.94878000000000007</c:v>
                </c:pt>
                <c:pt idx="4074">
                  <c:v>0.94448699999999985</c:v>
                </c:pt>
                <c:pt idx="4075">
                  <c:v>0.93787200000000004</c:v>
                </c:pt>
                <c:pt idx="4076">
                  <c:v>0.92775700000000005</c:v>
                </c:pt>
                <c:pt idx="4077">
                  <c:v>0.92045699999999986</c:v>
                </c:pt>
                <c:pt idx="4078">
                  <c:v>0.93684900000000015</c:v>
                </c:pt>
                <c:pt idx="4079">
                  <c:v>0.94374800000000014</c:v>
                </c:pt>
                <c:pt idx="4080">
                  <c:v>0.93521199999999993</c:v>
                </c:pt>
                <c:pt idx="4081">
                  <c:v>0.94415400000000005</c:v>
                </c:pt>
                <c:pt idx="4082">
                  <c:v>0.93254999999999999</c:v>
                </c:pt>
                <c:pt idx="4083">
                  <c:v>0.94275100000000012</c:v>
                </c:pt>
                <c:pt idx="4084">
                  <c:v>0.93467100000000014</c:v>
                </c:pt>
                <c:pt idx="4085">
                  <c:v>0.93484299999999998</c:v>
                </c:pt>
                <c:pt idx="4086">
                  <c:v>0.94150900000000004</c:v>
                </c:pt>
                <c:pt idx="4087">
                  <c:v>0.938384</c:v>
                </c:pt>
                <c:pt idx="4088">
                  <c:v>0.93129700000000004</c:v>
                </c:pt>
                <c:pt idx="4089">
                  <c:v>0.94756499999999988</c:v>
                </c:pt>
                <c:pt idx="4090">
                  <c:v>0.93834899999999999</c:v>
                </c:pt>
                <c:pt idx="4091">
                  <c:v>0.93562600000000007</c:v>
                </c:pt>
                <c:pt idx="4092">
                  <c:v>0.92891800000000002</c:v>
                </c:pt>
                <c:pt idx="4093">
                  <c:v>0.92858299999999994</c:v>
                </c:pt>
                <c:pt idx="4094">
                  <c:v>0.93088700000000002</c:v>
                </c:pt>
                <c:pt idx="4095">
                  <c:v>0.92802099999999998</c:v>
                </c:pt>
                <c:pt idx="4096">
                  <c:v>0.93584299999999998</c:v>
                </c:pt>
                <c:pt idx="4097">
                  <c:v>0.94377800000000012</c:v>
                </c:pt>
                <c:pt idx="4098">
                  <c:v>0.92986100000000005</c:v>
                </c:pt>
                <c:pt idx="4099">
                  <c:v>0.94010099999999996</c:v>
                </c:pt>
                <c:pt idx="4100">
                  <c:v>0.94236799999999987</c:v>
                </c:pt>
                <c:pt idx="4101">
                  <c:v>0.93444700000000003</c:v>
                </c:pt>
                <c:pt idx="4102">
                  <c:v>0.93485399999999996</c:v>
                </c:pt>
                <c:pt idx="4103">
                  <c:v>0.92745900000000003</c:v>
                </c:pt>
                <c:pt idx="4104">
                  <c:v>0.93843699999999985</c:v>
                </c:pt>
                <c:pt idx="4105">
                  <c:v>0.93933599999999984</c:v>
                </c:pt>
                <c:pt idx="4106">
                  <c:v>0.92836599999999991</c:v>
                </c:pt>
                <c:pt idx="4107">
                  <c:v>0.93305400000000005</c:v>
                </c:pt>
                <c:pt idx="4108">
                  <c:v>0.94119200000000003</c:v>
                </c:pt>
                <c:pt idx="4109">
                  <c:v>0.93472599999999995</c:v>
                </c:pt>
                <c:pt idx="4110">
                  <c:v>0.92733199999999993</c:v>
                </c:pt>
                <c:pt idx="4111">
                  <c:v>0.93941399999999986</c:v>
                </c:pt>
                <c:pt idx="4112">
                  <c:v>0.93681300000000001</c:v>
                </c:pt>
                <c:pt idx="4113">
                  <c:v>0.93624900000000011</c:v>
                </c:pt>
                <c:pt idx="4114">
                  <c:v>0.93930599999999997</c:v>
                </c:pt>
                <c:pt idx="4115">
                  <c:v>0.93735999999999997</c:v>
                </c:pt>
                <c:pt idx="4116">
                  <c:v>0.93970299999999984</c:v>
                </c:pt>
                <c:pt idx="4117">
                  <c:v>0.93681899999999996</c:v>
                </c:pt>
                <c:pt idx="4118">
                  <c:v>0.92806599999999984</c:v>
                </c:pt>
                <c:pt idx="4119">
                  <c:v>0.938052</c:v>
                </c:pt>
                <c:pt idx="4120">
                  <c:v>0.93587399999999998</c:v>
                </c:pt>
                <c:pt idx="4121">
                  <c:v>0.94762100000000016</c:v>
                </c:pt>
                <c:pt idx="4122">
                  <c:v>0.92389500000000013</c:v>
                </c:pt>
                <c:pt idx="4123">
                  <c:v>0.93563499999999999</c:v>
                </c:pt>
                <c:pt idx="4124">
                  <c:v>0.93775900000000012</c:v>
                </c:pt>
                <c:pt idx="4125">
                  <c:v>0.93996900000000005</c:v>
                </c:pt>
                <c:pt idx="4126">
                  <c:v>0.93876000000000004</c:v>
                </c:pt>
                <c:pt idx="4127">
                  <c:v>0.94760599999999995</c:v>
                </c:pt>
                <c:pt idx="4128">
                  <c:v>0.93479699999999999</c:v>
                </c:pt>
                <c:pt idx="4129">
                  <c:v>0.94653699999999985</c:v>
                </c:pt>
                <c:pt idx="4130">
                  <c:v>0.93784600000000007</c:v>
                </c:pt>
                <c:pt idx="4131">
                  <c:v>0.93422300000000003</c:v>
                </c:pt>
                <c:pt idx="4132">
                  <c:v>0.93586899999999984</c:v>
                </c:pt>
                <c:pt idx="4133">
                  <c:v>0.94104200000000005</c:v>
                </c:pt>
                <c:pt idx="4134">
                  <c:v>0.94469400000000014</c:v>
                </c:pt>
                <c:pt idx="4135">
                  <c:v>0.95087100000000013</c:v>
                </c:pt>
                <c:pt idx="4136">
                  <c:v>0.93891000000000002</c:v>
                </c:pt>
                <c:pt idx="4137">
                  <c:v>0.94560599999999995</c:v>
                </c:pt>
                <c:pt idx="4138">
                  <c:v>0.94213599999999997</c:v>
                </c:pt>
                <c:pt idx="4139">
                  <c:v>0.92196900000000004</c:v>
                </c:pt>
                <c:pt idx="4140">
                  <c:v>1.0234679999999998</c:v>
                </c:pt>
                <c:pt idx="4141">
                  <c:v>1.6262099999999999</c:v>
                </c:pt>
                <c:pt idx="4142">
                  <c:v>1.6942600000000001</c:v>
                </c:pt>
                <c:pt idx="4143">
                  <c:v>1.4429709999999998</c:v>
                </c:pt>
                <c:pt idx="4144">
                  <c:v>1.8245880000000001</c:v>
                </c:pt>
                <c:pt idx="4145">
                  <c:v>1.8852289999999998</c:v>
                </c:pt>
                <c:pt idx="4146">
                  <c:v>1.847092</c:v>
                </c:pt>
                <c:pt idx="4147">
                  <c:v>1.5923880000000001</c:v>
                </c:pt>
                <c:pt idx="4148">
                  <c:v>1.7727359999999999</c:v>
                </c:pt>
                <c:pt idx="4149">
                  <c:v>2.2334589999999994</c:v>
                </c:pt>
                <c:pt idx="4150">
                  <c:v>2.2100819999999999</c:v>
                </c:pt>
                <c:pt idx="4151">
                  <c:v>2.2280700000000002</c:v>
                </c:pt>
                <c:pt idx="4152">
                  <c:v>2.2256399999999998</c:v>
                </c:pt>
                <c:pt idx="4153">
                  <c:v>2.206823</c:v>
                </c:pt>
                <c:pt idx="4154">
                  <c:v>2.1934770000000001</c:v>
                </c:pt>
                <c:pt idx="4155">
                  <c:v>2.2326419999999993</c:v>
                </c:pt>
                <c:pt idx="4156">
                  <c:v>2.2203510000000004</c:v>
                </c:pt>
                <c:pt idx="4157">
                  <c:v>2.2121619999999997</c:v>
                </c:pt>
                <c:pt idx="4158">
                  <c:v>2.2151909999999999</c:v>
                </c:pt>
                <c:pt idx="4159">
                  <c:v>2.1966969999999995</c:v>
                </c:pt>
                <c:pt idx="4160">
                  <c:v>2.2166509999999997</c:v>
                </c:pt>
                <c:pt idx="4161">
                  <c:v>2.1981069999999998</c:v>
                </c:pt>
                <c:pt idx="4162">
                  <c:v>2.190099</c:v>
                </c:pt>
                <c:pt idx="4163">
                  <c:v>2.2090869999999998</c:v>
                </c:pt>
                <c:pt idx="4164">
                  <c:v>2.1888139999999998</c:v>
                </c:pt>
                <c:pt idx="4165">
                  <c:v>2.2190859999999994</c:v>
                </c:pt>
                <c:pt idx="4166">
                  <c:v>2.162541</c:v>
                </c:pt>
                <c:pt idx="4167">
                  <c:v>2.1673970000000002</c:v>
                </c:pt>
                <c:pt idx="4168">
                  <c:v>2.208358</c:v>
                </c:pt>
                <c:pt idx="4169">
                  <c:v>2.1936559999999994</c:v>
                </c:pt>
                <c:pt idx="4170">
                  <c:v>2.2124629999999996</c:v>
                </c:pt>
                <c:pt idx="4171">
                  <c:v>2.1832609999999999</c:v>
                </c:pt>
                <c:pt idx="4172">
                  <c:v>2.2101510000000002</c:v>
                </c:pt>
                <c:pt idx="4173">
                  <c:v>2.1987739999999998</c:v>
                </c:pt>
                <c:pt idx="4174">
                  <c:v>2.2410559999999995</c:v>
                </c:pt>
                <c:pt idx="4175">
                  <c:v>2.2408060000000001</c:v>
                </c:pt>
                <c:pt idx="4176">
                  <c:v>2.1901860000000002</c:v>
                </c:pt>
                <c:pt idx="4177">
                  <c:v>2.2274780000000001</c:v>
                </c:pt>
                <c:pt idx="4178">
                  <c:v>2.1842069999999998</c:v>
                </c:pt>
                <c:pt idx="4179">
                  <c:v>2.2134399999999999</c:v>
                </c:pt>
                <c:pt idx="4180">
                  <c:v>2.2178230000000001</c:v>
                </c:pt>
                <c:pt idx="4181">
                  <c:v>2.1833940000000003</c:v>
                </c:pt>
                <c:pt idx="4182">
                  <c:v>2.2149939999999999</c:v>
                </c:pt>
                <c:pt idx="4183">
                  <c:v>2.2236539999999998</c:v>
                </c:pt>
                <c:pt idx="4184">
                  <c:v>2.2143959999999998</c:v>
                </c:pt>
                <c:pt idx="4185">
                  <c:v>2.2036500000000001</c:v>
                </c:pt>
                <c:pt idx="4186">
                  <c:v>2.2282299999999999</c:v>
                </c:pt>
                <c:pt idx="4187">
                  <c:v>2.2183090000000001</c:v>
                </c:pt>
                <c:pt idx="4188">
                  <c:v>2.1917279999999999</c:v>
                </c:pt>
                <c:pt idx="4189">
                  <c:v>2.1885129999999999</c:v>
                </c:pt>
                <c:pt idx="4190">
                  <c:v>2.2415799999999999</c:v>
                </c:pt>
                <c:pt idx="4191">
                  <c:v>2.1968639999999997</c:v>
                </c:pt>
                <c:pt idx="4192">
                  <c:v>2.2190059999999994</c:v>
                </c:pt>
                <c:pt idx="4193">
                  <c:v>2.1892109999999998</c:v>
                </c:pt>
                <c:pt idx="4194">
                  <c:v>2.190239</c:v>
                </c:pt>
                <c:pt idx="4195">
                  <c:v>2.2294670000000001</c:v>
                </c:pt>
                <c:pt idx="4196">
                  <c:v>2.2188310000000002</c:v>
                </c:pt>
                <c:pt idx="4197">
                  <c:v>2.193168</c:v>
                </c:pt>
                <c:pt idx="4198">
                  <c:v>2.218356</c:v>
                </c:pt>
                <c:pt idx="4199">
                  <c:v>2.2188240000000001</c:v>
                </c:pt>
                <c:pt idx="4200">
                  <c:v>2.2405310000000003</c:v>
                </c:pt>
                <c:pt idx="4201">
                  <c:v>2.2210079999999999</c:v>
                </c:pt>
                <c:pt idx="4202">
                  <c:v>2.1952049999999996</c:v>
                </c:pt>
                <c:pt idx="4203">
                  <c:v>2.2150609999999995</c:v>
                </c:pt>
                <c:pt idx="4204">
                  <c:v>2.2038479999999998</c:v>
                </c:pt>
                <c:pt idx="4205">
                  <c:v>2.2342779999999998</c:v>
                </c:pt>
                <c:pt idx="4206">
                  <c:v>2.2260679999999997</c:v>
                </c:pt>
                <c:pt idx="4207">
                  <c:v>2.2277700000000005</c:v>
                </c:pt>
                <c:pt idx="4208">
                  <c:v>2.2088410000000001</c:v>
                </c:pt>
                <c:pt idx="4209">
                  <c:v>2.2577840000000005</c:v>
                </c:pt>
                <c:pt idx="4210">
                  <c:v>2.2019009999999999</c:v>
                </c:pt>
                <c:pt idx="4211">
                  <c:v>2.2098270000000002</c:v>
                </c:pt>
                <c:pt idx="4212">
                  <c:v>2.1829269999999998</c:v>
                </c:pt>
                <c:pt idx="4213">
                  <c:v>2.2296719999999999</c:v>
                </c:pt>
                <c:pt idx="4214">
                  <c:v>2.2273060000000005</c:v>
                </c:pt>
                <c:pt idx="4215">
                  <c:v>2.2574619999999999</c:v>
                </c:pt>
                <c:pt idx="4216">
                  <c:v>2.226807</c:v>
                </c:pt>
                <c:pt idx="4217">
                  <c:v>2.2049609999999999</c:v>
                </c:pt>
                <c:pt idx="4218">
                  <c:v>2.20669</c:v>
                </c:pt>
                <c:pt idx="4219">
                  <c:v>2.2124649999999995</c:v>
                </c:pt>
                <c:pt idx="4220">
                  <c:v>2.2350970000000001</c:v>
                </c:pt>
                <c:pt idx="4221">
                  <c:v>2.2233910000000003</c:v>
                </c:pt>
                <c:pt idx="4222">
                  <c:v>2.205022</c:v>
                </c:pt>
                <c:pt idx="4223">
                  <c:v>2.2231920000000005</c:v>
                </c:pt>
                <c:pt idx="4224">
                  <c:v>2.1980360000000001</c:v>
                </c:pt>
                <c:pt idx="4225">
                  <c:v>2.2684700000000002</c:v>
                </c:pt>
                <c:pt idx="4226">
                  <c:v>2.1751109999999998</c:v>
                </c:pt>
                <c:pt idx="4227">
                  <c:v>2.195557</c:v>
                </c:pt>
                <c:pt idx="4228">
                  <c:v>2.1654949999999999</c:v>
                </c:pt>
                <c:pt idx="4229">
                  <c:v>2.1817679999999999</c:v>
                </c:pt>
                <c:pt idx="4230">
                  <c:v>2.2042479999999998</c:v>
                </c:pt>
                <c:pt idx="4231">
                  <c:v>2.2122399999999995</c:v>
                </c:pt>
                <c:pt idx="4232">
                  <c:v>2.2221470000000001</c:v>
                </c:pt>
                <c:pt idx="4233">
                  <c:v>2.1884340000000004</c:v>
                </c:pt>
                <c:pt idx="4234">
                  <c:v>2.2220710000000001</c:v>
                </c:pt>
                <c:pt idx="4235">
                  <c:v>2.2116649999999995</c:v>
                </c:pt>
                <c:pt idx="4236">
                  <c:v>2.220456</c:v>
                </c:pt>
                <c:pt idx="4237">
                  <c:v>2.2087699999999999</c:v>
                </c:pt>
                <c:pt idx="4238">
                  <c:v>2.2010479999999997</c:v>
                </c:pt>
                <c:pt idx="4239">
                  <c:v>2.2198519999999995</c:v>
                </c:pt>
                <c:pt idx="4240">
                  <c:v>2.2136649999999998</c:v>
                </c:pt>
                <c:pt idx="4241">
                  <c:v>2.2067839999999999</c:v>
                </c:pt>
                <c:pt idx="4242">
                  <c:v>2.2280829999999998</c:v>
                </c:pt>
                <c:pt idx="4243">
                  <c:v>2.2200950000000002</c:v>
                </c:pt>
                <c:pt idx="4244">
                  <c:v>2.2117330000000002</c:v>
                </c:pt>
                <c:pt idx="4245">
                  <c:v>2.2124199999999994</c:v>
                </c:pt>
                <c:pt idx="4246">
                  <c:v>2.2093729999999998</c:v>
                </c:pt>
                <c:pt idx="4247">
                  <c:v>2.2013889999999998</c:v>
                </c:pt>
                <c:pt idx="4248">
                  <c:v>2.215706</c:v>
                </c:pt>
                <c:pt idx="4249">
                  <c:v>2.1972809999999998</c:v>
                </c:pt>
                <c:pt idx="4250">
                  <c:v>2.2070889999999999</c:v>
                </c:pt>
                <c:pt idx="4251">
                  <c:v>2.1967340000000002</c:v>
                </c:pt>
                <c:pt idx="4252">
                  <c:v>2.2254309999999999</c:v>
                </c:pt>
                <c:pt idx="4253">
                  <c:v>2.2377790000000002</c:v>
                </c:pt>
                <c:pt idx="4254">
                  <c:v>2.2265160000000002</c:v>
                </c:pt>
                <c:pt idx="4255">
                  <c:v>2.2008619999999999</c:v>
                </c:pt>
                <c:pt idx="4256">
                  <c:v>2.2111510000000001</c:v>
                </c:pt>
                <c:pt idx="4257">
                  <c:v>2.1993179999999999</c:v>
                </c:pt>
                <c:pt idx="4258">
                  <c:v>2.1776770000000001</c:v>
                </c:pt>
                <c:pt idx="4259">
                  <c:v>2.2081510000000004</c:v>
                </c:pt>
                <c:pt idx="4260">
                  <c:v>2.2166529999999995</c:v>
                </c:pt>
                <c:pt idx="4261">
                  <c:v>2.2860839999999998</c:v>
                </c:pt>
                <c:pt idx="4262">
                  <c:v>2.2490559999999995</c:v>
                </c:pt>
                <c:pt idx="4263">
                  <c:v>2.2203499999999998</c:v>
                </c:pt>
                <c:pt idx="4264">
                  <c:v>2.2039890000000004</c:v>
                </c:pt>
                <c:pt idx="4265">
                  <c:v>2.2221500000000001</c:v>
                </c:pt>
                <c:pt idx="4266">
                  <c:v>2.197708</c:v>
                </c:pt>
                <c:pt idx="4267">
                  <c:v>2.198925</c:v>
                </c:pt>
                <c:pt idx="4268">
                  <c:v>2.2181150000000001</c:v>
                </c:pt>
                <c:pt idx="4269">
                  <c:v>2.2116629999999997</c:v>
                </c:pt>
                <c:pt idx="4270">
                  <c:v>2.208466</c:v>
                </c:pt>
                <c:pt idx="4271">
                  <c:v>2.213625</c:v>
                </c:pt>
                <c:pt idx="4272">
                  <c:v>2.2014109999999998</c:v>
                </c:pt>
                <c:pt idx="4273">
                  <c:v>2.1860940000000002</c:v>
                </c:pt>
                <c:pt idx="4274">
                  <c:v>2.1967779999999997</c:v>
                </c:pt>
                <c:pt idx="4275">
                  <c:v>2.2018579999999996</c:v>
                </c:pt>
                <c:pt idx="4276">
                  <c:v>2.1793629999999995</c:v>
                </c:pt>
                <c:pt idx="4277">
                  <c:v>2.1912289999999994</c:v>
                </c:pt>
                <c:pt idx="4278">
                  <c:v>2.2016719999999999</c:v>
                </c:pt>
                <c:pt idx="4279">
                  <c:v>2.2047330000000005</c:v>
                </c:pt>
                <c:pt idx="4280">
                  <c:v>2.2231200000000007</c:v>
                </c:pt>
                <c:pt idx="4281">
                  <c:v>2.1658930000000001</c:v>
                </c:pt>
                <c:pt idx="4282">
                  <c:v>2.1811350000000003</c:v>
                </c:pt>
                <c:pt idx="4283">
                  <c:v>2.2265030000000001</c:v>
                </c:pt>
                <c:pt idx="4284">
                  <c:v>2.2101700000000002</c:v>
                </c:pt>
                <c:pt idx="4285">
                  <c:v>2.1916119999999997</c:v>
                </c:pt>
                <c:pt idx="4286">
                  <c:v>2.1865809999999999</c:v>
                </c:pt>
                <c:pt idx="4287">
                  <c:v>2.196596</c:v>
                </c:pt>
                <c:pt idx="4288">
                  <c:v>2.2271180000000004</c:v>
                </c:pt>
                <c:pt idx="4289">
                  <c:v>2.2357840000000002</c:v>
                </c:pt>
                <c:pt idx="4290">
                  <c:v>2.2096579999999997</c:v>
                </c:pt>
                <c:pt idx="4291">
                  <c:v>2.2336930000000002</c:v>
                </c:pt>
                <c:pt idx="4292">
                  <c:v>2.1973039999999999</c:v>
                </c:pt>
                <c:pt idx="4293">
                  <c:v>2.211074</c:v>
                </c:pt>
                <c:pt idx="4294">
                  <c:v>2.1980249999999999</c:v>
                </c:pt>
                <c:pt idx="4295">
                  <c:v>2.1880839999999999</c:v>
                </c:pt>
                <c:pt idx="4296">
                  <c:v>2.2094149999999999</c:v>
                </c:pt>
                <c:pt idx="4297">
                  <c:v>2.1953640000000001</c:v>
                </c:pt>
                <c:pt idx="4298">
                  <c:v>2.19171</c:v>
                </c:pt>
                <c:pt idx="4299">
                  <c:v>2.1995819999999999</c:v>
                </c:pt>
                <c:pt idx="4300">
                  <c:v>2.230559</c:v>
                </c:pt>
                <c:pt idx="4301">
                  <c:v>2.1995990000000001</c:v>
                </c:pt>
                <c:pt idx="4302">
                  <c:v>2.1902330000000001</c:v>
                </c:pt>
                <c:pt idx="4303">
                  <c:v>2.1789320000000001</c:v>
                </c:pt>
                <c:pt idx="4304">
                  <c:v>2.2206389999999998</c:v>
                </c:pt>
                <c:pt idx="4305">
                  <c:v>2.2323</c:v>
                </c:pt>
                <c:pt idx="4306">
                  <c:v>2.1852969999999998</c:v>
                </c:pt>
                <c:pt idx="4307">
                  <c:v>2.2051059999999998</c:v>
                </c:pt>
                <c:pt idx="4308">
                  <c:v>2.1881599999999999</c:v>
                </c:pt>
                <c:pt idx="4309">
                  <c:v>2.2352749999999997</c:v>
                </c:pt>
                <c:pt idx="4310">
                  <c:v>2.194232</c:v>
                </c:pt>
                <c:pt idx="4311">
                  <c:v>2.2297910000000005</c:v>
                </c:pt>
                <c:pt idx="4312">
                  <c:v>2.2177509999999998</c:v>
                </c:pt>
                <c:pt idx="4313">
                  <c:v>2.2018810000000002</c:v>
                </c:pt>
                <c:pt idx="4314">
                  <c:v>2.2251509999999999</c:v>
                </c:pt>
                <c:pt idx="4315">
                  <c:v>2.2594259999999995</c:v>
                </c:pt>
                <c:pt idx="4316">
                  <c:v>2.1985649999999999</c:v>
                </c:pt>
                <c:pt idx="4317">
                  <c:v>2.2379899999999999</c:v>
                </c:pt>
                <c:pt idx="4318">
                  <c:v>2.2032050000000001</c:v>
                </c:pt>
                <c:pt idx="4319">
                  <c:v>2.2088610000000002</c:v>
                </c:pt>
                <c:pt idx="4320">
                  <c:v>2.2301090000000001</c:v>
                </c:pt>
                <c:pt idx="4321">
                  <c:v>2.2316910000000001</c:v>
                </c:pt>
                <c:pt idx="4322">
                  <c:v>2.1943640000000002</c:v>
                </c:pt>
                <c:pt idx="4323">
                  <c:v>2.2039789999999999</c:v>
                </c:pt>
                <c:pt idx="4324">
                  <c:v>2.202661</c:v>
                </c:pt>
                <c:pt idx="4325">
                  <c:v>2.215592</c:v>
                </c:pt>
                <c:pt idx="4326">
                  <c:v>2.1926679999999994</c:v>
                </c:pt>
                <c:pt idx="4327">
                  <c:v>2.2392669999999995</c:v>
                </c:pt>
                <c:pt idx="4328">
                  <c:v>2.2020949999999999</c:v>
                </c:pt>
                <c:pt idx="4329">
                  <c:v>2.1990829999999995</c:v>
                </c:pt>
                <c:pt idx="4330">
                  <c:v>2.1926439999999996</c:v>
                </c:pt>
                <c:pt idx="4331">
                  <c:v>2.2308219999999999</c:v>
                </c:pt>
                <c:pt idx="4332">
                  <c:v>2.2310629999999994</c:v>
                </c:pt>
                <c:pt idx="4333">
                  <c:v>2.1639280000000003</c:v>
                </c:pt>
                <c:pt idx="4334">
                  <c:v>2.2054689999999995</c:v>
                </c:pt>
                <c:pt idx="4335">
                  <c:v>2.2450830000000002</c:v>
                </c:pt>
                <c:pt idx="4336">
                  <c:v>2.2145380000000001</c:v>
                </c:pt>
                <c:pt idx="4337">
                  <c:v>2.1824059999999994</c:v>
                </c:pt>
                <c:pt idx="4338">
                  <c:v>2.2028119999999998</c:v>
                </c:pt>
                <c:pt idx="4339">
                  <c:v>2.2196409999999998</c:v>
                </c:pt>
                <c:pt idx="4340">
                  <c:v>2.2213950000000002</c:v>
                </c:pt>
                <c:pt idx="4341">
                  <c:v>2.2048079999999999</c:v>
                </c:pt>
                <c:pt idx="4342">
                  <c:v>2.2382010000000001</c:v>
                </c:pt>
                <c:pt idx="4343">
                  <c:v>2.1954619999999996</c:v>
                </c:pt>
                <c:pt idx="4344">
                  <c:v>2.1982219999999999</c:v>
                </c:pt>
                <c:pt idx="4345">
                  <c:v>2.2373759999999998</c:v>
                </c:pt>
                <c:pt idx="4346">
                  <c:v>2.2042619999999999</c:v>
                </c:pt>
                <c:pt idx="4347">
                  <c:v>2.1978279999999999</c:v>
                </c:pt>
                <c:pt idx="4348">
                  <c:v>2.1730529999999995</c:v>
                </c:pt>
                <c:pt idx="4349">
                  <c:v>2.2072340000000006</c:v>
                </c:pt>
                <c:pt idx="4350">
                  <c:v>2.1904649999999997</c:v>
                </c:pt>
                <c:pt idx="4351">
                  <c:v>2.2044730000000001</c:v>
                </c:pt>
                <c:pt idx="4352">
                  <c:v>2.1811889999999998</c:v>
                </c:pt>
                <c:pt idx="4353">
                  <c:v>2.1986789999999994</c:v>
                </c:pt>
                <c:pt idx="4354">
                  <c:v>2.197454</c:v>
                </c:pt>
                <c:pt idx="4355">
                  <c:v>2.2448610000000002</c:v>
                </c:pt>
                <c:pt idx="4356">
                  <c:v>2.2295199999999999</c:v>
                </c:pt>
                <c:pt idx="4357">
                  <c:v>2.1828910000000001</c:v>
                </c:pt>
                <c:pt idx="4358">
                  <c:v>2.2280270000000004</c:v>
                </c:pt>
                <c:pt idx="4359">
                  <c:v>2.198423</c:v>
                </c:pt>
                <c:pt idx="4360">
                  <c:v>2.189676</c:v>
                </c:pt>
                <c:pt idx="4361">
                  <c:v>2.2369979999999998</c:v>
                </c:pt>
                <c:pt idx="4362">
                  <c:v>2.2101790000000001</c:v>
                </c:pt>
                <c:pt idx="4363">
                  <c:v>2.2196940000000001</c:v>
                </c:pt>
                <c:pt idx="4364">
                  <c:v>2.1871030000000005</c:v>
                </c:pt>
                <c:pt idx="4365">
                  <c:v>2.2491729999999999</c:v>
                </c:pt>
                <c:pt idx="4366">
                  <c:v>2.2025739999999998</c:v>
                </c:pt>
                <c:pt idx="4367">
                  <c:v>2.2411409999999998</c:v>
                </c:pt>
                <c:pt idx="4368">
                  <c:v>2.2270040000000004</c:v>
                </c:pt>
                <c:pt idx="4369">
                  <c:v>2.2169210000000001</c:v>
                </c:pt>
                <c:pt idx="4370">
                  <c:v>2.2332830000000001</c:v>
                </c:pt>
                <c:pt idx="4371">
                  <c:v>2.1838549999999999</c:v>
                </c:pt>
                <c:pt idx="4372">
                  <c:v>2.2170339999999999</c:v>
                </c:pt>
                <c:pt idx="4373">
                  <c:v>2.1724259999999997</c:v>
                </c:pt>
                <c:pt idx="4374">
                  <c:v>2.2116089999999997</c:v>
                </c:pt>
                <c:pt idx="4375">
                  <c:v>2.2228549999999996</c:v>
                </c:pt>
                <c:pt idx="4376">
                  <c:v>2.2043010000000005</c:v>
                </c:pt>
                <c:pt idx="4377">
                  <c:v>2.2218559999999994</c:v>
                </c:pt>
                <c:pt idx="4378">
                  <c:v>2.181972</c:v>
                </c:pt>
                <c:pt idx="4379">
                  <c:v>2.1974369999999999</c:v>
                </c:pt>
                <c:pt idx="4380">
                  <c:v>2.222893</c:v>
                </c:pt>
                <c:pt idx="4381">
                  <c:v>2.1876910000000005</c:v>
                </c:pt>
                <c:pt idx="4382">
                  <c:v>2.1894619999999998</c:v>
                </c:pt>
                <c:pt idx="4383">
                  <c:v>2.2226319999999999</c:v>
                </c:pt>
                <c:pt idx="4384">
                  <c:v>2.2023839999999999</c:v>
                </c:pt>
                <c:pt idx="4385">
                  <c:v>2.1934939999999998</c:v>
                </c:pt>
                <c:pt idx="4386">
                  <c:v>2.2034250000000002</c:v>
                </c:pt>
                <c:pt idx="4387">
                  <c:v>2.1974710000000002</c:v>
                </c:pt>
                <c:pt idx="4388">
                  <c:v>2.2196669999999994</c:v>
                </c:pt>
                <c:pt idx="4389">
                  <c:v>2.2106240000000001</c:v>
                </c:pt>
                <c:pt idx="4390">
                  <c:v>2.2090529999999995</c:v>
                </c:pt>
                <c:pt idx="4391">
                  <c:v>2.1999429999999998</c:v>
                </c:pt>
                <c:pt idx="4392">
                  <c:v>2.1960819999999996</c:v>
                </c:pt>
                <c:pt idx="4393">
                  <c:v>2.2331639999999999</c:v>
                </c:pt>
                <c:pt idx="4394">
                  <c:v>2.230016</c:v>
                </c:pt>
                <c:pt idx="4395">
                  <c:v>2.2442320000000002</c:v>
                </c:pt>
                <c:pt idx="4396">
                  <c:v>2.2012209999999999</c:v>
                </c:pt>
                <c:pt idx="4397">
                  <c:v>2.1939060000000001</c:v>
                </c:pt>
                <c:pt idx="4398">
                  <c:v>2.233803</c:v>
                </c:pt>
                <c:pt idx="4399">
                  <c:v>2.2050619999999999</c:v>
                </c:pt>
                <c:pt idx="4400">
                  <c:v>2.2318129999999994</c:v>
                </c:pt>
                <c:pt idx="4401">
                  <c:v>2.2529249999999998</c:v>
                </c:pt>
                <c:pt idx="4402">
                  <c:v>2.1970779999999999</c:v>
                </c:pt>
                <c:pt idx="4403">
                  <c:v>2.2511030000000001</c:v>
                </c:pt>
                <c:pt idx="4404">
                  <c:v>2.1891720000000001</c:v>
                </c:pt>
                <c:pt idx="4405">
                  <c:v>2.2453370000000006</c:v>
                </c:pt>
                <c:pt idx="4406">
                  <c:v>2.2177579999999999</c:v>
                </c:pt>
                <c:pt idx="4407">
                  <c:v>2.2123810000000002</c:v>
                </c:pt>
                <c:pt idx="4408">
                  <c:v>2.2042549999999999</c:v>
                </c:pt>
                <c:pt idx="4409">
                  <c:v>2.1859410000000001</c:v>
                </c:pt>
                <c:pt idx="4410">
                  <c:v>2.2303540000000002</c:v>
                </c:pt>
                <c:pt idx="4411">
                  <c:v>2.2470479999999999</c:v>
                </c:pt>
                <c:pt idx="4412">
                  <c:v>2.2075540000000005</c:v>
                </c:pt>
                <c:pt idx="4413">
                  <c:v>2.191176</c:v>
                </c:pt>
                <c:pt idx="4414">
                  <c:v>2.2510419999999995</c:v>
                </c:pt>
                <c:pt idx="4415">
                  <c:v>2.2367579999999996</c:v>
                </c:pt>
                <c:pt idx="4416">
                  <c:v>2.2171850000000002</c:v>
                </c:pt>
                <c:pt idx="4417">
                  <c:v>2.2423739999999999</c:v>
                </c:pt>
                <c:pt idx="4418">
                  <c:v>2.2090529999999995</c:v>
                </c:pt>
                <c:pt idx="4419">
                  <c:v>2.1866679999999996</c:v>
                </c:pt>
                <c:pt idx="4420">
                  <c:v>2.20194</c:v>
                </c:pt>
                <c:pt idx="4421">
                  <c:v>2.1782489999999997</c:v>
                </c:pt>
                <c:pt idx="4422">
                  <c:v>2.1902779999999997</c:v>
                </c:pt>
                <c:pt idx="4423">
                  <c:v>2.2071200000000006</c:v>
                </c:pt>
                <c:pt idx="4424">
                  <c:v>2.2328389999999994</c:v>
                </c:pt>
                <c:pt idx="4425">
                  <c:v>2.2087650000000001</c:v>
                </c:pt>
                <c:pt idx="4426">
                  <c:v>2.1965810000000001</c:v>
                </c:pt>
                <c:pt idx="4427">
                  <c:v>2.2177129999999998</c:v>
                </c:pt>
                <c:pt idx="4428">
                  <c:v>2.1887020000000001</c:v>
                </c:pt>
                <c:pt idx="4429">
                  <c:v>2.1989049999999999</c:v>
                </c:pt>
                <c:pt idx="4430">
                  <c:v>2.2163940000000002</c:v>
                </c:pt>
                <c:pt idx="4431">
                  <c:v>2.2256559999999994</c:v>
                </c:pt>
                <c:pt idx="4432">
                  <c:v>2.2354779999999996</c:v>
                </c:pt>
                <c:pt idx="4433">
                  <c:v>2.202385</c:v>
                </c:pt>
                <c:pt idx="4434">
                  <c:v>2.2218399999999998</c:v>
                </c:pt>
                <c:pt idx="4435">
                  <c:v>2.2151579999999997</c:v>
                </c:pt>
                <c:pt idx="4436">
                  <c:v>2.2394439999999998</c:v>
                </c:pt>
                <c:pt idx="4437">
                  <c:v>2.211039</c:v>
                </c:pt>
                <c:pt idx="4438">
                  <c:v>2.2289859999999999</c:v>
                </c:pt>
                <c:pt idx="4439">
                  <c:v>2.2064949999999999</c:v>
                </c:pt>
                <c:pt idx="4440">
                  <c:v>2.2277620000000002</c:v>
                </c:pt>
                <c:pt idx="4441">
                  <c:v>2.2398419999999994</c:v>
                </c:pt>
                <c:pt idx="4442">
                  <c:v>2.2325910000000002</c:v>
                </c:pt>
                <c:pt idx="4443">
                  <c:v>2.1909719999999999</c:v>
                </c:pt>
                <c:pt idx="4444">
                  <c:v>2.2300909999999998</c:v>
                </c:pt>
                <c:pt idx="4445">
                  <c:v>2.2207409999999999</c:v>
                </c:pt>
                <c:pt idx="4446">
                  <c:v>2.2058</c:v>
                </c:pt>
                <c:pt idx="4447">
                  <c:v>2.2028699999999994</c:v>
                </c:pt>
                <c:pt idx="4448">
                  <c:v>2.199627</c:v>
                </c:pt>
                <c:pt idx="4449">
                  <c:v>2.2224469999999994</c:v>
                </c:pt>
                <c:pt idx="4450">
                  <c:v>2.205873</c:v>
                </c:pt>
                <c:pt idx="4451">
                  <c:v>2.2074720000000001</c:v>
                </c:pt>
                <c:pt idx="4452">
                  <c:v>2.2027869999999998</c:v>
                </c:pt>
                <c:pt idx="4453">
                  <c:v>2.2244320000000002</c:v>
                </c:pt>
                <c:pt idx="4454">
                  <c:v>2.2035180000000003</c:v>
                </c:pt>
                <c:pt idx="4455">
                  <c:v>2.2310810000000001</c:v>
                </c:pt>
                <c:pt idx="4456">
                  <c:v>2.2228249999999998</c:v>
                </c:pt>
                <c:pt idx="4457">
                  <c:v>2.2000940000000004</c:v>
                </c:pt>
                <c:pt idx="4458">
                  <c:v>2.2272430000000001</c:v>
                </c:pt>
                <c:pt idx="4459">
                  <c:v>2.202461</c:v>
                </c:pt>
                <c:pt idx="4460">
                  <c:v>2.2208570000000001</c:v>
                </c:pt>
                <c:pt idx="4461">
                  <c:v>2.194966</c:v>
                </c:pt>
                <c:pt idx="4462">
                  <c:v>2.2225820000000001</c:v>
                </c:pt>
                <c:pt idx="4463">
                  <c:v>2.1758829999999993</c:v>
                </c:pt>
                <c:pt idx="4464">
                  <c:v>2.1891280000000002</c:v>
                </c:pt>
                <c:pt idx="4465">
                  <c:v>2.2020179999999998</c:v>
                </c:pt>
                <c:pt idx="4466">
                  <c:v>2.213765</c:v>
                </c:pt>
                <c:pt idx="4467">
                  <c:v>2.1908270000000001</c:v>
                </c:pt>
                <c:pt idx="4468">
                  <c:v>2.1788079999999996</c:v>
                </c:pt>
                <c:pt idx="4469">
                  <c:v>2.2376140000000002</c:v>
                </c:pt>
                <c:pt idx="4470">
                  <c:v>2.2145210000000004</c:v>
                </c:pt>
                <c:pt idx="4471">
                  <c:v>2.1863869999999999</c:v>
                </c:pt>
                <c:pt idx="4472">
                  <c:v>2.1971669999999999</c:v>
                </c:pt>
                <c:pt idx="4473">
                  <c:v>2.2175720000000001</c:v>
                </c:pt>
                <c:pt idx="4474">
                  <c:v>2.2238419999999999</c:v>
                </c:pt>
                <c:pt idx="4475">
                  <c:v>2.2229939999999999</c:v>
                </c:pt>
                <c:pt idx="4476">
                  <c:v>2.196091</c:v>
                </c:pt>
                <c:pt idx="4477">
                  <c:v>2.1923659999999994</c:v>
                </c:pt>
                <c:pt idx="4478">
                  <c:v>2.1862589999999997</c:v>
                </c:pt>
                <c:pt idx="4479">
                  <c:v>2.1960729999999997</c:v>
                </c:pt>
                <c:pt idx="4480">
                  <c:v>2.2325219999999999</c:v>
                </c:pt>
                <c:pt idx="4481">
                  <c:v>2.223808</c:v>
                </c:pt>
                <c:pt idx="4482">
                  <c:v>2.1965439999999994</c:v>
                </c:pt>
                <c:pt idx="4483">
                  <c:v>2.2365330000000001</c:v>
                </c:pt>
                <c:pt idx="4484">
                  <c:v>2.2161689999999994</c:v>
                </c:pt>
                <c:pt idx="4485">
                  <c:v>2.221635</c:v>
                </c:pt>
                <c:pt idx="4486">
                  <c:v>2.2152599999999993</c:v>
                </c:pt>
                <c:pt idx="4487">
                  <c:v>2.2233670000000005</c:v>
                </c:pt>
                <c:pt idx="4488">
                  <c:v>2.2406940000000004</c:v>
                </c:pt>
                <c:pt idx="4489">
                  <c:v>2.1972290000000001</c:v>
                </c:pt>
                <c:pt idx="4490">
                  <c:v>2.1880920000000001</c:v>
                </c:pt>
                <c:pt idx="4491">
                  <c:v>2.2193740000000002</c:v>
                </c:pt>
                <c:pt idx="4492">
                  <c:v>2.231303</c:v>
                </c:pt>
                <c:pt idx="4493">
                  <c:v>2.2285409999999999</c:v>
                </c:pt>
                <c:pt idx="4494">
                  <c:v>2.2209970000000006</c:v>
                </c:pt>
                <c:pt idx="4495">
                  <c:v>2.2521260000000001</c:v>
                </c:pt>
                <c:pt idx="4496">
                  <c:v>2.1896300000000002</c:v>
                </c:pt>
                <c:pt idx="4497">
                  <c:v>2.2385790000000001</c:v>
                </c:pt>
                <c:pt idx="4498">
                  <c:v>2.203058</c:v>
                </c:pt>
                <c:pt idx="4499">
                  <c:v>2.2050999999999998</c:v>
                </c:pt>
                <c:pt idx="4500">
                  <c:v>2.216297</c:v>
                </c:pt>
                <c:pt idx="4501">
                  <c:v>2.2113119999999999</c:v>
                </c:pt>
                <c:pt idx="4502">
                  <c:v>2.1973739999999999</c:v>
                </c:pt>
                <c:pt idx="4503">
                  <c:v>2.2401250000000004</c:v>
                </c:pt>
                <c:pt idx="4504">
                  <c:v>2.2059929999999999</c:v>
                </c:pt>
                <c:pt idx="4505">
                  <c:v>2.2280180000000001</c:v>
                </c:pt>
                <c:pt idx="4506">
                  <c:v>2.2002510000000002</c:v>
                </c:pt>
                <c:pt idx="4507">
                  <c:v>2.246623</c:v>
                </c:pt>
                <c:pt idx="4508">
                  <c:v>2.2105000000000001</c:v>
                </c:pt>
                <c:pt idx="4509">
                  <c:v>2.2088770000000002</c:v>
                </c:pt>
                <c:pt idx="4510">
                  <c:v>2.2487490000000001</c:v>
                </c:pt>
                <c:pt idx="4511">
                  <c:v>2.1947079999999999</c:v>
                </c:pt>
                <c:pt idx="4512">
                  <c:v>2.2057970000000005</c:v>
                </c:pt>
                <c:pt idx="4513">
                  <c:v>2.2022719999999998</c:v>
                </c:pt>
                <c:pt idx="4514">
                  <c:v>2.2143860000000002</c:v>
                </c:pt>
                <c:pt idx="4515">
                  <c:v>2.2573289999999999</c:v>
                </c:pt>
                <c:pt idx="4516">
                  <c:v>2.189416</c:v>
                </c:pt>
                <c:pt idx="4517">
                  <c:v>2.2103860000000002</c:v>
                </c:pt>
                <c:pt idx="4518">
                  <c:v>2.226985</c:v>
                </c:pt>
                <c:pt idx="4519">
                  <c:v>2.2016489999999997</c:v>
                </c:pt>
                <c:pt idx="4520">
                  <c:v>2.2267039999999998</c:v>
                </c:pt>
                <c:pt idx="4521">
                  <c:v>2.2263259999999998</c:v>
                </c:pt>
                <c:pt idx="4522">
                  <c:v>2.205864</c:v>
                </c:pt>
                <c:pt idx="4523">
                  <c:v>2.1877800000000005</c:v>
                </c:pt>
                <c:pt idx="4524">
                  <c:v>2.2121200000000001</c:v>
                </c:pt>
                <c:pt idx="4525">
                  <c:v>2.233225</c:v>
                </c:pt>
                <c:pt idx="4526">
                  <c:v>2.2146519999999996</c:v>
                </c:pt>
                <c:pt idx="4527">
                  <c:v>2.1813530000000001</c:v>
                </c:pt>
                <c:pt idx="4528">
                  <c:v>2.216691</c:v>
                </c:pt>
                <c:pt idx="4529">
                  <c:v>2.214013</c:v>
                </c:pt>
                <c:pt idx="4530">
                  <c:v>2.2226719999999998</c:v>
                </c:pt>
                <c:pt idx="4531">
                  <c:v>2.2093840000000005</c:v>
                </c:pt>
                <c:pt idx="4532">
                  <c:v>2.2294969999999998</c:v>
                </c:pt>
                <c:pt idx="4533">
                  <c:v>2.1959049999999998</c:v>
                </c:pt>
                <c:pt idx="4534">
                  <c:v>2.2277880000000003</c:v>
                </c:pt>
                <c:pt idx="4535">
                  <c:v>2.2232120000000002</c:v>
                </c:pt>
                <c:pt idx="4536">
                  <c:v>2.2397749999999998</c:v>
                </c:pt>
                <c:pt idx="4537">
                  <c:v>2.2522849999999996</c:v>
                </c:pt>
                <c:pt idx="4538">
                  <c:v>2.1902910000000002</c:v>
                </c:pt>
                <c:pt idx="4539">
                  <c:v>2.2281320000000004</c:v>
                </c:pt>
                <c:pt idx="4540">
                  <c:v>2.213212</c:v>
                </c:pt>
                <c:pt idx="4541">
                  <c:v>2.1724859999999997</c:v>
                </c:pt>
                <c:pt idx="4542">
                  <c:v>2.2307709999999998</c:v>
                </c:pt>
                <c:pt idx="4543">
                  <c:v>2.205908</c:v>
                </c:pt>
                <c:pt idx="4544">
                  <c:v>2.1851750000000001</c:v>
                </c:pt>
                <c:pt idx="4545">
                  <c:v>2.2381129999999998</c:v>
                </c:pt>
                <c:pt idx="4546">
                  <c:v>2.19211</c:v>
                </c:pt>
                <c:pt idx="4547">
                  <c:v>2.2329970000000001</c:v>
                </c:pt>
                <c:pt idx="4548">
                  <c:v>2.2126759999999996</c:v>
                </c:pt>
                <c:pt idx="4549">
                  <c:v>2.2075570000000004</c:v>
                </c:pt>
                <c:pt idx="4550">
                  <c:v>2.2210830000000001</c:v>
                </c:pt>
                <c:pt idx="4551">
                  <c:v>2.2233350000000005</c:v>
                </c:pt>
                <c:pt idx="4552">
                  <c:v>2.2064870000000001</c:v>
                </c:pt>
                <c:pt idx="4553">
                  <c:v>2.1973750000000001</c:v>
                </c:pt>
                <c:pt idx="4554">
                  <c:v>2.2014239999999998</c:v>
                </c:pt>
                <c:pt idx="4555">
                  <c:v>2.2301970000000004</c:v>
                </c:pt>
                <c:pt idx="4556">
                  <c:v>2.2065079999999999</c:v>
                </c:pt>
                <c:pt idx="4557">
                  <c:v>2.2118049999999996</c:v>
                </c:pt>
                <c:pt idx="4558">
                  <c:v>2.2362869999999995</c:v>
                </c:pt>
                <c:pt idx="4559">
                  <c:v>2.2499850000000001</c:v>
                </c:pt>
                <c:pt idx="4560">
                  <c:v>2.2017259999999998</c:v>
                </c:pt>
                <c:pt idx="4561">
                  <c:v>2.2165489999999997</c:v>
                </c:pt>
                <c:pt idx="4562">
                  <c:v>2.2347990000000002</c:v>
                </c:pt>
                <c:pt idx="4563">
                  <c:v>2.2239670000000005</c:v>
                </c:pt>
                <c:pt idx="4564">
                  <c:v>2.213829</c:v>
                </c:pt>
                <c:pt idx="4565">
                  <c:v>2.2239720000000003</c:v>
                </c:pt>
                <c:pt idx="4566">
                  <c:v>2.2235830000000005</c:v>
                </c:pt>
                <c:pt idx="4567">
                  <c:v>2.2203020000000002</c:v>
                </c:pt>
                <c:pt idx="4568">
                  <c:v>2.2005020000000002</c:v>
                </c:pt>
                <c:pt idx="4569">
                  <c:v>2.2048190000000001</c:v>
                </c:pt>
                <c:pt idx="4570">
                  <c:v>2.2138949999999999</c:v>
                </c:pt>
                <c:pt idx="4571">
                  <c:v>2.200288</c:v>
                </c:pt>
                <c:pt idx="4572">
                  <c:v>2.1630479999999999</c:v>
                </c:pt>
                <c:pt idx="4573">
                  <c:v>2.2083620000000002</c:v>
                </c:pt>
                <c:pt idx="4574">
                  <c:v>2.218493</c:v>
                </c:pt>
                <c:pt idx="4575">
                  <c:v>2.2125449999999995</c:v>
                </c:pt>
                <c:pt idx="4576">
                  <c:v>2.2005310000000002</c:v>
                </c:pt>
                <c:pt idx="4577">
                  <c:v>2.2082739999999998</c:v>
                </c:pt>
                <c:pt idx="4578">
                  <c:v>2.199964</c:v>
                </c:pt>
                <c:pt idx="4579">
                  <c:v>2.2008179999999999</c:v>
                </c:pt>
                <c:pt idx="4580">
                  <c:v>2.2422599999999995</c:v>
                </c:pt>
                <c:pt idx="4581">
                  <c:v>2.2559459999999993</c:v>
                </c:pt>
                <c:pt idx="4582">
                  <c:v>2.2132909999999999</c:v>
                </c:pt>
                <c:pt idx="4583">
                  <c:v>2.1986349999999999</c:v>
                </c:pt>
                <c:pt idx="4584">
                  <c:v>2.2043240000000006</c:v>
                </c:pt>
                <c:pt idx="4585">
                  <c:v>2.224888</c:v>
                </c:pt>
                <c:pt idx="4586">
                  <c:v>2.202108</c:v>
                </c:pt>
                <c:pt idx="4587">
                  <c:v>2.199093</c:v>
                </c:pt>
                <c:pt idx="4588">
                  <c:v>2.174795</c:v>
                </c:pt>
                <c:pt idx="4589">
                  <c:v>2.1819069999999998</c:v>
                </c:pt>
                <c:pt idx="4590">
                  <c:v>2.2524389999999994</c:v>
                </c:pt>
                <c:pt idx="4591">
                  <c:v>2.1854879999999999</c:v>
                </c:pt>
                <c:pt idx="4592">
                  <c:v>2.1683729999999999</c:v>
                </c:pt>
                <c:pt idx="4593">
                  <c:v>2.2101380000000002</c:v>
                </c:pt>
                <c:pt idx="4594">
                  <c:v>2.2182449999999996</c:v>
                </c:pt>
                <c:pt idx="4595">
                  <c:v>2.2123210000000002</c:v>
                </c:pt>
                <c:pt idx="4596">
                  <c:v>2.1965669999999995</c:v>
                </c:pt>
                <c:pt idx="4597">
                  <c:v>2.2340870000000002</c:v>
                </c:pt>
                <c:pt idx="4598">
                  <c:v>2.2307260000000002</c:v>
                </c:pt>
                <c:pt idx="4599">
                  <c:v>2.1909920000000001</c:v>
                </c:pt>
                <c:pt idx="4600">
                  <c:v>2.2399110000000002</c:v>
                </c:pt>
                <c:pt idx="4601">
                  <c:v>2.2120310000000001</c:v>
                </c:pt>
                <c:pt idx="4602">
                  <c:v>2.2515290000000001</c:v>
                </c:pt>
                <c:pt idx="4603">
                  <c:v>2.188215</c:v>
                </c:pt>
                <c:pt idx="4604">
                  <c:v>2.2084630000000001</c:v>
                </c:pt>
                <c:pt idx="4605">
                  <c:v>2.2071670000000005</c:v>
                </c:pt>
                <c:pt idx="4606">
                  <c:v>2.2377929999999999</c:v>
                </c:pt>
                <c:pt idx="4607">
                  <c:v>2.2053479999999999</c:v>
                </c:pt>
                <c:pt idx="4608">
                  <c:v>2.1576019999999998</c:v>
                </c:pt>
                <c:pt idx="4609">
                  <c:v>2.166032</c:v>
                </c:pt>
                <c:pt idx="4610">
                  <c:v>2.2045250000000003</c:v>
                </c:pt>
                <c:pt idx="4611">
                  <c:v>2.1973829999999999</c:v>
                </c:pt>
                <c:pt idx="4612">
                  <c:v>2.2182779999999998</c:v>
                </c:pt>
                <c:pt idx="4613">
                  <c:v>2.2370700000000001</c:v>
                </c:pt>
                <c:pt idx="4614">
                  <c:v>2.2015330000000004</c:v>
                </c:pt>
                <c:pt idx="4615">
                  <c:v>2.2395109999999998</c:v>
                </c:pt>
                <c:pt idx="4616">
                  <c:v>2.2465320000000002</c:v>
                </c:pt>
                <c:pt idx="4617">
                  <c:v>2.2137579999999999</c:v>
                </c:pt>
                <c:pt idx="4618">
                  <c:v>2.2117179999999999</c:v>
                </c:pt>
                <c:pt idx="4619">
                  <c:v>2.2118419999999994</c:v>
                </c:pt>
                <c:pt idx="4620">
                  <c:v>2.2165810000000001</c:v>
                </c:pt>
                <c:pt idx="4621">
                  <c:v>2.2001830000000004</c:v>
                </c:pt>
                <c:pt idx="4622">
                  <c:v>2.1846459999999994</c:v>
                </c:pt>
                <c:pt idx="4623">
                  <c:v>2.2195179999999999</c:v>
                </c:pt>
                <c:pt idx="4624">
                  <c:v>2.2184179999999998</c:v>
                </c:pt>
                <c:pt idx="4625">
                  <c:v>2.2286820000000001</c:v>
                </c:pt>
                <c:pt idx="4626">
                  <c:v>2.211957</c:v>
                </c:pt>
                <c:pt idx="4627">
                  <c:v>2.1687120000000002</c:v>
                </c:pt>
                <c:pt idx="4628">
                  <c:v>2.2154759999999993</c:v>
                </c:pt>
                <c:pt idx="4629">
                  <c:v>2.2076199999999999</c:v>
                </c:pt>
                <c:pt idx="4630">
                  <c:v>2.2093929999999999</c:v>
                </c:pt>
                <c:pt idx="4631">
                  <c:v>2.2550779999999997</c:v>
                </c:pt>
                <c:pt idx="4632">
                  <c:v>2.2129910000000002</c:v>
                </c:pt>
                <c:pt idx="4633">
                  <c:v>2.1952889999999994</c:v>
                </c:pt>
                <c:pt idx="4634">
                  <c:v>2.2060309999999999</c:v>
                </c:pt>
                <c:pt idx="4635">
                  <c:v>2.1944210000000002</c:v>
                </c:pt>
                <c:pt idx="4636">
                  <c:v>2.1962869999999994</c:v>
                </c:pt>
                <c:pt idx="4637">
                  <c:v>2.2157439999999995</c:v>
                </c:pt>
                <c:pt idx="4638">
                  <c:v>2.2047070000000004</c:v>
                </c:pt>
                <c:pt idx="4639">
                  <c:v>2.2285080000000002</c:v>
                </c:pt>
                <c:pt idx="4640">
                  <c:v>2.1810770000000002</c:v>
                </c:pt>
                <c:pt idx="4641">
                  <c:v>2.2068789999999994</c:v>
                </c:pt>
                <c:pt idx="4642">
                  <c:v>2.174083</c:v>
                </c:pt>
                <c:pt idx="4643">
                  <c:v>2.2036210000000005</c:v>
                </c:pt>
                <c:pt idx="4644">
                  <c:v>2.2111559999999995</c:v>
                </c:pt>
                <c:pt idx="4645">
                  <c:v>2.2236150000000001</c:v>
                </c:pt>
                <c:pt idx="4646">
                  <c:v>2.1985589999999995</c:v>
                </c:pt>
                <c:pt idx="4647">
                  <c:v>2.1904140000000001</c:v>
                </c:pt>
                <c:pt idx="4648">
                  <c:v>2.2175720000000001</c:v>
                </c:pt>
                <c:pt idx="4649">
                  <c:v>2.2107579999999998</c:v>
                </c:pt>
                <c:pt idx="4650">
                  <c:v>2.2290310000000004</c:v>
                </c:pt>
                <c:pt idx="4651">
                  <c:v>2.2146579999999996</c:v>
                </c:pt>
                <c:pt idx="4652">
                  <c:v>2.2249210000000006</c:v>
                </c:pt>
                <c:pt idx="4653">
                  <c:v>2.1954119999999997</c:v>
                </c:pt>
                <c:pt idx="4654">
                  <c:v>2.2179479999999998</c:v>
                </c:pt>
                <c:pt idx="4655">
                  <c:v>2.215792</c:v>
                </c:pt>
                <c:pt idx="4656">
                  <c:v>2.191214</c:v>
                </c:pt>
                <c:pt idx="4657">
                  <c:v>2.2095970000000005</c:v>
                </c:pt>
                <c:pt idx="4658">
                  <c:v>2.2255220000000002</c:v>
                </c:pt>
                <c:pt idx="4659">
                  <c:v>2.1849870000000005</c:v>
                </c:pt>
                <c:pt idx="4660">
                  <c:v>2.956008999999999</c:v>
                </c:pt>
                <c:pt idx="4661">
                  <c:v>2.9764309999999994</c:v>
                </c:pt>
                <c:pt idx="4662">
                  <c:v>2.9645440000000001</c:v>
                </c:pt>
                <c:pt idx="4663">
                  <c:v>2.9800610000000001</c:v>
                </c:pt>
                <c:pt idx="4664">
                  <c:v>3.000229</c:v>
                </c:pt>
                <c:pt idx="4665">
                  <c:v>3.0147370000000002</c:v>
                </c:pt>
                <c:pt idx="4666">
                  <c:v>3.0299179999999999</c:v>
                </c:pt>
                <c:pt idx="4667">
                  <c:v>2.9675150000000001</c:v>
                </c:pt>
                <c:pt idx="4668">
                  <c:v>2.984429</c:v>
                </c:pt>
                <c:pt idx="4669">
                  <c:v>2.9754279999999995</c:v>
                </c:pt>
                <c:pt idx="4670">
                  <c:v>3.0212659999999993</c:v>
                </c:pt>
                <c:pt idx="4671">
                  <c:v>3.0114939999999994</c:v>
                </c:pt>
                <c:pt idx="4672">
                  <c:v>2.9886429999999997</c:v>
                </c:pt>
                <c:pt idx="4673">
                  <c:v>3.0033140000000005</c:v>
                </c:pt>
                <c:pt idx="4674">
                  <c:v>2.9670030000000001</c:v>
                </c:pt>
                <c:pt idx="4675">
                  <c:v>3.0546849999999997</c:v>
                </c:pt>
                <c:pt idx="4676">
                  <c:v>3.0075380000000003</c:v>
                </c:pt>
                <c:pt idx="4677">
                  <c:v>2.9954079999999994</c:v>
                </c:pt>
                <c:pt idx="4678">
                  <c:v>2.9797079999999996</c:v>
                </c:pt>
                <c:pt idx="4679">
                  <c:v>2.9680569999999995</c:v>
                </c:pt>
                <c:pt idx="4680">
                  <c:v>3.0572300000000001</c:v>
                </c:pt>
                <c:pt idx="4681">
                  <c:v>2.9713559999999997</c:v>
                </c:pt>
                <c:pt idx="4682">
                  <c:v>3.0125849999999996</c:v>
                </c:pt>
                <c:pt idx="4683">
                  <c:v>3.0116409999999996</c:v>
                </c:pt>
                <c:pt idx="4684">
                  <c:v>2.9677030000000002</c:v>
                </c:pt>
                <c:pt idx="4685">
                  <c:v>2.9593629999999997</c:v>
                </c:pt>
                <c:pt idx="4686">
                  <c:v>3.0382949999999997</c:v>
                </c:pt>
                <c:pt idx="4687">
                  <c:v>3.0182279999999997</c:v>
                </c:pt>
                <c:pt idx="4688">
                  <c:v>3.0139809999999998</c:v>
                </c:pt>
                <c:pt idx="4689">
                  <c:v>3.0020769999999994</c:v>
                </c:pt>
                <c:pt idx="4690">
                  <c:v>3.0464429999999996</c:v>
                </c:pt>
                <c:pt idx="4691">
                  <c:v>2.9455969999999998</c:v>
                </c:pt>
                <c:pt idx="4692">
                  <c:v>3.0327039999999994</c:v>
                </c:pt>
                <c:pt idx="4693">
                  <c:v>3.003082</c:v>
                </c:pt>
                <c:pt idx="4694">
                  <c:v>3.013779</c:v>
                </c:pt>
                <c:pt idx="4695">
                  <c:v>3.0205169999999999</c:v>
                </c:pt>
                <c:pt idx="4696">
                  <c:v>2.9934399999999997</c:v>
                </c:pt>
                <c:pt idx="4697">
                  <c:v>2.9702289999999993</c:v>
                </c:pt>
                <c:pt idx="4698">
                  <c:v>2.9647600000000001</c:v>
                </c:pt>
                <c:pt idx="4699">
                  <c:v>2.9956959999999997</c:v>
                </c:pt>
                <c:pt idx="4700">
                  <c:v>3.0196779999999994</c:v>
                </c:pt>
                <c:pt idx="4701">
                  <c:v>2.9969119999999996</c:v>
                </c:pt>
                <c:pt idx="4702">
                  <c:v>3.0426899999999995</c:v>
                </c:pt>
                <c:pt idx="4703">
                  <c:v>3.0142139999999995</c:v>
                </c:pt>
                <c:pt idx="4704">
                  <c:v>2.9684349999999999</c:v>
                </c:pt>
                <c:pt idx="4705">
                  <c:v>2.9974210000000001</c:v>
                </c:pt>
                <c:pt idx="4706">
                  <c:v>3.0045130000000002</c:v>
                </c:pt>
                <c:pt idx="4707">
                  <c:v>2.9666739999999994</c:v>
                </c:pt>
                <c:pt idx="4708">
                  <c:v>2.9954239999999994</c:v>
                </c:pt>
                <c:pt idx="4709">
                  <c:v>3.0253369999999999</c:v>
                </c:pt>
                <c:pt idx="4710">
                  <c:v>3.0626929999999994</c:v>
                </c:pt>
                <c:pt idx="4711">
                  <c:v>2.9767299999999994</c:v>
                </c:pt>
                <c:pt idx="4712">
                  <c:v>2.9778310000000001</c:v>
                </c:pt>
                <c:pt idx="4713">
                  <c:v>2.9710239999999994</c:v>
                </c:pt>
                <c:pt idx="4714">
                  <c:v>2.9741589999999998</c:v>
                </c:pt>
                <c:pt idx="4715">
                  <c:v>2.9950449999999993</c:v>
                </c:pt>
                <c:pt idx="4716">
                  <c:v>3.0479050000000001</c:v>
                </c:pt>
                <c:pt idx="4717">
                  <c:v>3.0761029999999994</c:v>
                </c:pt>
                <c:pt idx="4718">
                  <c:v>2.966777</c:v>
                </c:pt>
                <c:pt idx="4719">
                  <c:v>3.0109249999999999</c:v>
                </c:pt>
                <c:pt idx="4720">
                  <c:v>2.9879039999999999</c:v>
                </c:pt>
                <c:pt idx="4721">
                  <c:v>3.0368259999999996</c:v>
                </c:pt>
                <c:pt idx="4722">
                  <c:v>2.9668029999999996</c:v>
                </c:pt>
                <c:pt idx="4723">
                  <c:v>3.0321099999999994</c:v>
                </c:pt>
                <c:pt idx="4724">
                  <c:v>2.9955719999999997</c:v>
                </c:pt>
                <c:pt idx="4725">
                  <c:v>2.9812069999999995</c:v>
                </c:pt>
                <c:pt idx="4726">
                  <c:v>3.0196959999999997</c:v>
                </c:pt>
                <c:pt idx="4727">
                  <c:v>3.0100789999999997</c:v>
                </c:pt>
                <c:pt idx="4728">
                  <c:v>2.9580169999999995</c:v>
                </c:pt>
                <c:pt idx="4729">
                  <c:v>2.9722839999999997</c:v>
                </c:pt>
                <c:pt idx="4730">
                  <c:v>3.009112</c:v>
                </c:pt>
                <c:pt idx="4731">
                  <c:v>2.9808049999999997</c:v>
                </c:pt>
                <c:pt idx="4732">
                  <c:v>3.0249709999999999</c:v>
                </c:pt>
                <c:pt idx="4733">
                  <c:v>2.9731100000000001</c:v>
                </c:pt>
                <c:pt idx="4734">
                  <c:v>2.9845619999999999</c:v>
                </c:pt>
                <c:pt idx="4735">
                  <c:v>2.9918159999999996</c:v>
                </c:pt>
                <c:pt idx="4736">
                  <c:v>2.9819589999999994</c:v>
                </c:pt>
                <c:pt idx="4737">
                  <c:v>2.9977529999999994</c:v>
                </c:pt>
                <c:pt idx="4738">
                  <c:v>3.0175869999999998</c:v>
                </c:pt>
                <c:pt idx="4739">
                  <c:v>2.9776910000000001</c:v>
                </c:pt>
                <c:pt idx="4740">
                  <c:v>3.0319859999999994</c:v>
                </c:pt>
                <c:pt idx="4741">
                  <c:v>3.0009739999999998</c:v>
                </c:pt>
                <c:pt idx="4742">
                  <c:v>2.9747949999999999</c:v>
                </c:pt>
                <c:pt idx="4743">
                  <c:v>2.9894799999999995</c:v>
                </c:pt>
                <c:pt idx="4744">
                  <c:v>2.9428039999999998</c:v>
                </c:pt>
                <c:pt idx="4745">
                  <c:v>3.0384039999999994</c:v>
                </c:pt>
                <c:pt idx="4746">
                  <c:v>2.9652229999999995</c:v>
                </c:pt>
                <c:pt idx="4747">
                  <c:v>2.9858419999999994</c:v>
                </c:pt>
                <c:pt idx="4748">
                  <c:v>2.993887</c:v>
                </c:pt>
                <c:pt idx="4749">
                  <c:v>3.0002810000000002</c:v>
                </c:pt>
                <c:pt idx="4750">
                  <c:v>3.006961</c:v>
                </c:pt>
                <c:pt idx="4751">
                  <c:v>3.0413709999999998</c:v>
                </c:pt>
                <c:pt idx="4752">
                  <c:v>3.0023579999999996</c:v>
                </c:pt>
                <c:pt idx="4753">
                  <c:v>3.0242879999999999</c:v>
                </c:pt>
                <c:pt idx="4754">
                  <c:v>2.9726829999999995</c:v>
                </c:pt>
                <c:pt idx="4755">
                  <c:v>3.0207649999999999</c:v>
                </c:pt>
                <c:pt idx="4756">
                  <c:v>2.9834360000000002</c:v>
                </c:pt>
                <c:pt idx="4757">
                  <c:v>2.976745999999999</c:v>
                </c:pt>
                <c:pt idx="4758">
                  <c:v>3.009172</c:v>
                </c:pt>
                <c:pt idx="4759">
                  <c:v>2.9952639999999997</c:v>
                </c:pt>
                <c:pt idx="4760">
                  <c:v>3.007158</c:v>
                </c:pt>
                <c:pt idx="4761">
                  <c:v>3.0279400000000001</c:v>
                </c:pt>
                <c:pt idx="4762">
                  <c:v>2.9961609999999994</c:v>
                </c:pt>
                <c:pt idx="4763">
                  <c:v>2.9210989999999994</c:v>
                </c:pt>
                <c:pt idx="4764">
                  <c:v>2.9611479999999997</c:v>
                </c:pt>
                <c:pt idx="4765">
                  <c:v>3.0115639999999995</c:v>
                </c:pt>
                <c:pt idx="4766">
                  <c:v>2.9992379999999996</c:v>
                </c:pt>
                <c:pt idx="4767">
                  <c:v>2.9820949999999997</c:v>
                </c:pt>
                <c:pt idx="4768">
                  <c:v>2.9882759999999995</c:v>
                </c:pt>
                <c:pt idx="4769">
                  <c:v>3.0000579999999997</c:v>
                </c:pt>
                <c:pt idx="4770">
                  <c:v>2.987473</c:v>
                </c:pt>
                <c:pt idx="4771">
                  <c:v>2.9537439999999995</c:v>
                </c:pt>
                <c:pt idx="4772">
                  <c:v>2.9804010000000001</c:v>
                </c:pt>
                <c:pt idx="4773">
                  <c:v>2.9948499999999996</c:v>
                </c:pt>
                <c:pt idx="4774">
                  <c:v>2.9811549999999998</c:v>
                </c:pt>
                <c:pt idx="4775">
                  <c:v>3.0129949999999996</c:v>
                </c:pt>
                <c:pt idx="4776">
                  <c:v>2.9608279999999998</c:v>
                </c:pt>
                <c:pt idx="4777">
                  <c:v>2.963905</c:v>
                </c:pt>
                <c:pt idx="4778">
                  <c:v>3.0266499999999996</c:v>
                </c:pt>
                <c:pt idx="4779">
                  <c:v>2.98671</c:v>
                </c:pt>
                <c:pt idx="4780">
                  <c:v>3.0409799999999998</c:v>
                </c:pt>
                <c:pt idx="4781">
                  <c:v>2.9695049999999998</c:v>
                </c:pt>
                <c:pt idx="4782">
                  <c:v>3.0057179999999999</c:v>
                </c:pt>
                <c:pt idx="4783">
                  <c:v>2.9916069999999997</c:v>
                </c:pt>
                <c:pt idx="4784">
                  <c:v>3.0555129999999995</c:v>
                </c:pt>
                <c:pt idx="4785">
                  <c:v>3.0652279999999998</c:v>
                </c:pt>
                <c:pt idx="4786">
                  <c:v>3.02766</c:v>
                </c:pt>
                <c:pt idx="4787">
                  <c:v>3.0180399999999996</c:v>
                </c:pt>
                <c:pt idx="4788">
                  <c:v>3.029185</c:v>
                </c:pt>
                <c:pt idx="4789">
                  <c:v>2.99823</c:v>
                </c:pt>
                <c:pt idx="4790">
                  <c:v>3.0157999999999996</c:v>
                </c:pt>
                <c:pt idx="4791">
                  <c:v>3.0181579999999997</c:v>
                </c:pt>
                <c:pt idx="4792">
                  <c:v>2.9741240000000002</c:v>
                </c:pt>
                <c:pt idx="4793">
                  <c:v>3.0205639999999998</c:v>
                </c:pt>
                <c:pt idx="4794">
                  <c:v>2.9977290000000001</c:v>
                </c:pt>
                <c:pt idx="4795">
                  <c:v>3.0279400000000001</c:v>
                </c:pt>
                <c:pt idx="4796">
                  <c:v>2.9816469999999997</c:v>
                </c:pt>
                <c:pt idx="4797">
                  <c:v>3.0285150000000001</c:v>
                </c:pt>
                <c:pt idx="4798">
                  <c:v>3.0158229999999997</c:v>
                </c:pt>
                <c:pt idx="4799">
                  <c:v>3.0098189999999994</c:v>
                </c:pt>
                <c:pt idx="4800">
                  <c:v>3.0157340000000001</c:v>
                </c:pt>
                <c:pt idx="4801">
                  <c:v>2.9894449999999995</c:v>
                </c:pt>
                <c:pt idx="4802">
                  <c:v>2.9734789999999998</c:v>
                </c:pt>
                <c:pt idx="4803">
                  <c:v>2.9867010000000001</c:v>
                </c:pt>
                <c:pt idx="4804">
                  <c:v>2.9868249999999996</c:v>
                </c:pt>
                <c:pt idx="4805">
                  <c:v>3.0007980000000001</c:v>
                </c:pt>
                <c:pt idx="4806">
                  <c:v>3.0015700000000001</c:v>
                </c:pt>
                <c:pt idx="4807">
                  <c:v>3.017566</c:v>
                </c:pt>
                <c:pt idx="4808">
                  <c:v>3.0094849999999997</c:v>
                </c:pt>
                <c:pt idx="4809">
                  <c:v>3.0102259999999994</c:v>
                </c:pt>
                <c:pt idx="4810">
                  <c:v>3.0513509999999995</c:v>
                </c:pt>
                <c:pt idx="4811">
                  <c:v>2.978326</c:v>
                </c:pt>
                <c:pt idx="4812">
                  <c:v>2.9757249999999997</c:v>
                </c:pt>
                <c:pt idx="4813">
                  <c:v>3.0449999999999999</c:v>
                </c:pt>
                <c:pt idx="4814">
                  <c:v>2.969732</c:v>
                </c:pt>
                <c:pt idx="4815">
                  <c:v>2.9756349999999996</c:v>
                </c:pt>
                <c:pt idx="4816">
                  <c:v>3.0445910000000005</c:v>
                </c:pt>
                <c:pt idx="4817">
                  <c:v>3.0128289999999995</c:v>
                </c:pt>
                <c:pt idx="4818">
                  <c:v>3.01458</c:v>
                </c:pt>
                <c:pt idx="4819">
                  <c:v>2.9878279999999999</c:v>
                </c:pt>
                <c:pt idx="4820">
                  <c:v>3.0184649999999995</c:v>
                </c:pt>
                <c:pt idx="4821">
                  <c:v>3.0115019999999997</c:v>
                </c:pt>
                <c:pt idx="4822">
                  <c:v>2.9622499999999996</c:v>
                </c:pt>
                <c:pt idx="4823">
                  <c:v>2.9378769999999994</c:v>
                </c:pt>
                <c:pt idx="4824">
                  <c:v>2.9766649999999992</c:v>
                </c:pt>
                <c:pt idx="4825">
                  <c:v>3.0319289999999994</c:v>
                </c:pt>
                <c:pt idx="4826">
                  <c:v>2.957433</c:v>
                </c:pt>
                <c:pt idx="4827">
                  <c:v>3.0080849999999999</c:v>
                </c:pt>
                <c:pt idx="4828">
                  <c:v>2.9873699999999999</c:v>
                </c:pt>
                <c:pt idx="4829">
                  <c:v>3.0017559999999994</c:v>
                </c:pt>
                <c:pt idx="4830">
                  <c:v>3.0053209999999999</c:v>
                </c:pt>
                <c:pt idx="4831">
                  <c:v>2.9747179999999998</c:v>
                </c:pt>
                <c:pt idx="4832">
                  <c:v>2.988861</c:v>
                </c:pt>
                <c:pt idx="4833">
                  <c:v>2.9626819999999996</c:v>
                </c:pt>
                <c:pt idx="4834">
                  <c:v>2.931327</c:v>
                </c:pt>
                <c:pt idx="4835">
                  <c:v>3.0313349999999999</c:v>
                </c:pt>
                <c:pt idx="4836">
                  <c:v>2.9895770000000002</c:v>
                </c:pt>
                <c:pt idx="4837">
                  <c:v>2.9622719999999996</c:v>
                </c:pt>
                <c:pt idx="4838">
                  <c:v>2.9796579999999993</c:v>
                </c:pt>
                <c:pt idx="4839">
                  <c:v>2.9488719999999997</c:v>
                </c:pt>
                <c:pt idx="4840">
                  <c:v>3.0576210000000001</c:v>
                </c:pt>
                <c:pt idx="4841">
                  <c:v>3.0324829999999996</c:v>
                </c:pt>
                <c:pt idx="4842">
                  <c:v>2.9899789999999995</c:v>
                </c:pt>
                <c:pt idx="4843">
                  <c:v>2.9484589999999997</c:v>
                </c:pt>
                <c:pt idx="4844">
                  <c:v>2.9509149999999997</c:v>
                </c:pt>
                <c:pt idx="4845">
                  <c:v>3.0464729999999998</c:v>
                </c:pt>
                <c:pt idx="4846">
                  <c:v>2.9889250000000001</c:v>
                </c:pt>
                <c:pt idx="4847">
                  <c:v>2.9481540000000002</c:v>
                </c:pt>
                <c:pt idx="4848">
                  <c:v>2.9283100000000002</c:v>
                </c:pt>
                <c:pt idx="4849">
                  <c:v>2.9533010000000002</c:v>
                </c:pt>
                <c:pt idx="4850">
                  <c:v>3.09002</c:v>
                </c:pt>
                <c:pt idx="4851">
                  <c:v>3.0411820000000001</c:v>
                </c:pt>
                <c:pt idx="4852">
                  <c:v>2.9682810000000002</c:v>
                </c:pt>
                <c:pt idx="4853">
                  <c:v>3.0035740000000004</c:v>
                </c:pt>
                <c:pt idx="4854">
                  <c:v>2.9519929999999994</c:v>
                </c:pt>
                <c:pt idx="4855">
                  <c:v>3.01118</c:v>
                </c:pt>
                <c:pt idx="4856">
                  <c:v>2.9713549999999995</c:v>
                </c:pt>
                <c:pt idx="4857">
                  <c:v>3.0241699999999998</c:v>
                </c:pt>
                <c:pt idx="4858">
                  <c:v>2.9653849999999999</c:v>
                </c:pt>
                <c:pt idx="4859">
                  <c:v>2.9605199999999998</c:v>
                </c:pt>
                <c:pt idx="4860">
                  <c:v>2.97837</c:v>
                </c:pt>
                <c:pt idx="4861">
                  <c:v>3.0074909999999999</c:v>
                </c:pt>
                <c:pt idx="4862">
                  <c:v>2.9494219999999998</c:v>
                </c:pt>
                <c:pt idx="4863">
                  <c:v>2.9974319999999999</c:v>
                </c:pt>
                <c:pt idx="4864">
                  <c:v>2.9935109999999998</c:v>
                </c:pt>
                <c:pt idx="4865">
                  <c:v>3.0244719999999998</c:v>
                </c:pt>
                <c:pt idx="4866">
                  <c:v>3.0178509999999994</c:v>
                </c:pt>
                <c:pt idx="4867">
                  <c:v>2.9995569999999994</c:v>
                </c:pt>
                <c:pt idx="4868">
                  <c:v>3.0313099999999995</c:v>
                </c:pt>
                <c:pt idx="4869">
                  <c:v>2.9817559999999994</c:v>
                </c:pt>
                <c:pt idx="4870">
                  <c:v>3.069798</c:v>
                </c:pt>
                <c:pt idx="4871">
                  <c:v>2.9892599999999994</c:v>
                </c:pt>
                <c:pt idx="4872">
                  <c:v>3.0028119999999996</c:v>
                </c:pt>
                <c:pt idx="4873">
                  <c:v>2.9556979999999995</c:v>
                </c:pt>
                <c:pt idx="4874">
                  <c:v>3.0158699999999996</c:v>
                </c:pt>
                <c:pt idx="4875">
                  <c:v>2.9996069999999997</c:v>
                </c:pt>
                <c:pt idx="4876">
                  <c:v>3.0205419999999998</c:v>
                </c:pt>
                <c:pt idx="4877">
                  <c:v>2.9979979999999999</c:v>
                </c:pt>
                <c:pt idx="4878">
                  <c:v>2.9754789999999995</c:v>
                </c:pt>
                <c:pt idx="4879">
                  <c:v>3.0118079999999994</c:v>
                </c:pt>
                <c:pt idx="4880">
                  <c:v>3.0655549999999998</c:v>
                </c:pt>
                <c:pt idx="4881">
                  <c:v>2.9847090000000001</c:v>
                </c:pt>
                <c:pt idx="4882">
                  <c:v>3.0351370000000002</c:v>
                </c:pt>
                <c:pt idx="4883">
                  <c:v>3.0317479999999994</c:v>
                </c:pt>
                <c:pt idx="4884">
                  <c:v>3.0028439999999996</c:v>
                </c:pt>
                <c:pt idx="4885">
                  <c:v>3.0077150000000001</c:v>
                </c:pt>
                <c:pt idx="4886">
                  <c:v>2.9919519999999995</c:v>
                </c:pt>
                <c:pt idx="4887">
                  <c:v>3.0086019999999998</c:v>
                </c:pt>
                <c:pt idx="4888">
                  <c:v>2.9849350000000001</c:v>
                </c:pt>
                <c:pt idx="4889">
                  <c:v>2.5235889999999999</c:v>
                </c:pt>
                <c:pt idx="4890">
                  <c:v>4.4672499999999999</c:v>
                </c:pt>
              </c:numCache>
            </c:numRef>
          </c:yVal>
        </c:ser>
        <c:ser>
          <c:idx val="0"/>
          <c:order val="0"/>
          <c:tx>
            <c:strRef>
              <c:f>[3]EventPI_473_35_G1!$L$1</c:f>
              <c:strCache>
                <c:ptCount val="1"/>
                <c:pt idx="0">
                  <c:v>#REF!</c:v>
                </c:pt>
              </c:strCache>
            </c:strRef>
          </c:tx>
          <c:spPr>
            <a:ln w="0">
              <a:solidFill>
                <a:schemeClr val="accent5"/>
              </a:solidFill>
            </a:ln>
          </c:spPr>
          <c:marker>
            <c:symbol val="none"/>
          </c:marker>
          <c:xVal>
            <c:numRef>
              <c:f>[3]EventPI_473_35_G1!$C$2:$C$2542</c:f>
              <c:numCache>
                <c:formatCode>General</c:formatCode>
                <c:ptCount val="254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pt idx="151">
                  <c:v>0</c:v>
                </c:pt>
                <c:pt idx="152">
                  <c:v>0</c:v>
                </c:pt>
                <c:pt idx="153">
                  <c:v>0</c:v>
                </c:pt>
                <c:pt idx="154">
                  <c:v>0</c:v>
                </c:pt>
                <c:pt idx="155">
                  <c:v>0</c:v>
                </c:pt>
                <c:pt idx="156">
                  <c:v>0</c:v>
                </c:pt>
                <c:pt idx="157">
                  <c:v>0</c:v>
                </c:pt>
                <c:pt idx="158">
                  <c:v>0</c:v>
                </c:pt>
                <c:pt idx="159">
                  <c:v>0</c:v>
                </c:pt>
                <c:pt idx="160">
                  <c:v>0</c:v>
                </c:pt>
                <c:pt idx="161">
                  <c:v>0</c:v>
                </c:pt>
                <c:pt idx="162">
                  <c:v>0</c:v>
                </c:pt>
                <c:pt idx="163">
                  <c:v>0</c:v>
                </c:pt>
                <c:pt idx="164">
                  <c:v>0</c:v>
                </c:pt>
                <c:pt idx="165">
                  <c:v>0</c:v>
                </c:pt>
                <c:pt idx="166">
                  <c:v>0</c:v>
                </c:pt>
                <c:pt idx="167">
                  <c:v>0</c:v>
                </c:pt>
                <c:pt idx="168">
                  <c:v>0</c:v>
                </c:pt>
                <c:pt idx="169">
                  <c:v>0</c:v>
                </c:pt>
                <c:pt idx="170">
                  <c:v>0</c:v>
                </c:pt>
                <c:pt idx="171">
                  <c:v>0</c:v>
                </c:pt>
                <c:pt idx="172">
                  <c:v>0</c:v>
                </c:pt>
                <c:pt idx="173">
                  <c:v>0</c:v>
                </c:pt>
                <c:pt idx="174">
                  <c:v>0</c:v>
                </c:pt>
                <c:pt idx="175">
                  <c:v>0</c:v>
                </c:pt>
                <c:pt idx="176">
                  <c:v>0</c:v>
                </c:pt>
                <c:pt idx="177">
                  <c:v>0</c:v>
                </c:pt>
                <c:pt idx="178">
                  <c:v>0</c:v>
                </c:pt>
                <c:pt idx="179">
                  <c:v>0</c:v>
                </c:pt>
                <c:pt idx="180">
                  <c:v>0</c:v>
                </c:pt>
                <c:pt idx="181">
                  <c:v>0</c:v>
                </c:pt>
                <c:pt idx="182">
                  <c:v>0</c:v>
                </c:pt>
                <c:pt idx="183">
                  <c:v>0</c:v>
                </c:pt>
                <c:pt idx="184">
                  <c:v>0</c:v>
                </c:pt>
                <c:pt idx="185">
                  <c:v>0</c:v>
                </c:pt>
                <c:pt idx="186">
                  <c:v>0</c:v>
                </c:pt>
                <c:pt idx="187">
                  <c:v>0</c:v>
                </c:pt>
                <c:pt idx="188">
                  <c:v>0</c:v>
                </c:pt>
                <c:pt idx="189">
                  <c:v>0</c:v>
                </c:pt>
                <c:pt idx="190">
                  <c:v>0</c:v>
                </c:pt>
                <c:pt idx="191">
                  <c:v>0</c:v>
                </c:pt>
                <c:pt idx="192">
                  <c:v>0</c:v>
                </c:pt>
                <c:pt idx="193">
                  <c:v>0</c:v>
                </c:pt>
                <c:pt idx="194">
                  <c:v>0</c:v>
                </c:pt>
                <c:pt idx="195">
                  <c:v>0</c:v>
                </c:pt>
                <c:pt idx="196">
                  <c:v>0</c:v>
                </c:pt>
                <c:pt idx="197">
                  <c:v>0</c:v>
                </c:pt>
                <c:pt idx="198">
                  <c:v>0</c:v>
                </c:pt>
                <c:pt idx="199">
                  <c:v>0</c:v>
                </c:pt>
                <c:pt idx="200">
                  <c:v>0</c:v>
                </c:pt>
                <c:pt idx="201">
                  <c:v>0</c:v>
                </c:pt>
                <c:pt idx="202">
                  <c:v>0</c:v>
                </c:pt>
                <c:pt idx="203">
                  <c:v>0</c:v>
                </c:pt>
                <c:pt idx="204">
                  <c:v>0</c:v>
                </c:pt>
                <c:pt idx="205">
                  <c:v>0</c:v>
                </c:pt>
                <c:pt idx="206">
                  <c:v>0</c:v>
                </c:pt>
                <c:pt idx="207">
                  <c:v>0</c:v>
                </c:pt>
                <c:pt idx="208">
                  <c:v>0</c:v>
                </c:pt>
                <c:pt idx="209">
                  <c:v>0</c:v>
                </c:pt>
                <c:pt idx="210">
                  <c:v>0</c:v>
                </c:pt>
                <c:pt idx="211">
                  <c:v>0</c:v>
                </c:pt>
                <c:pt idx="212">
                  <c:v>0</c:v>
                </c:pt>
                <c:pt idx="213">
                  <c:v>0</c:v>
                </c:pt>
                <c:pt idx="214">
                  <c:v>0</c:v>
                </c:pt>
                <c:pt idx="215">
                  <c:v>0</c:v>
                </c:pt>
                <c:pt idx="216">
                  <c:v>0</c:v>
                </c:pt>
                <c:pt idx="217">
                  <c:v>0</c:v>
                </c:pt>
                <c:pt idx="218">
                  <c:v>0</c:v>
                </c:pt>
                <c:pt idx="219">
                  <c:v>0</c:v>
                </c:pt>
                <c:pt idx="220">
                  <c:v>0</c:v>
                </c:pt>
                <c:pt idx="221">
                  <c:v>0</c:v>
                </c:pt>
                <c:pt idx="222">
                  <c:v>0</c:v>
                </c:pt>
                <c:pt idx="223">
                  <c:v>0</c:v>
                </c:pt>
                <c:pt idx="224">
                  <c:v>0</c:v>
                </c:pt>
                <c:pt idx="225">
                  <c:v>0</c:v>
                </c:pt>
                <c:pt idx="226">
                  <c:v>0</c:v>
                </c:pt>
                <c:pt idx="227">
                  <c:v>0</c:v>
                </c:pt>
                <c:pt idx="228">
                  <c:v>0</c:v>
                </c:pt>
                <c:pt idx="229">
                  <c:v>0</c:v>
                </c:pt>
                <c:pt idx="230">
                  <c:v>0</c:v>
                </c:pt>
                <c:pt idx="231">
                  <c:v>0</c:v>
                </c:pt>
                <c:pt idx="232">
                  <c:v>0</c:v>
                </c:pt>
                <c:pt idx="233">
                  <c:v>0</c:v>
                </c:pt>
                <c:pt idx="234">
                  <c:v>0</c:v>
                </c:pt>
                <c:pt idx="235">
                  <c:v>0</c:v>
                </c:pt>
                <c:pt idx="236">
                  <c:v>0</c:v>
                </c:pt>
                <c:pt idx="237">
                  <c:v>0</c:v>
                </c:pt>
                <c:pt idx="238">
                  <c:v>0</c:v>
                </c:pt>
                <c:pt idx="239">
                  <c:v>0</c:v>
                </c:pt>
                <c:pt idx="240">
                  <c:v>0</c:v>
                </c:pt>
                <c:pt idx="241">
                  <c:v>0</c:v>
                </c:pt>
                <c:pt idx="242">
                  <c:v>0</c:v>
                </c:pt>
                <c:pt idx="243">
                  <c:v>0</c:v>
                </c:pt>
                <c:pt idx="244">
                  <c:v>0</c:v>
                </c:pt>
                <c:pt idx="245">
                  <c:v>0</c:v>
                </c:pt>
                <c:pt idx="246">
                  <c:v>0</c:v>
                </c:pt>
                <c:pt idx="247">
                  <c:v>0</c:v>
                </c:pt>
                <c:pt idx="248">
                  <c:v>0</c:v>
                </c:pt>
                <c:pt idx="249">
                  <c:v>0</c:v>
                </c:pt>
                <c:pt idx="250">
                  <c:v>0</c:v>
                </c:pt>
                <c:pt idx="251">
                  <c:v>0</c:v>
                </c:pt>
                <c:pt idx="252">
                  <c:v>0</c:v>
                </c:pt>
                <c:pt idx="253">
                  <c:v>0</c:v>
                </c:pt>
                <c:pt idx="254">
                  <c:v>0</c:v>
                </c:pt>
                <c:pt idx="255">
                  <c:v>0</c:v>
                </c:pt>
                <c:pt idx="256">
                  <c:v>0</c:v>
                </c:pt>
                <c:pt idx="257">
                  <c:v>0</c:v>
                </c:pt>
                <c:pt idx="258">
                  <c:v>0</c:v>
                </c:pt>
                <c:pt idx="259">
                  <c:v>0</c:v>
                </c:pt>
                <c:pt idx="260">
                  <c:v>0</c:v>
                </c:pt>
                <c:pt idx="261">
                  <c:v>0</c:v>
                </c:pt>
                <c:pt idx="262">
                  <c:v>0</c:v>
                </c:pt>
                <c:pt idx="263">
                  <c:v>0</c:v>
                </c:pt>
                <c:pt idx="264">
                  <c:v>0</c:v>
                </c:pt>
                <c:pt idx="265">
                  <c:v>0</c:v>
                </c:pt>
                <c:pt idx="266">
                  <c:v>0</c:v>
                </c:pt>
                <c:pt idx="267">
                  <c:v>0</c:v>
                </c:pt>
                <c:pt idx="268">
                  <c:v>0</c:v>
                </c:pt>
                <c:pt idx="269">
                  <c:v>0</c:v>
                </c:pt>
                <c:pt idx="270">
                  <c:v>0</c:v>
                </c:pt>
                <c:pt idx="271">
                  <c:v>0</c:v>
                </c:pt>
                <c:pt idx="272">
                  <c:v>0</c:v>
                </c:pt>
                <c:pt idx="273">
                  <c:v>0</c:v>
                </c:pt>
                <c:pt idx="274">
                  <c:v>0</c:v>
                </c:pt>
                <c:pt idx="275">
                  <c:v>0</c:v>
                </c:pt>
                <c:pt idx="276">
                  <c:v>0</c:v>
                </c:pt>
                <c:pt idx="277">
                  <c:v>0</c:v>
                </c:pt>
                <c:pt idx="278">
                  <c:v>0</c:v>
                </c:pt>
                <c:pt idx="279">
                  <c:v>0</c:v>
                </c:pt>
                <c:pt idx="280">
                  <c:v>0</c:v>
                </c:pt>
                <c:pt idx="281">
                  <c:v>0</c:v>
                </c:pt>
                <c:pt idx="282">
                  <c:v>0</c:v>
                </c:pt>
                <c:pt idx="283">
                  <c:v>0</c:v>
                </c:pt>
                <c:pt idx="284">
                  <c:v>0</c:v>
                </c:pt>
                <c:pt idx="285">
                  <c:v>0</c:v>
                </c:pt>
                <c:pt idx="286">
                  <c:v>0</c:v>
                </c:pt>
                <c:pt idx="287">
                  <c:v>0</c:v>
                </c:pt>
                <c:pt idx="288">
                  <c:v>0</c:v>
                </c:pt>
                <c:pt idx="289">
                  <c:v>0</c:v>
                </c:pt>
                <c:pt idx="290">
                  <c:v>0</c:v>
                </c:pt>
                <c:pt idx="291">
                  <c:v>0</c:v>
                </c:pt>
                <c:pt idx="292">
                  <c:v>0</c:v>
                </c:pt>
                <c:pt idx="293">
                  <c:v>0</c:v>
                </c:pt>
                <c:pt idx="294">
                  <c:v>0</c:v>
                </c:pt>
                <c:pt idx="295">
                  <c:v>0</c:v>
                </c:pt>
                <c:pt idx="296">
                  <c:v>0</c:v>
                </c:pt>
                <c:pt idx="297">
                  <c:v>0</c:v>
                </c:pt>
                <c:pt idx="298">
                  <c:v>0</c:v>
                </c:pt>
                <c:pt idx="299">
                  <c:v>0</c:v>
                </c:pt>
                <c:pt idx="300">
                  <c:v>0</c:v>
                </c:pt>
                <c:pt idx="301">
                  <c:v>0</c:v>
                </c:pt>
                <c:pt idx="302">
                  <c:v>0</c:v>
                </c:pt>
                <c:pt idx="303">
                  <c:v>0</c:v>
                </c:pt>
                <c:pt idx="304">
                  <c:v>0</c:v>
                </c:pt>
                <c:pt idx="305">
                  <c:v>0</c:v>
                </c:pt>
                <c:pt idx="306">
                  <c:v>0</c:v>
                </c:pt>
                <c:pt idx="307">
                  <c:v>0</c:v>
                </c:pt>
                <c:pt idx="308">
                  <c:v>0</c:v>
                </c:pt>
                <c:pt idx="309">
                  <c:v>0</c:v>
                </c:pt>
                <c:pt idx="310">
                  <c:v>0</c:v>
                </c:pt>
                <c:pt idx="311">
                  <c:v>0</c:v>
                </c:pt>
                <c:pt idx="312">
                  <c:v>0</c:v>
                </c:pt>
                <c:pt idx="313">
                  <c:v>0</c:v>
                </c:pt>
                <c:pt idx="314">
                  <c:v>0</c:v>
                </c:pt>
                <c:pt idx="315">
                  <c:v>0</c:v>
                </c:pt>
                <c:pt idx="316">
                  <c:v>0</c:v>
                </c:pt>
                <c:pt idx="317">
                  <c:v>0</c:v>
                </c:pt>
                <c:pt idx="318">
                  <c:v>0</c:v>
                </c:pt>
                <c:pt idx="319">
                  <c:v>0</c:v>
                </c:pt>
                <c:pt idx="320">
                  <c:v>0</c:v>
                </c:pt>
                <c:pt idx="321">
                  <c:v>0</c:v>
                </c:pt>
                <c:pt idx="322">
                  <c:v>0</c:v>
                </c:pt>
                <c:pt idx="323">
                  <c:v>0</c:v>
                </c:pt>
                <c:pt idx="324">
                  <c:v>0</c:v>
                </c:pt>
                <c:pt idx="325">
                  <c:v>0</c:v>
                </c:pt>
                <c:pt idx="326">
                  <c:v>0</c:v>
                </c:pt>
                <c:pt idx="327">
                  <c:v>0</c:v>
                </c:pt>
                <c:pt idx="328">
                  <c:v>0</c:v>
                </c:pt>
                <c:pt idx="329">
                  <c:v>0</c:v>
                </c:pt>
                <c:pt idx="330">
                  <c:v>0</c:v>
                </c:pt>
                <c:pt idx="331">
                  <c:v>0</c:v>
                </c:pt>
                <c:pt idx="332">
                  <c:v>0</c:v>
                </c:pt>
                <c:pt idx="333">
                  <c:v>0</c:v>
                </c:pt>
                <c:pt idx="334">
                  <c:v>0</c:v>
                </c:pt>
                <c:pt idx="335">
                  <c:v>0</c:v>
                </c:pt>
                <c:pt idx="336">
                  <c:v>0</c:v>
                </c:pt>
                <c:pt idx="337">
                  <c:v>0</c:v>
                </c:pt>
                <c:pt idx="338">
                  <c:v>0</c:v>
                </c:pt>
                <c:pt idx="339">
                  <c:v>0</c:v>
                </c:pt>
                <c:pt idx="340">
                  <c:v>0</c:v>
                </c:pt>
                <c:pt idx="341">
                  <c:v>0</c:v>
                </c:pt>
                <c:pt idx="342">
                  <c:v>0</c:v>
                </c:pt>
                <c:pt idx="343">
                  <c:v>0</c:v>
                </c:pt>
                <c:pt idx="344">
                  <c:v>0</c:v>
                </c:pt>
                <c:pt idx="345">
                  <c:v>0</c:v>
                </c:pt>
                <c:pt idx="346">
                  <c:v>0</c:v>
                </c:pt>
                <c:pt idx="347">
                  <c:v>0</c:v>
                </c:pt>
                <c:pt idx="348">
                  <c:v>0</c:v>
                </c:pt>
                <c:pt idx="349">
                  <c:v>0</c:v>
                </c:pt>
                <c:pt idx="350">
                  <c:v>0</c:v>
                </c:pt>
                <c:pt idx="351">
                  <c:v>0</c:v>
                </c:pt>
                <c:pt idx="352">
                  <c:v>0</c:v>
                </c:pt>
                <c:pt idx="353">
                  <c:v>0</c:v>
                </c:pt>
                <c:pt idx="354">
                  <c:v>0</c:v>
                </c:pt>
                <c:pt idx="355">
                  <c:v>0</c:v>
                </c:pt>
                <c:pt idx="356">
                  <c:v>0</c:v>
                </c:pt>
                <c:pt idx="357">
                  <c:v>0</c:v>
                </c:pt>
                <c:pt idx="358">
                  <c:v>0</c:v>
                </c:pt>
                <c:pt idx="359">
                  <c:v>0</c:v>
                </c:pt>
                <c:pt idx="360">
                  <c:v>0</c:v>
                </c:pt>
                <c:pt idx="361">
                  <c:v>0</c:v>
                </c:pt>
                <c:pt idx="362">
                  <c:v>0</c:v>
                </c:pt>
                <c:pt idx="363">
                  <c:v>0</c:v>
                </c:pt>
                <c:pt idx="364">
                  <c:v>0</c:v>
                </c:pt>
                <c:pt idx="365">
                  <c:v>0</c:v>
                </c:pt>
                <c:pt idx="366">
                  <c:v>0</c:v>
                </c:pt>
                <c:pt idx="367">
                  <c:v>0</c:v>
                </c:pt>
                <c:pt idx="368">
                  <c:v>0</c:v>
                </c:pt>
                <c:pt idx="369">
                  <c:v>0</c:v>
                </c:pt>
                <c:pt idx="370">
                  <c:v>0</c:v>
                </c:pt>
                <c:pt idx="371">
                  <c:v>0</c:v>
                </c:pt>
                <c:pt idx="372">
                  <c:v>0</c:v>
                </c:pt>
                <c:pt idx="373">
                  <c:v>0</c:v>
                </c:pt>
                <c:pt idx="374">
                  <c:v>0</c:v>
                </c:pt>
                <c:pt idx="375">
                  <c:v>0</c:v>
                </c:pt>
                <c:pt idx="376">
                  <c:v>0</c:v>
                </c:pt>
                <c:pt idx="377">
                  <c:v>0</c:v>
                </c:pt>
                <c:pt idx="378">
                  <c:v>0</c:v>
                </c:pt>
                <c:pt idx="379">
                  <c:v>0</c:v>
                </c:pt>
                <c:pt idx="380">
                  <c:v>0</c:v>
                </c:pt>
                <c:pt idx="381">
                  <c:v>0</c:v>
                </c:pt>
                <c:pt idx="382">
                  <c:v>0</c:v>
                </c:pt>
                <c:pt idx="383">
                  <c:v>0</c:v>
                </c:pt>
                <c:pt idx="384">
                  <c:v>0</c:v>
                </c:pt>
                <c:pt idx="385">
                  <c:v>0</c:v>
                </c:pt>
                <c:pt idx="386">
                  <c:v>0</c:v>
                </c:pt>
                <c:pt idx="387">
                  <c:v>0</c:v>
                </c:pt>
                <c:pt idx="388">
                  <c:v>0</c:v>
                </c:pt>
                <c:pt idx="389">
                  <c:v>0</c:v>
                </c:pt>
                <c:pt idx="390">
                  <c:v>0</c:v>
                </c:pt>
                <c:pt idx="391">
                  <c:v>0</c:v>
                </c:pt>
                <c:pt idx="392">
                  <c:v>0</c:v>
                </c:pt>
                <c:pt idx="393">
                  <c:v>0</c:v>
                </c:pt>
                <c:pt idx="394">
                  <c:v>0</c:v>
                </c:pt>
                <c:pt idx="395">
                  <c:v>0</c:v>
                </c:pt>
                <c:pt idx="396">
                  <c:v>0</c:v>
                </c:pt>
                <c:pt idx="397">
                  <c:v>0</c:v>
                </c:pt>
                <c:pt idx="398">
                  <c:v>0</c:v>
                </c:pt>
                <c:pt idx="399">
                  <c:v>0</c:v>
                </c:pt>
                <c:pt idx="400">
                  <c:v>0</c:v>
                </c:pt>
                <c:pt idx="401">
                  <c:v>0</c:v>
                </c:pt>
                <c:pt idx="402">
                  <c:v>0</c:v>
                </c:pt>
                <c:pt idx="403">
                  <c:v>0</c:v>
                </c:pt>
                <c:pt idx="404">
                  <c:v>0</c:v>
                </c:pt>
                <c:pt idx="405">
                  <c:v>0</c:v>
                </c:pt>
                <c:pt idx="406">
                  <c:v>0</c:v>
                </c:pt>
                <c:pt idx="407">
                  <c:v>0</c:v>
                </c:pt>
                <c:pt idx="408">
                  <c:v>0</c:v>
                </c:pt>
                <c:pt idx="409">
                  <c:v>0</c:v>
                </c:pt>
                <c:pt idx="410">
                  <c:v>0</c:v>
                </c:pt>
                <c:pt idx="411">
                  <c:v>0</c:v>
                </c:pt>
                <c:pt idx="412">
                  <c:v>0</c:v>
                </c:pt>
                <c:pt idx="413">
                  <c:v>0</c:v>
                </c:pt>
                <c:pt idx="414">
                  <c:v>0</c:v>
                </c:pt>
                <c:pt idx="415">
                  <c:v>0</c:v>
                </c:pt>
                <c:pt idx="416">
                  <c:v>0</c:v>
                </c:pt>
                <c:pt idx="417">
                  <c:v>0</c:v>
                </c:pt>
                <c:pt idx="418">
                  <c:v>0</c:v>
                </c:pt>
                <c:pt idx="419">
                  <c:v>0</c:v>
                </c:pt>
                <c:pt idx="420">
                  <c:v>0</c:v>
                </c:pt>
                <c:pt idx="421">
                  <c:v>0</c:v>
                </c:pt>
                <c:pt idx="422">
                  <c:v>0</c:v>
                </c:pt>
                <c:pt idx="423">
                  <c:v>0</c:v>
                </c:pt>
                <c:pt idx="424">
                  <c:v>0</c:v>
                </c:pt>
                <c:pt idx="425">
                  <c:v>0</c:v>
                </c:pt>
                <c:pt idx="426">
                  <c:v>0</c:v>
                </c:pt>
                <c:pt idx="427">
                  <c:v>0</c:v>
                </c:pt>
                <c:pt idx="428">
                  <c:v>0</c:v>
                </c:pt>
                <c:pt idx="429">
                  <c:v>0</c:v>
                </c:pt>
                <c:pt idx="430">
                  <c:v>0</c:v>
                </c:pt>
                <c:pt idx="431">
                  <c:v>0</c:v>
                </c:pt>
                <c:pt idx="432">
                  <c:v>0</c:v>
                </c:pt>
                <c:pt idx="433">
                  <c:v>0</c:v>
                </c:pt>
                <c:pt idx="434">
                  <c:v>0</c:v>
                </c:pt>
                <c:pt idx="435">
                  <c:v>0</c:v>
                </c:pt>
                <c:pt idx="436">
                  <c:v>0</c:v>
                </c:pt>
                <c:pt idx="437">
                  <c:v>0</c:v>
                </c:pt>
                <c:pt idx="438">
                  <c:v>0</c:v>
                </c:pt>
                <c:pt idx="439">
                  <c:v>0</c:v>
                </c:pt>
                <c:pt idx="440">
                  <c:v>0</c:v>
                </c:pt>
                <c:pt idx="441">
                  <c:v>0</c:v>
                </c:pt>
                <c:pt idx="442">
                  <c:v>0</c:v>
                </c:pt>
                <c:pt idx="443">
                  <c:v>0</c:v>
                </c:pt>
                <c:pt idx="444">
                  <c:v>0</c:v>
                </c:pt>
                <c:pt idx="445">
                  <c:v>0</c:v>
                </c:pt>
                <c:pt idx="446">
                  <c:v>0</c:v>
                </c:pt>
                <c:pt idx="447">
                  <c:v>0</c:v>
                </c:pt>
                <c:pt idx="448">
                  <c:v>0</c:v>
                </c:pt>
                <c:pt idx="449">
                  <c:v>0</c:v>
                </c:pt>
                <c:pt idx="450">
                  <c:v>0</c:v>
                </c:pt>
                <c:pt idx="451">
                  <c:v>0</c:v>
                </c:pt>
                <c:pt idx="452">
                  <c:v>0</c:v>
                </c:pt>
                <c:pt idx="453">
                  <c:v>0</c:v>
                </c:pt>
                <c:pt idx="454">
                  <c:v>0</c:v>
                </c:pt>
                <c:pt idx="455">
                  <c:v>0</c:v>
                </c:pt>
                <c:pt idx="456">
                  <c:v>0</c:v>
                </c:pt>
                <c:pt idx="457">
                  <c:v>0</c:v>
                </c:pt>
                <c:pt idx="458">
                  <c:v>0</c:v>
                </c:pt>
                <c:pt idx="459">
                  <c:v>0</c:v>
                </c:pt>
                <c:pt idx="460">
                  <c:v>0</c:v>
                </c:pt>
                <c:pt idx="461">
                  <c:v>0</c:v>
                </c:pt>
                <c:pt idx="462">
                  <c:v>0</c:v>
                </c:pt>
                <c:pt idx="463">
                  <c:v>0</c:v>
                </c:pt>
                <c:pt idx="464">
                  <c:v>0</c:v>
                </c:pt>
                <c:pt idx="465">
                  <c:v>0</c:v>
                </c:pt>
                <c:pt idx="466">
                  <c:v>0</c:v>
                </c:pt>
                <c:pt idx="467">
                  <c:v>0</c:v>
                </c:pt>
                <c:pt idx="468">
                  <c:v>0</c:v>
                </c:pt>
                <c:pt idx="469">
                  <c:v>0</c:v>
                </c:pt>
                <c:pt idx="470">
                  <c:v>0</c:v>
                </c:pt>
                <c:pt idx="471">
                  <c:v>0</c:v>
                </c:pt>
                <c:pt idx="472">
                  <c:v>0</c:v>
                </c:pt>
                <c:pt idx="473">
                  <c:v>0</c:v>
                </c:pt>
                <c:pt idx="474">
                  <c:v>0</c:v>
                </c:pt>
                <c:pt idx="475">
                  <c:v>0</c:v>
                </c:pt>
                <c:pt idx="476">
                  <c:v>0</c:v>
                </c:pt>
                <c:pt idx="477">
                  <c:v>0</c:v>
                </c:pt>
                <c:pt idx="478">
                  <c:v>0</c:v>
                </c:pt>
                <c:pt idx="479">
                  <c:v>0</c:v>
                </c:pt>
                <c:pt idx="480">
                  <c:v>0</c:v>
                </c:pt>
                <c:pt idx="481">
                  <c:v>0</c:v>
                </c:pt>
                <c:pt idx="482">
                  <c:v>0</c:v>
                </c:pt>
                <c:pt idx="483">
                  <c:v>0</c:v>
                </c:pt>
                <c:pt idx="484">
                  <c:v>0</c:v>
                </c:pt>
                <c:pt idx="485">
                  <c:v>0</c:v>
                </c:pt>
                <c:pt idx="486">
                  <c:v>0</c:v>
                </c:pt>
                <c:pt idx="487">
                  <c:v>0</c:v>
                </c:pt>
                <c:pt idx="488">
                  <c:v>0</c:v>
                </c:pt>
                <c:pt idx="489">
                  <c:v>0</c:v>
                </c:pt>
                <c:pt idx="490">
                  <c:v>0</c:v>
                </c:pt>
                <c:pt idx="491">
                  <c:v>0</c:v>
                </c:pt>
                <c:pt idx="492">
                  <c:v>0</c:v>
                </c:pt>
                <c:pt idx="493">
                  <c:v>0</c:v>
                </c:pt>
                <c:pt idx="494">
                  <c:v>0</c:v>
                </c:pt>
                <c:pt idx="495">
                  <c:v>0</c:v>
                </c:pt>
                <c:pt idx="496">
                  <c:v>0</c:v>
                </c:pt>
                <c:pt idx="497">
                  <c:v>0</c:v>
                </c:pt>
                <c:pt idx="498">
                  <c:v>0</c:v>
                </c:pt>
                <c:pt idx="499">
                  <c:v>0</c:v>
                </c:pt>
                <c:pt idx="500">
                  <c:v>0</c:v>
                </c:pt>
                <c:pt idx="501">
                  <c:v>0</c:v>
                </c:pt>
                <c:pt idx="502">
                  <c:v>0</c:v>
                </c:pt>
                <c:pt idx="503">
                  <c:v>0</c:v>
                </c:pt>
                <c:pt idx="504">
                  <c:v>0</c:v>
                </c:pt>
                <c:pt idx="505">
                  <c:v>0</c:v>
                </c:pt>
                <c:pt idx="506">
                  <c:v>0</c:v>
                </c:pt>
                <c:pt idx="507">
                  <c:v>0</c:v>
                </c:pt>
                <c:pt idx="508">
                  <c:v>0</c:v>
                </c:pt>
                <c:pt idx="509">
                  <c:v>0</c:v>
                </c:pt>
                <c:pt idx="510">
                  <c:v>0</c:v>
                </c:pt>
                <c:pt idx="511">
                  <c:v>0</c:v>
                </c:pt>
                <c:pt idx="512">
                  <c:v>0</c:v>
                </c:pt>
                <c:pt idx="513">
                  <c:v>0</c:v>
                </c:pt>
                <c:pt idx="514">
                  <c:v>0</c:v>
                </c:pt>
                <c:pt idx="515">
                  <c:v>0</c:v>
                </c:pt>
                <c:pt idx="516">
                  <c:v>0</c:v>
                </c:pt>
                <c:pt idx="517">
                  <c:v>0</c:v>
                </c:pt>
                <c:pt idx="518">
                  <c:v>0</c:v>
                </c:pt>
                <c:pt idx="519">
                  <c:v>0</c:v>
                </c:pt>
                <c:pt idx="520">
                  <c:v>0</c:v>
                </c:pt>
                <c:pt idx="521">
                  <c:v>0</c:v>
                </c:pt>
                <c:pt idx="522">
                  <c:v>0</c:v>
                </c:pt>
                <c:pt idx="523">
                  <c:v>0</c:v>
                </c:pt>
                <c:pt idx="524">
                  <c:v>0</c:v>
                </c:pt>
                <c:pt idx="525">
                  <c:v>0</c:v>
                </c:pt>
                <c:pt idx="526">
                  <c:v>0</c:v>
                </c:pt>
                <c:pt idx="527">
                  <c:v>0</c:v>
                </c:pt>
                <c:pt idx="528">
                  <c:v>0</c:v>
                </c:pt>
                <c:pt idx="529">
                  <c:v>0</c:v>
                </c:pt>
                <c:pt idx="530">
                  <c:v>0</c:v>
                </c:pt>
                <c:pt idx="531">
                  <c:v>0</c:v>
                </c:pt>
                <c:pt idx="532">
                  <c:v>0</c:v>
                </c:pt>
                <c:pt idx="533">
                  <c:v>0</c:v>
                </c:pt>
                <c:pt idx="534">
                  <c:v>0</c:v>
                </c:pt>
                <c:pt idx="535">
                  <c:v>0</c:v>
                </c:pt>
                <c:pt idx="536">
                  <c:v>0</c:v>
                </c:pt>
                <c:pt idx="537">
                  <c:v>0</c:v>
                </c:pt>
                <c:pt idx="538">
                  <c:v>0</c:v>
                </c:pt>
                <c:pt idx="539">
                  <c:v>0</c:v>
                </c:pt>
                <c:pt idx="540">
                  <c:v>0</c:v>
                </c:pt>
                <c:pt idx="541">
                  <c:v>0</c:v>
                </c:pt>
                <c:pt idx="542">
                  <c:v>0</c:v>
                </c:pt>
                <c:pt idx="543">
                  <c:v>0</c:v>
                </c:pt>
                <c:pt idx="544">
                  <c:v>0</c:v>
                </c:pt>
                <c:pt idx="545">
                  <c:v>0</c:v>
                </c:pt>
                <c:pt idx="546">
                  <c:v>0</c:v>
                </c:pt>
                <c:pt idx="547">
                  <c:v>0</c:v>
                </c:pt>
                <c:pt idx="548">
                  <c:v>0</c:v>
                </c:pt>
                <c:pt idx="549">
                  <c:v>0</c:v>
                </c:pt>
                <c:pt idx="550">
                  <c:v>0</c:v>
                </c:pt>
                <c:pt idx="551">
                  <c:v>0</c:v>
                </c:pt>
                <c:pt idx="552">
                  <c:v>0</c:v>
                </c:pt>
                <c:pt idx="553">
                  <c:v>0</c:v>
                </c:pt>
                <c:pt idx="554">
                  <c:v>0</c:v>
                </c:pt>
                <c:pt idx="555">
                  <c:v>0</c:v>
                </c:pt>
                <c:pt idx="556">
                  <c:v>0</c:v>
                </c:pt>
                <c:pt idx="557">
                  <c:v>0</c:v>
                </c:pt>
                <c:pt idx="558">
                  <c:v>0</c:v>
                </c:pt>
                <c:pt idx="559">
                  <c:v>0</c:v>
                </c:pt>
                <c:pt idx="560">
                  <c:v>0</c:v>
                </c:pt>
                <c:pt idx="561">
                  <c:v>0</c:v>
                </c:pt>
                <c:pt idx="562">
                  <c:v>0</c:v>
                </c:pt>
                <c:pt idx="563">
                  <c:v>0</c:v>
                </c:pt>
                <c:pt idx="564">
                  <c:v>0</c:v>
                </c:pt>
                <c:pt idx="565">
                  <c:v>0</c:v>
                </c:pt>
                <c:pt idx="566">
                  <c:v>0</c:v>
                </c:pt>
                <c:pt idx="567">
                  <c:v>0</c:v>
                </c:pt>
                <c:pt idx="568">
                  <c:v>0</c:v>
                </c:pt>
                <c:pt idx="569">
                  <c:v>0</c:v>
                </c:pt>
                <c:pt idx="570">
                  <c:v>0</c:v>
                </c:pt>
                <c:pt idx="571">
                  <c:v>0</c:v>
                </c:pt>
                <c:pt idx="572">
                  <c:v>0</c:v>
                </c:pt>
                <c:pt idx="573">
                  <c:v>0</c:v>
                </c:pt>
                <c:pt idx="574">
                  <c:v>0</c:v>
                </c:pt>
                <c:pt idx="575">
                  <c:v>0</c:v>
                </c:pt>
                <c:pt idx="576">
                  <c:v>0</c:v>
                </c:pt>
                <c:pt idx="577">
                  <c:v>0</c:v>
                </c:pt>
                <c:pt idx="578">
                  <c:v>0</c:v>
                </c:pt>
                <c:pt idx="579">
                  <c:v>0</c:v>
                </c:pt>
                <c:pt idx="580">
                  <c:v>0</c:v>
                </c:pt>
                <c:pt idx="581">
                  <c:v>0</c:v>
                </c:pt>
                <c:pt idx="582">
                  <c:v>0</c:v>
                </c:pt>
                <c:pt idx="583">
                  <c:v>0</c:v>
                </c:pt>
                <c:pt idx="584">
                  <c:v>0</c:v>
                </c:pt>
                <c:pt idx="585">
                  <c:v>0</c:v>
                </c:pt>
                <c:pt idx="586">
                  <c:v>0</c:v>
                </c:pt>
                <c:pt idx="587">
                  <c:v>0</c:v>
                </c:pt>
                <c:pt idx="588">
                  <c:v>0</c:v>
                </c:pt>
                <c:pt idx="589">
                  <c:v>0</c:v>
                </c:pt>
                <c:pt idx="590">
                  <c:v>0</c:v>
                </c:pt>
                <c:pt idx="591">
                  <c:v>0</c:v>
                </c:pt>
                <c:pt idx="592">
                  <c:v>0</c:v>
                </c:pt>
                <c:pt idx="593">
                  <c:v>0</c:v>
                </c:pt>
                <c:pt idx="594">
                  <c:v>0</c:v>
                </c:pt>
                <c:pt idx="595">
                  <c:v>0</c:v>
                </c:pt>
                <c:pt idx="596">
                  <c:v>0</c:v>
                </c:pt>
                <c:pt idx="597">
                  <c:v>0</c:v>
                </c:pt>
                <c:pt idx="598">
                  <c:v>0</c:v>
                </c:pt>
                <c:pt idx="599">
                  <c:v>0</c:v>
                </c:pt>
                <c:pt idx="600">
                  <c:v>0</c:v>
                </c:pt>
                <c:pt idx="601">
                  <c:v>0</c:v>
                </c:pt>
                <c:pt idx="602">
                  <c:v>0</c:v>
                </c:pt>
                <c:pt idx="603">
                  <c:v>0</c:v>
                </c:pt>
                <c:pt idx="604">
                  <c:v>0</c:v>
                </c:pt>
                <c:pt idx="605">
                  <c:v>0</c:v>
                </c:pt>
                <c:pt idx="606">
                  <c:v>0</c:v>
                </c:pt>
                <c:pt idx="607">
                  <c:v>0</c:v>
                </c:pt>
                <c:pt idx="608">
                  <c:v>0</c:v>
                </c:pt>
                <c:pt idx="609">
                  <c:v>0</c:v>
                </c:pt>
                <c:pt idx="610">
                  <c:v>0</c:v>
                </c:pt>
                <c:pt idx="611">
                  <c:v>0</c:v>
                </c:pt>
                <c:pt idx="612">
                  <c:v>0</c:v>
                </c:pt>
                <c:pt idx="613">
                  <c:v>0</c:v>
                </c:pt>
                <c:pt idx="614">
                  <c:v>0</c:v>
                </c:pt>
                <c:pt idx="615">
                  <c:v>0</c:v>
                </c:pt>
                <c:pt idx="616">
                  <c:v>0</c:v>
                </c:pt>
                <c:pt idx="617">
                  <c:v>0</c:v>
                </c:pt>
                <c:pt idx="618">
                  <c:v>0</c:v>
                </c:pt>
                <c:pt idx="619">
                  <c:v>0</c:v>
                </c:pt>
                <c:pt idx="620">
                  <c:v>0</c:v>
                </c:pt>
                <c:pt idx="621">
                  <c:v>0</c:v>
                </c:pt>
                <c:pt idx="622">
                  <c:v>0</c:v>
                </c:pt>
                <c:pt idx="623">
                  <c:v>0</c:v>
                </c:pt>
                <c:pt idx="624">
                  <c:v>0</c:v>
                </c:pt>
                <c:pt idx="625">
                  <c:v>0</c:v>
                </c:pt>
                <c:pt idx="626">
                  <c:v>0</c:v>
                </c:pt>
                <c:pt idx="627">
                  <c:v>0</c:v>
                </c:pt>
                <c:pt idx="628">
                  <c:v>0</c:v>
                </c:pt>
                <c:pt idx="629">
                  <c:v>0</c:v>
                </c:pt>
                <c:pt idx="630">
                  <c:v>0</c:v>
                </c:pt>
                <c:pt idx="631">
                  <c:v>0</c:v>
                </c:pt>
                <c:pt idx="632">
                  <c:v>0</c:v>
                </c:pt>
                <c:pt idx="633">
                  <c:v>0</c:v>
                </c:pt>
                <c:pt idx="634">
                  <c:v>0</c:v>
                </c:pt>
                <c:pt idx="635">
                  <c:v>0</c:v>
                </c:pt>
                <c:pt idx="636">
                  <c:v>0</c:v>
                </c:pt>
                <c:pt idx="637">
                  <c:v>0</c:v>
                </c:pt>
                <c:pt idx="638">
                  <c:v>0</c:v>
                </c:pt>
                <c:pt idx="639">
                  <c:v>0</c:v>
                </c:pt>
                <c:pt idx="640">
                  <c:v>0</c:v>
                </c:pt>
                <c:pt idx="641">
                  <c:v>0</c:v>
                </c:pt>
                <c:pt idx="642">
                  <c:v>0</c:v>
                </c:pt>
                <c:pt idx="643">
                  <c:v>0</c:v>
                </c:pt>
                <c:pt idx="644">
                  <c:v>0</c:v>
                </c:pt>
                <c:pt idx="645">
                  <c:v>0</c:v>
                </c:pt>
                <c:pt idx="646">
                  <c:v>0</c:v>
                </c:pt>
                <c:pt idx="647">
                  <c:v>0</c:v>
                </c:pt>
                <c:pt idx="648">
                  <c:v>0</c:v>
                </c:pt>
                <c:pt idx="649">
                  <c:v>0</c:v>
                </c:pt>
                <c:pt idx="650">
                  <c:v>0</c:v>
                </c:pt>
                <c:pt idx="651">
                  <c:v>0</c:v>
                </c:pt>
                <c:pt idx="652">
                  <c:v>0</c:v>
                </c:pt>
                <c:pt idx="653">
                  <c:v>0</c:v>
                </c:pt>
                <c:pt idx="654">
                  <c:v>0</c:v>
                </c:pt>
                <c:pt idx="655">
                  <c:v>0</c:v>
                </c:pt>
                <c:pt idx="656">
                  <c:v>0</c:v>
                </c:pt>
                <c:pt idx="657">
                  <c:v>0</c:v>
                </c:pt>
                <c:pt idx="658">
                  <c:v>0</c:v>
                </c:pt>
                <c:pt idx="659">
                  <c:v>0</c:v>
                </c:pt>
                <c:pt idx="660">
                  <c:v>0</c:v>
                </c:pt>
                <c:pt idx="661">
                  <c:v>0</c:v>
                </c:pt>
                <c:pt idx="662">
                  <c:v>0</c:v>
                </c:pt>
                <c:pt idx="663">
                  <c:v>0</c:v>
                </c:pt>
                <c:pt idx="664">
                  <c:v>0</c:v>
                </c:pt>
                <c:pt idx="665">
                  <c:v>0</c:v>
                </c:pt>
                <c:pt idx="666">
                  <c:v>0</c:v>
                </c:pt>
                <c:pt idx="667">
                  <c:v>0</c:v>
                </c:pt>
                <c:pt idx="668">
                  <c:v>0</c:v>
                </c:pt>
                <c:pt idx="669">
                  <c:v>0</c:v>
                </c:pt>
                <c:pt idx="670">
                  <c:v>0</c:v>
                </c:pt>
                <c:pt idx="671">
                  <c:v>0</c:v>
                </c:pt>
                <c:pt idx="672">
                  <c:v>0</c:v>
                </c:pt>
                <c:pt idx="673">
                  <c:v>0</c:v>
                </c:pt>
                <c:pt idx="674">
                  <c:v>0</c:v>
                </c:pt>
                <c:pt idx="675">
                  <c:v>0</c:v>
                </c:pt>
                <c:pt idx="676">
                  <c:v>0</c:v>
                </c:pt>
                <c:pt idx="677">
                  <c:v>0</c:v>
                </c:pt>
                <c:pt idx="678">
                  <c:v>0</c:v>
                </c:pt>
                <c:pt idx="679">
                  <c:v>0</c:v>
                </c:pt>
                <c:pt idx="680">
                  <c:v>0</c:v>
                </c:pt>
                <c:pt idx="681">
                  <c:v>0</c:v>
                </c:pt>
                <c:pt idx="682">
                  <c:v>0</c:v>
                </c:pt>
                <c:pt idx="683">
                  <c:v>0</c:v>
                </c:pt>
                <c:pt idx="684">
                  <c:v>0</c:v>
                </c:pt>
                <c:pt idx="685">
                  <c:v>0</c:v>
                </c:pt>
                <c:pt idx="686">
                  <c:v>0</c:v>
                </c:pt>
                <c:pt idx="687">
                  <c:v>0</c:v>
                </c:pt>
                <c:pt idx="688">
                  <c:v>0</c:v>
                </c:pt>
                <c:pt idx="689">
                  <c:v>0</c:v>
                </c:pt>
                <c:pt idx="690">
                  <c:v>0</c:v>
                </c:pt>
                <c:pt idx="691">
                  <c:v>0</c:v>
                </c:pt>
                <c:pt idx="692">
                  <c:v>0</c:v>
                </c:pt>
                <c:pt idx="693">
                  <c:v>0</c:v>
                </c:pt>
                <c:pt idx="694">
                  <c:v>0</c:v>
                </c:pt>
                <c:pt idx="695">
                  <c:v>0</c:v>
                </c:pt>
                <c:pt idx="696">
                  <c:v>0</c:v>
                </c:pt>
                <c:pt idx="697">
                  <c:v>0</c:v>
                </c:pt>
                <c:pt idx="698">
                  <c:v>0</c:v>
                </c:pt>
                <c:pt idx="699">
                  <c:v>0</c:v>
                </c:pt>
                <c:pt idx="700">
                  <c:v>0</c:v>
                </c:pt>
                <c:pt idx="701">
                  <c:v>0</c:v>
                </c:pt>
                <c:pt idx="702">
                  <c:v>0</c:v>
                </c:pt>
                <c:pt idx="703">
                  <c:v>0</c:v>
                </c:pt>
                <c:pt idx="704">
                  <c:v>0</c:v>
                </c:pt>
                <c:pt idx="705">
                  <c:v>0</c:v>
                </c:pt>
                <c:pt idx="706">
                  <c:v>0</c:v>
                </c:pt>
                <c:pt idx="707">
                  <c:v>0</c:v>
                </c:pt>
                <c:pt idx="708">
                  <c:v>0</c:v>
                </c:pt>
                <c:pt idx="709">
                  <c:v>0</c:v>
                </c:pt>
                <c:pt idx="710">
                  <c:v>0</c:v>
                </c:pt>
                <c:pt idx="711">
                  <c:v>0</c:v>
                </c:pt>
                <c:pt idx="712">
                  <c:v>0</c:v>
                </c:pt>
                <c:pt idx="713">
                  <c:v>0</c:v>
                </c:pt>
                <c:pt idx="714">
                  <c:v>0</c:v>
                </c:pt>
                <c:pt idx="715">
                  <c:v>0</c:v>
                </c:pt>
                <c:pt idx="716">
                  <c:v>0</c:v>
                </c:pt>
                <c:pt idx="717">
                  <c:v>0</c:v>
                </c:pt>
                <c:pt idx="718">
                  <c:v>0</c:v>
                </c:pt>
                <c:pt idx="719">
                  <c:v>0</c:v>
                </c:pt>
                <c:pt idx="720">
                  <c:v>0</c:v>
                </c:pt>
                <c:pt idx="721">
                  <c:v>0</c:v>
                </c:pt>
                <c:pt idx="722">
                  <c:v>0</c:v>
                </c:pt>
                <c:pt idx="723">
                  <c:v>0</c:v>
                </c:pt>
                <c:pt idx="724">
                  <c:v>0</c:v>
                </c:pt>
                <c:pt idx="725">
                  <c:v>0</c:v>
                </c:pt>
                <c:pt idx="726">
                  <c:v>0</c:v>
                </c:pt>
                <c:pt idx="727">
                  <c:v>0</c:v>
                </c:pt>
                <c:pt idx="728">
                  <c:v>0</c:v>
                </c:pt>
                <c:pt idx="729">
                  <c:v>0</c:v>
                </c:pt>
                <c:pt idx="730">
                  <c:v>0</c:v>
                </c:pt>
                <c:pt idx="731">
                  <c:v>0</c:v>
                </c:pt>
                <c:pt idx="732">
                  <c:v>0</c:v>
                </c:pt>
                <c:pt idx="733">
                  <c:v>0</c:v>
                </c:pt>
                <c:pt idx="734">
                  <c:v>0</c:v>
                </c:pt>
                <c:pt idx="735">
                  <c:v>0</c:v>
                </c:pt>
                <c:pt idx="736">
                  <c:v>0</c:v>
                </c:pt>
                <c:pt idx="737">
                  <c:v>0</c:v>
                </c:pt>
                <c:pt idx="738">
                  <c:v>0</c:v>
                </c:pt>
                <c:pt idx="739">
                  <c:v>0</c:v>
                </c:pt>
                <c:pt idx="740">
                  <c:v>0</c:v>
                </c:pt>
                <c:pt idx="741">
                  <c:v>0</c:v>
                </c:pt>
                <c:pt idx="742">
                  <c:v>0</c:v>
                </c:pt>
                <c:pt idx="743">
                  <c:v>0</c:v>
                </c:pt>
                <c:pt idx="744">
                  <c:v>0</c:v>
                </c:pt>
                <c:pt idx="745">
                  <c:v>0</c:v>
                </c:pt>
                <c:pt idx="746">
                  <c:v>0</c:v>
                </c:pt>
                <c:pt idx="747">
                  <c:v>0</c:v>
                </c:pt>
                <c:pt idx="748">
                  <c:v>0</c:v>
                </c:pt>
                <c:pt idx="749">
                  <c:v>0</c:v>
                </c:pt>
                <c:pt idx="750">
                  <c:v>0</c:v>
                </c:pt>
                <c:pt idx="751">
                  <c:v>0</c:v>
                </c:pt>
                <c:pt idx="752">
                  <c:v>0</c:v>
                </c:pt>
                <c:pt idx="753">
                  <c:v>0</c:v>
                </c:pt>
                <c:pt idx="754">
                  <c:v>0</c:v>
                </c:pt>
                <c:pt idx="755">
                  <c:v>0</c:v>
                </c:pt>
                <c:pt idx="756">
                  <c:v>0</c:v>
                </c:pt>
                <c:pt idx="757">
                  <c:v>0</c:v>
                </c:pt>
                <c:pt idx="758">
                  <c:v>0</c:v>
                </c:pt>
                <c:pt idx="759">
                  <c:v>0</c:v>
                </c:pt>
                <c:pt idx="760">
                  <c:v>0</c:v>
                </c:pt>
                <c:pt idx="761">
                  <c:v>0</c:v>
                </c:pt>
                <c:pt idx="762">
                  <c:v>0</c:v>
                </c:pt>
                <c:pt idx="763">
                  <c:v>0</c:v>
                </c:pt>
                <c:pt idx="764">
                  <c:v>0</c:v>
                </c:pt>
                <c:pt idx="765">
                  <c:v>0</c:v>
                </c:pt>
                <c:pt idx="766">
                  <c:v>0</c:v>
                </c:pt>
                <c:pt idx="767">
                  <c:v>0</c:v>
                </c:pt>
                <c:pt idx="768">
                  <c:v>0</c:v>
                </c:pt>
                <c:pt idx="769">
                  <c:v>0</c:v>
                </c:pt>
                <c:pt idx="770">
                  <c:v>0</c:v>
                </c:pt>
                <c:pt idx="771">
                  <c:v>0</c:v>
                </c:pt>
                <c:pt idx="772">
                  <c:v>0</c:v>
                </c:pt>
                <c:pt idx="773">
                  <c:v>0</c:v>
                </c:pt>
                <c:pt idx="774">
                  <c:v>0</c:v>
                </c:pt>
                <c:pt idx="775">
                  <c:v>0</c:v>
                </c:pt>
                <c:pt idx="776">
                  <c:v>0</c:v>
                </c:pt>
                <c:pt idx="777">
                  <c:v>0</c:v>
                </c:pt>
                <c:pt idx="778">
                  <c:v>0</c:v>
                </c:pt>
                <c:pt idx="779">
                  <c:v>0</c:v>
                </c:pt>
                <c:pt idx="780">
                  <c:v>0</c:v>
                </c:pt>
                <c:pt idx="781">
                  <c:v>0</c:v>
                </c:pt>
                <c:pt idx="782">
                  <c:v>0</c:v>
                </c:pt>
                <c:pt idx="783">
                  <c:v>0</c:v>
                </c:pt>
                <c:pt idx="784">
                  <c:v>0</c:v>
                </c:pt>
                <c:pt idx="785">
                  <c:v>0</c:v>
                </c:pt>
                <c:pt idx="786">
                  <c:v>0</c:v>
                </c:pt>
                <c:pt idx="787">
                  <c:v>0</c:v>
                </c:pt>
                <c:pt idx="788">
                  <c:v>0</c:v>
                </c:pt>
                <c:pt idx="789">
                  <c:v>0</c:v>
                </c:pt>
                <c:pt idx="790">
                  <c:v>0</c:v>
                </c:pt>
                <c:pt idx="791">
                  <c:v>0</c:v>
                </c:pt>
                <c:pt idx="792">
                  <c:v>0</c:v>
                </c:pt>
                <c:pt idx="793">
                  <c:v>0</c:v>
                </c:pt>
                <c:pt idx="794">
                  <c:v>0</c:v>
                </c:pt>
                <c:pt idx="795">
                  <c:v>0</c:v>
                </c:pt>
                <c:pt idx="796">
                  <c:v>0</c:v>
                </c:pt>
                <c:pt idx="797">
                  <c:v>0</c:v>
                </c:pt>
                <c:pt idx="798">
                  <c:v>0</c:v>
                </c:pt>
                <c:pt idx="799">
                  <c:v>0</c:v>
                </c:pt>
                <c:pt idx="800">
                  <c:v>0</c:v>
                </c:pt>
                <c:pt idx="801">
                  <c:v>0</c:v>
                </c:pt>
                <c:pt idx="802">
                  <c:v>0</c:v>
                </c:pt>
                <c:pt idx="803">
                  <c:v>0</c:v>
                </c:pt>
                <c:pt idx="804">
                  <c:v>0</c:v>
                </c:pt>
                <c:pt idx="805">
                  <c:v>0</c:v>
                </c:pt>
                <c:pt idx="806">
                  <c:v>0</c:v>
                </c:pt>
                <c:pt idx="807">
                  <c:v>0</c:v>
                </c:pt>
                <c:pt idx="808">
                  <c:v>0</c:v>
                </c:pt>
                <c:pt idx="809">
                  <c:v>0</c:v>
                </c:pt>
                <c:pt idx="810">
                  <c:v>0</c:v>
                </c:pt>
                <c:pt idx="811">
                  <c:v>0</c:v>
                </c:pt>
                <c:pt idx="812">
                  <c:v>0</c:v>
                </c:pt>
                <c:pt idx="813">
                  <c:v>0</c:v>
                </c:pt>
                <c:pt idx="814">
                  <c:v>0</c:v>
                </c:pt>
                <c:pt idx="815">
                  <c:v>0</c:v>
                </c:pt>
                <c:pt idx="816">
                  <c:v>0</c:v>
                </c:pt>
                <c:pt idx="817">
                  <c:v>0</c:v>
                </c:pt>
                <c:pt idx="818">
                  <c:v>0</c:v>
                </c:pt>
                <c:pt idx="819">
                  <c:v>0</c:v>
                </c:pt>
                <c:pt idx="820">
                  <c:v>0</c:v>
                </c:pt>
                <c:pt idx="821">
                  <c:v>0</c:v>
                </c:pt>
                <c:pt idx="822">
                  <c:v>0</c:v>
                </c:pt>
                <c:pt idx="823">
                  <c:v>0</c:v>
                </c:pt>
                <c:pt idx="824">
                  <c:v>0</c:v>
                </c:pt>
                <c:pt idx="825">
                  <c:v>0</c:v>
                </c:pt>
                <c:pt idx="826">
                  <c:v>0</c:v>
                </c:pt>
                <c:pt idx="827">
                  <c:v>0</c:v>
                </c:pt>
                <c:pt idx="828">
                  <c:v>0</c:v>
                </c:pt>
                <c:pt idx="829">
                  <c:v>0</c:v>
                </c:pt>
                <c:pt idx="830">
                  <c:v>0</c:v>
                </c:pt>
                <c:pt idx="831">
                  <c:v>0</c:v>
                </c:pt>
                <c:pt idx="832">
                  <c:v>0</c:v>
                </c:pt>
                <c:pt idx="833">
                  <c:v>0</c:v>
                </c:pt>
                <c:pt idx="834">
                  <c:v>0</c:v>
                </c:pt>
                <c:pt idx="835">
                  <c:v>0</c:v>
                </c:pt>
                <c:pt idx="836">
                  <c:v>0</c:v>
                </c:pt>
                <c:pt idx="837">
                  <c:v>0</c:v>
                </c:pt>
                <c:pt idx="838">
                  <c:v>0</c:v>
                </c:pt>
                <c:pt idx="839">
                  <c:v>0</c:v>
                </c:pt>
                <c:pt idx="840">
                  <c:v>0</c:v>
                </c:pt>
                <c:pt idx="841">
                  <c:v>0</c:v>
                </c:pt>
                <c:pt idx="842">
                  <c:v>0</c:v>
                </c:pt>
                <c:pt idx="843">
                  <c:v>0</c:v>
                </c:pt>
                <c:pt idx="844">
                  <c:v>0</c:v>
                </c:pt>
                <c:pt idx="845">
                  <c:v>0</c:v>
                </c:pt>
                <c:pt idx="846">
                  <c:v>0</c:v>
                </c:pt>
                <c:pt idx="847">
                  <c:v>0</c:v>
                </c:pt>
                <c:pt idx="848">
                  <c:v>0</c:v>
                </c:pt>
                <c:pt idx="849">
                  <c:v>0</c:v>
                </c:pt>
                <c:pt idx="850">
                  <c:v>0</c:v>
                </c:pt>
                <c:pt idx="851">
                  <c:v>0</c:v>
                </c:pt>
                <c:pt idx="852">
                  <c:v>0</c:v>
                </c:pt>
                <c:pt idx="853">
                  <c:v>0</c:v>
                </c:pt>
                <c:pt idx="854">
                  <c:v>0</c:v>
                </c:pt>
                <c:pt idx="855">
                  <c:v>0</c:v>
                </c:pt>
                <c:pt idx="856">
                  <c:v>0</c:v>
                </c:pt>
                <c:pt idx="857">
                  <c:v>0</c:v>
                </c:pt>
                <c:pt idx="858">
                  <c:v>0</c:v>
                </c:pt>
                <c:pt idx="859">
                  <c:v>0</c:v>
                </c:pt>
                <c:pt idx="860">
                  <c:v>0</c:v>
                </c:pt>
                <c:pt idx="861">
                  <c:v>0</c:v>
                </c:pt>
                <c:pt idx="862">
                  <c:v>0</c:v>
                </c:pt>
                <c:pt idx="863">
                  <c:v>0</c:v>
                </c:pt>
                <c:pt idx="864">
                  <c:v>0</c:v>
                </c:pt>
                <c:pt idx="865">
                  <c:v>0</c:v>
                </c:pt>
                <c:pt idx="866">
                  <c:v>0</c:v>
                </c:pt>
                <c:pt idx="867">
                  <c:v>0</c:v>
                </c:pt>
                <c:pt idx="868">
                  <c:v>0</c:v>
                </c:pt>
                <c:pt idx="869">
                  <c:v>0</c:v>
                </c:pt>
                <c:pt idx="870">
                  <c:v>0</c:v>
                </c:pt>
                <c:pt idx="871">
                  <c:v>0</c:v>
                </c:pt>
                <c:pt idx="872">
                  <c:v>0</c:v>
                </c:pt>
                <c:pt idx="873">
                  <c:v>0</c:v>
                </c:pt>
                <c:pt idx="874">
                  <c:v>0</c:v>
                </c:pt>
                <c:pt idx="875">
                  <c:v>0</c:v>
                </c:pt>
                <c:pt idx="876">
                  <c:v>0</c:v>
                </c:pt>
                <c:pt idx="877">
                  <c:v>0</c:v>
                </c:pt>
                <c:pt idx="878">
                  <c:v>0</c:v>
                </c:pt>
                <c:pt idx="879">
                  <c:v>0</c:v>
                </c:pt>
                <c:pt idx="880">
                  <c:v>0</c:v>
                </c:pt>
                <c:pt idx="881">
                  <c:v>0</c:v>
                </c:pt>
                <c:pt idx="882">
                  <c:v>0</c:v>
                </c:pt>
                <c:pt idx="883">
                  <c:v>0</c:v>
                </c:pt>
                <c:pt idx="884">
                  <c:v>0</c:v>
                </c:pt>
                <c:pt idx="885">
                  <c:v>0</c:v>
                </c:pt>
                <c:pt idx="886">
                  <c:v>0</c:v>
                </c:pt>
                <c:pt idx="887">
                  <c:v>0</c:v>
                </c:pt>
                <c:pt idx="888">
                  <c:v>0</c:v>
                </c:pt>
                <c:pt idx="889">
                  <c:v>0</c:v>
                </c:pt>
                <c:pt idx="890">
                  <c:v>0</c:v>
                </c:pt>
                <c:pt idx="891">
                  <c:v>0</c:v>
                </c:pt>
                <c:pt idx="892">
                  <c:v>0</c:v>
                </c:pt>
                <c:pt idx="893">
                  <c:v>0</c:v>
                </c:pt>
                <c:pt idx="894">
                  <c:v>0</c:v>
                </c:pt>
                <c:pt idx="895">
                  <c:v>0</c:v>
                </c:pt>
                <c:pt idx="896">
                  <c:v>0</c:v>
                </c:pt>
                <c:pt idx="897">
                  <c:v>0</c:v>
                </c:pt>
                <c:pt idx="898">
                  <c:v>0</c:v>
                </c:pt>
                <c:pt idx="899">
                  <c:v>0</c:v>
                </c:pt>
                <c:pt idx="900">
                  <c:v>0</c:v>
                </c:pt>
                <c:pt idx="901">
                  <c:v>0</c:v>
                </c:pt>
                <c:pt idx="902">
                  <c:v>0</c:v>
                </c:pt>
                <c:pt idx="903">
                  <c:v>0</c:v>
                </c:pt>
                <c:pt idx="904">
                  <c:v>0</c:v>
                </c:pt>
                <c:pt idx="905">
                  <c:v>0</c:v>
                </c:pt>
                <c:pt idx="906">
                  <c:v>0</c:v>
                </c:pt>
                <c:pt idx="907">
                  <c:v>0</c:v>
                </c:pt>
                <c:pt idx="908">
                  <c:v>0</c:v>
                </c:pt>
                <c:pt idx="909">
                  <c:v>0</c:v>
                </c:pt>
                <c:pt idx="910">
                  <c:v>0</c:v>
                </c:pt>
                <c:pt idx="911">
                  <c:v>0</c:v>
                </c:pt>
                <c:pt idx="912">
                  <c:v>0</c:v>
                </c:pt>
                <c:pt idx="913">
                  <c:v>0</c:v>
                </c:pt>
                <c:pt idx="914">
                  <c:v>0</c:v>
                </c:pt>
                <c:pt idx="915">
                  <c:v>0</c:v>
                </c:pt>
                <c:pt idx="916">
                  <c:v>0</c:v>
                </c:pt>
                <c:pt idx="917">
                  <c:v>0</c:v>
                </c:pt>
                <c:pt idx="918">
                  <c:v>0</c:v>
                </c:pt>
                <c:pt idx="919">
                  <c:v>0</c:v>
                </c:pt>
                <c:pt idx="920">
                  <c:v>0</c:v>
                </c:pt>
                <c:pt idx="921">
                  <c:v>0</c:v>
                </c:pt>
                <c:pt idx="922">
                  <c:v>0</c:v>
                </c:pt>
                <c:pt idx="923">
                  <c:v>0</c:v>
                </c:pt>
                <c:pt idx="924">
                  <c:v>0</c:v>
                </c:pt>
                <c:pt idx="925">
                  <c:v>0</c:v>
                </c:pt>
                <c:pt idx="926">
                  <c:v>0</c:v>
                </c:pt>
                <c:pt idx="927">
                  <c:v>0</c:v>
                </c:pt>
                <c:pt idx="928">
                  <c:v>0</c:v>
                </c:pt>
                <c:pt idx="929">
                  <c:v>0</c:v>
                </c:pt>
                <c:pt idx="930">
                  <c:v>0</c:v>
                </c:pt>
                <c:pt idx="931">
                  <c:v>0</c:v>
                </c:pt>
                <c:pt idx="932">
                  <c:v>0</c:v>
                </c:pt>
                <c:pt idx="933">
                  <c:v>0</c:v>
                </c:pt>
                <c:pt idx="934">
                  <c:v>0</c:v>
                </c:pt>
                <c:pt idx="935">
                  <c:v>0</c:v>
                </c:pt>
                <c:pt idx="936">
                  <c:v>0</c:v>
                </c:pt>
                <c:pt idx="937">
                  <c:v>0</c:v>
                </c:pt>
                <c:pt idx="938">
                  <c:v>0</c:v>
                </c:pt>
                <c:pt idx="939">
                  <c:v>0</c:v>
                </c:pt>
                <c:pt idx="940">
                  <c:v>0</c:v>
                </c:pt>
                <c:pt idx="941">
                  <c:v>0</c:v>
                </c:pt>
                <c:pt idx="942">
                  <c:v>0</c:v>
                </c:pt>
                <c:pt idx="943">
                  <c:v>0</c:v>
                </c:pt>
                <c:pt idx="944">
                  <c:v>0</c:v>
                </c:pt>
                <c:pt idx="945">
                  <c:v>0</c:v>
                </c:pt>
                <c:pt idx="946">
                  <c:v>0</c:v>
                </c:pt>
                <c:pt idx="947">
                  <c:v>0</c:v>
                </c:pt>
                <c:pt idx="948">
                  <c:v>0</c:v>
                </c:pt>
                <c:pt idx="949">
                  <c:v>0</c:v>
                </c:pt>
                <c:pt idx="950">
                  <c:v>0</c:v>
                </c:pt>
                <c:pt idx="951">
                  <c:v>0</c:v>
                </c:pt>
                <c:pt idx="952">
                  <c:v>0</c:v>
                </c:pt>
                <c:pt idx="953">
                  <c:v>0</c:v>
                </c:pt>
                <c:pt idx="954">
                  <c:v>0</c:v>
                </c:pt>
                <c:pt idx="955">
                  <c:v>0</c:v>
                </c:pt>
                <c:pt idx="956">
                  <c:v>0</c:v>
                </c:pt>
                <c:pt idx="957">
                  <c:v>0</c:v>
                </c:pt>
                <c:pt idx="958">
                  <c:v>0</c:v>
                </c:pt>
                <c:pt idx="959">
                  <c:v>0</c:v>
                </c:pt>
                <c:pt idx="960">
                  <c:v>0</c:v>
                </c:pt>
                <c:pt idx="961">
                  <c:v>0</c:v>
                </c:pt>
                <c:pt idx="962">
                  <c:v>0</c:v>
                </c:pt>
                <c:pt idx="963">
                  <c:v>0</c:v>
                </c:pt>
                <c:pt idx="964">
                  <c:v>0</c:v>
                </c:pt>
                <c:pt idx="965">
                  <c:v>0</c:v>
                </c:pt>
                <c:pt idx="966">
                  <c:v>0</c:v>
                </c:pt>
                <c:pt idx="967">
                  <c:v>0</c:v>
                </c:pt>
                <c:pt idx="968">
                  <c:v>0</c:v>
                </c:pt>
                <c:pt idx="969">
                  <c:v>0</c:v>
                </c:pt>
                <c:pt idx="970">
                  <c:v>0</c:v>
                </c:pt>
                <c:pt idx="971">
                  <c:v>0</c:v>
                </c:pt>
                <c:pt idx="972">
                  <c:v>0</c:v>
                </c:pt>
                <c:pt idx="973">
                  <c:v>0</c:v>
                </c:pt>
                <c:pt idx="974">
                  <c:v>0</c:v>
                </c:pt>
                <c:pt idx="975">
                  <c:v>0</c:v>
                </c:pt>
                <c:pt idx="976">
                  <c:v>0</c:v>
                </c:pt>
                <c:pt idx="977">
                  <c:v>0</c:v>
                </c:pt>
                <c:pt idx="978">
                  <c:v>0</c:v>
                </c:pt>
                <c:pt idx="979">
                  <c:v>0</c:v>
                </c:pt>
                <c:pt idx="980">
                  <c:v>0</c:v>
                </c:pt>
                <c:pt idx="981">
                  <c:v>0</c:v>
                </c:pt>
                <c:pt idx="982">
                  <c:v>0</c:v>
                </c:pt>
                <c:pt idx="983">
                  <c:v>0</c:v>
                </c:pt>
                <c:pt idx="984">
                  <c:v>0</c:v>
                </c:pt>
                <c:pt idx="985">
                  <c:v>0</c:v>
                </c:pt>
                <c:pt idx="986">
                  <c:v>0</c:v>
                </c:pt>
                <c:pt idx="987">
                  <c:v>0</c:v>
                </c:pt>
                <c:pt idx="988">
                  <c:v>0</c:v>
                </c:pt>
                <c:pt idx="989">
                  <c:v>0</c:v>
                </c:pt>
                <c:pt idx="990">
                  <c:v>0</c:v>
                </c:pt>
                <c:pt idx="991">
                  <c:v>0</c:v>
                </c:pt>
                <c:pt idx="992">
                  <c:v>0</c:v>
                </c:pt>
                <c:pt idx="993">
                  <c:v>0</c:v>
                </c:pt>
                <c:pt idx="994">
                  <c:v>0</c:v>
                </c:pt>
                <c:pt idx="995">
                  <c:v>0</c:v>
                </c:pt>
                <c:pt idx="996">
                  <c:v>0</c:v>
                </c:pt>
                <c:pt idx="997">
                  <c:v>0</c:v>
                </c:pt>
                <c:pt idx="998">
                  <c:v>0</c:v>
                </c:pt>
                <c:pt idx="999">
                  <c:v>0</c:v>
                </c:pt>
                <c:pt idx="1000">
                  <c:v>0</c:v>
                </c:pt>
                <c:pt idx="1001">
                  <c:v>0</c:v>
                </c:pt>
                <c:pt idx="1002">
                  <c:v>0</c:v>
                </c:pt>
                <c:pt idx="1003">
                  <c:v>0</c:v>
                </c:pt>
                <c:pt idx="1004">
                  <c:v>0</c:v>
                </c:pt>
                <c:pt idx="1005">
                  <c:v>0</c:v>
                </c:pt>
                <c:pt idx="1006">
                  <c:v>0</c:v>
                </c:pt>
                <c:pt idx="1007">
                  <c:v>0</c:v>
                </c:pt>
                <c:pt idx="1008">
                  <c:v>0</c:v>
                </c:pt>
                <c:pt idx="1009">
                  <c:v>0</c:v>
                </c:pt>
                <c:pt idx="1010">
                  <c:v>0</c:v>
                </c:pt>
                <c:pt idx="1011">
                  <c:v>0</c:v>
                </c:pt>
                <c:pt idx="1012">
                  <c:v>0</c:v>
                </c:pt>
                <c:pt idx="1013">
                  <c:v>0</c:v>
                </c:pt>
                <c:pt idx="1014">
                  <c:v>0</c:v>
                </c:pt>
                <c:pt idx="1015">
                  <c:v>0</c:v>
                </c:pt>
                <c:pt idx="1016">
                  <c:v>0</c:v>
                </c:pt>
                <c:pt idx="1017">
                  <c:v>0</c:v>
                </c:pt>
                <c:pt idx="1018">
                  <c:v>0</c:v>
                </c:pt>
                <c:pt idx="1019">
                  <c:v>0</c:v>
                </c:pt>
                <c:pt idx="1020">
                  <c:v>0</c:v>
                </c:pt>
                <c:pt idx="1021">
                  <c:v>0</c:v>
                </c:pt>
                <c:pt idx="1022">
                  <c:v>0</c:v>
                </c:pt>
                <c:pt idx="1023">
                  <c:v>0</c:v>
                </c:pt>
                <c:pt idx="1024">
                  <c:v>0</c:v>
                </c:pt>
                <c:pt idx="1025">
                  <c:v>0</c:v>
                </c:pt>
                <c:pt idx="1026">
                  <c:v>0</c:v>
                </c:pt>
                <c:pt idx="1027">
                  <c:v>0</c:v>
                </c:pt>
                <c:pt idx="1028">
                  <c:v>0</c:v>
                </c:pt>
                <c:pt idx="1029">
                  <c:v>0</c:v>
                </c:pt>
                <c:pt idx="1030">
                  <c:v>0</c:v>
                </c:pt>
                <c:pt idx="1031">
                  <c:v>0</c:v>
                </c:pt>
                <c:pt idx="1032">
                  <c:v>0</c:v>
                </c:pt>
                <c:pt idx="1033">
                  <c:v>0</c:v>
                </c:pt>
                <c:pt idx="1034">
                  <c:v>0</c:v>
                </c:pt>
                <c:pt idx="1035">
                  <c:v>0</c:v>
                </c:pt>
                <c:pt idx="1036">
                  <c:v>0</c:v>
                </c:pt>
                <c:pt idx="1037">
                  <c:v>0</c:v>
                </c:pt>
                <c:pt idx="1038">
                  <c:v>0</c:v>
                </c:pt>
                <c:pt idx="1039">
                  <c:v>0</c:v>
                </c:pt>
                <c:pt idx="1040">
                  <c:v>0</c:v>
                </c:pt>
                <c:pt idx="1041">
                  <c:v>0</c:v>
                </c:pt>
                <c:pt idx="1042">
                  <c:v>0</c:v>
                </c:pt>
                <c:pt idx="1043">
                  <c:v>0</c:v>
                </c:pt>
                <c:pt idx="1044">
                  <c:v>0</c:v>
                </c:pt>
                <c:pt idx="1045">
                  <c:v>0</c:v>
                </c:pt>
                <c:pt idx="1046">
                  <c:v>0</c:v>
                </c:pt>
                <c:pt idx="1047">
                  <c:v>0</c:v>
                </c:pt>
                <c:pt idx="1048">
                  <c:v>0</c:v>
                </c:pt>
                <c:pt idx="1049">
                  <c:v>0</c:v>
                </c:pt>
                <c:pt idx="1050">
                  <c:v>0</c:v>
                </c:pt>
                <c:pt idx="1051">
                  <c:v>0</c:v>
                </c:pt>
                <c:pt idx="1052">
                  <c:v>0</c:v>
                </c:pt>
                <c:pt idx="1053">
                  <c:v>0</c:v>
                </c:pt>
                <c:pt idx="1054">
                  <c:v>0</c:v>
                </c:pt>
                <c:pt idx="1055">
                  <c:v>0</c:v>
                </c:pt>
                <c:pt idx="1056">
                  <c:v>0</c:v>
                </c:pt>
                <c:pt idx="1057">
                  <c:v>0</c:v>
                </c:pt>
                <c:pt idx="1058">
                  <c:v>0</c:v>
                </c:pt>
                <c:pt idx="1059">
                  <c:v>0</c:v>
                </c:pt>
                <c:pt idx="1060">
                  <c:v>0</c:v>
                </c:pt>
                <c:pt idx="1061">
                  <c:v>0</c:v>
                </c:pt>
                <c:pt idx="1062">
                  <c:v>0</c:v>
                </c:pt>
                <c:pt idx="1063">
                  <c:v>0</c:v>
                </c:pt>
                <c:pt idx="1064">
                  <c:v>0</c:v>
                </c:pt>
                <c:pt idx="1065">
                  <c:v>0</c:v>
                </c:pt>
                <c:pt idx="1066">
                  <c:v>0</c:v>
                </c:pt>
                <c:pt idx="1067">
                  <c:v>0</c:v>
                </c:pt>
                <c:pt idx="1068">
                  <c:v>0</c:v>
                </c:pt>
                <c:pt idx="1069">
                  <c:v>0</c:v>
                </c:pt>
                <c:pt idx="1070">
                  <c:v>0</c:v>
                </c:pt>
                <c:pt idx="1071">
                  <c:v>0</c:v>
                </c:pt>
                <c:pt idx="1072">
                  <c:v>0</c:v>
                </c:pt>
                <c:pt idx="1073">
                  <c:v>0</c:v>
                </c:pt>
                <c:pt idx="1074">
                  <c:v>0</c:v>
                </c:pt>
                <c:pt idx="1075">
                  <c:v>0</c:v>
                </c:pt>
                <c:pt idx="1076">
                  <c:v>0</c:v>
                </c:pt>
                <c:pt idx="1077">
                  <c:v>0</c:v>
                </c:pt>
                <c:pt idx="1078">
                  <c:v>0</c:v>
                </c:pt>
                <c:pt idx="1079">
                  <c:v>0</c:v>
                </c:pt>
                <c:pt idx="1080">
                  <c:v>0</c:v>
                </c:pt>
                <c:pt idx="1081">
                  <c:v>0</c:v>
                </c:pt>
                <c:pt idx="1082">
                  <c:v>0</c:v>
                </c:pt>
                <c:pt idx="1083">
                  <c:v>0</c:v>
                </c:pt>
                <c:pt idx="1084">
                  <c:v>0</c:v>
                </c:pt>
                <c:pt idx="1085">
                  <c:v>0</c:v>
                </c:pt>
                <c:pt idx="1086">
                  <c:v>0</c:v>
                </c:pt>
                <c:pt idx="1087">
                  <c:v>0</c:v>
                </c:pt>
                <c:pt idx="1088">
                  <c:v>0</c:v>
                </c:pt>
                <c:pt idx="1089">
                  <c:v>0</c:v>
                </c:pt>
                <c:pt idx="1090">
                  <c:v>0</c:v>
                </c:pt>
                <c:pt idx="1091">
                  <c:v>0</c:v>
                </c:pt>
                <c:pt idx="1092">
                  <c:v>0</c:v>
                </c:pt>
                <c:pt idx="1093">
                  <c:v>0</c:v>
                </c:pt>
                <c:pt idx="1094">
                  <c:v>0</c:v>
                </c:pt>
                <c:pt idx="1095">
                  <c:v>0</c:v>
                </c:pt>
                <c:pt idx="1096">
                  <c:v>0</c:v>
                </c:pt>
                <c:pt idx="1097">
                  <c:v>0</c:v>
                </c:pt>
                <c:pt idx="1098">
                  <c:v>0</c:v>
                </c:pt>
                <c:pt idx="1099">
                  <c:v>0</c:v>
                </c:pt>
                <c:pt idx="1100">
                  <c:v>0</c:v>
                </c:pt>
                <c:pt idx="1101">
                  <c:v>0</c:v>
                </c:pt>
                <c:pt idx="1102">
                  <c:v>0</c:v>
                </c:pt>
                <c:pt idx="1103">
                  <c:v>0</c:v>
                </c:pt>
                <c:pt idx="1104">
                  <c:v>0</c:v>
                </c:pt>
                <c:pt idx="1105">
                  <c:v>0</c:v>
                </c:pt>
                <c:pt idx="1106">
                  <c:v>0</c:v>
                </c:pt>
                <c:pt idx="1107">
                  <c:v>0</c:v>
                </c:pt>
                <c:pt idx="1108">
                  <c:v>0</c:v>
                </c:pt>
                <c:pt idx="1109">
                  <c:v>0</c:v>
                </c:pt>
                <c:pt idx="1110">
                  <c:v>0</c:v>
                </c:pt>
                <c:pt idx="1111">
                  <c:v>0</c:v>
                </c:pt>
                <c:pt idx="1112">
                  <c:v>0</c:v>
                </c:pt>
                <c:pt idx="1113">
                  <c:v>0</c:v>
                </c:pt>
                <c:pt idx="1114">
                  <c:v>0</c:v>
                </c:pt>
                <c:pt idx="1115">
                  <c:v>0</c:v>
                </c:pt>
                <c:pt idx="1116">
                  <c:v>0</c:v>
                </c:pt>
                <c:pt idx="1117">
                  <c:v>0</c:v>
                </c:pt>
                <c:pt idx="1118">
                  <c:v>0</c:v>
                </c:pt>
                <c:pt idx="1119">
                  <c:v>0</c:v>
                </c:pt>
                <c:pt idx="1120">
                  <c:v>0</c:v>
                </c:pt>
                <c:pt idx="1121">
                  <c:v>0</c:v>
                </c:pt>
                <c:pt idx="1122">
                  <c:v>0</c:v>
                </c:pt>
                <c:pt idx="1123">
                  <c:v>0</c:v>
                </c:pt>
                <c:pt idx="1124">
                  <c:v>0</c:v>
                </c:pt>
                <c:pt idx="1125">
                  <c:v>0</c:v>
                </c:pt>
                <c:pt idx="1126">
                  <c:v>0</c:v>
                </c:pt>
                <c:pt idx="1127">
                  <c:v>0</c:v>
                </c:pt>
                <c:pt idx="1128">
                  <c:v>0</c:v>
                </c:pt>
                <c:pt idx="1129">
                  <c:v>0</c:v>
                </c:pt>
                <c:pt idx="1130">
                  <c:v>0</c:v>
                </c:pt>
                <c:pt idx="1131">
                  <c:v>0</c:v>
                </c:pt>
                <c:pt idx="1132">
                  <c:v>0</c:v>
                </c:pt>
                <c:pt idx="1133">
                  <c:v>0</c:v>
                </c:pt>
                <c:pt idx="1134">
                  <c:v>0</c:v>
                </c:pt>
                <c:pt idx="1135">
                  <c:v>0</c:v>
                </c:pt>
                <c:pt idx="1136">
                  <c:v>0</c:v>
                </c:pt>
                <c:pt idx="1137">
                  <c:v>0</c:v>
                </c:pt>
                <c:pt idx="1138">
                  <c:v>0</c:v>
                </c:pt>
                <c:pt idx="1139">
                  <c:v>0</c:v>
                </c:pt>
                <c:pt idx="1140">
                  <c:v>0</c:v>
                </c:pt>
                <c:pt idx="1141">
                  <c:v>0</c:v>
                </c:pt>
                <c:pt idx="1142">
                  <c:v>0</c:v>
                </c:pt>
                <c:pt idx="1143">
                  <c:v>0</c:v>
                </c:pt>
                <c:pt idx="1144">
                  <c:v>0</c:v>
                </c:pt>
                <c:pt idx="1145">
                  <c:v>0</c:v>
                </c:pt>
                <c:pt idx="1146">
                  <c:v>0</c:v>
                </c:pt>
                <c:pt idx="1147">
                  <c:v>0</c:v>
                </c:pt>
                <c:pt idx="1148">
                  <c:v>0</c:v>
                </c:pt>
                <c:pt idx="1149">
                  <c:v>0</c:v>
                </c:pt>
                <c:pt idx="1150">
                  <c:v>0</c:v>
                </c:pt>
                <c:pt idx="1151">
                  <c:v>0</c:v>
                </c:pt>
                <c:pt idx="1152">
                  <c:v>0</c:v>
                </c:pt>
                <c:pt idx="1153">
                  <c:v>0</c:v>
                </c:pt>
                <c:pt idx="1154">
                  <c:v>0</c:v>
                </c:pt>
                <c:pt idx="1155">
                  <c:v>0</c:v>
                </c:pt>
                <c:pt idx="1156">
                  <c:v>0</c:v>
                </c:pt>
                <c:pt idx="1157">
                  <c:v>0</c:v>
                </c:pt>
                <c:pt idx="1158">
                  <c:v>0</c:v>
                </c:pt>
                <c:pt idx="1159">
                  <c:v>0</c:v>
                </c:pt>
                <c:pt idx="1160">
                  <c:v>0</c:v>
                </c:pt>
                <c:pt idx="1161">
                  <c:v>0</c:v>
                </c:pt>
                <c:pt idx="1162">
                  <c:v>0</c:v>
                </c:pt>
                <c:pt idx="1163">
                  <c:v>0</c:v>
                </c:pt>
                <c:pt idx="1164">
                  <c:v>0</c:v>
                </c:pt>
                <c:pt idx="1165">
                  <c:v>0</c:v>
                </c:pt>
                <c:pt idx="1166">
                  <c:v>0</c:v>
                </c:pt>
                <c:pt idx="1167">
                  <c:v>0</c:v>
                </c:pt>
                <c:pt idx="1168">
                  <c:v>0</c:v>
                </c:pt>
                <c:pt idx="1169">
                  <c:v>0</c:v>
                </c:pt>
                <c:pt idx="1170">
                  <c:v>0</c:v>
                </c:pt>
                <c:pt idx="1171">
                  <c:v>0</c:v>
                </c:pt>
                <c:pt idx="1172">
                  <c:v>0</c:v>
                </c:pt>
                <c:pt idx="1173">
                  <c:v>0</c:v>
                </c:pt>
                <c:pt idx="1174">
                  <c:v>0</c:v>
                </c:pt>
                <c:pt idx="1175">
                  <c:v>0</c:v>
                </c:pt>
                <c:pt idx="1176">
                  <c:v>0</c:v>
                </c:pt>
                <c:pt idx="1177">
                  <c:v>0</c:v>
                </c:pt>
                <c:pt idx="1178">
                  <c:v>0</c:v>
                </c:pt>
                <c:pt idx="1179">
                  <c:v>0</c:v>
                </c:pt>
                <c:pt idx="1180">
                  <c:v>0</c:v>
                </c:pt>
                <c:pt idx="1181">
                  <c:v>0</c:v>
                </c:pt>
                <c:pt idx="1182">
                  <c:v>0</c:v>
                </c:pt>
                <c:pt idx="1183">
                  <c:v>0</c:v>
                </c:pt>
                <c:pt idx="1184">
                  <c:v>0</c:v>
                </c:pt>
                <c:pt idx="1185">
                  <c:v>0</c:v>
                </c:pt>
                <c:pt idx="1186">
                  <c:v>0</c:v>
                </c:pt>
                <c:pt idx="1187">
                  <c:v>0</c:v>
                </c:pt>
                <c:pt idx="1188">
                  <c:v>0</c:v>
                </c:pt>
                <c:pt idx="1189">
                  <c:v>0</c:v>
                </c:pt>
                <c:pt idx="1190">
                  <c:v>0</c:v>
                </c:pt>
                <c:pt idx="1191">
                  <c:v>0</c:v>
                </c:pt>
                <c:pt idx="1192">
                  <c:v>0</c:v>
                </c:pt>
                <c:pt idx="1193">
                  <c:v>0</c:v>
                </c:pt>
                <c:pt idx="1194">
                  <c:v>0</c:v>
                </c:pt>
                <c:pt idx="1195">
                  <c:v>0</c:v>
                </c:pt>
                <c:pt idx="1196">
                  <c:v>0</c:v>
                </c:pt>
                <c:pt idx="1197">
                  <c:v>0</c:v>
                </c:pt>
                <c:pt idx="1198">
                  <c:v>0</c:v>
                </c:pt>
                <c:pt idx="1199">
                  <c:v>0</c:v>
                </c:pt>
                <c:pt idx="1200">
                  <c:v>0</c:v>
                </c:pt>
                <c:pt idx="1201">
                  <c:v>0</c:v>
                </c:pt>
                <c:pt idx="1202">
                  <c:v>0</c:v>
                </c:pt>
                <c:pt idx="1203">
                  <c:v>0</c:v>
                </c:pt>
                <c:pt idx="1204">
                  <c:v>0</c:v>
                </c:pt>
                <c:pt idx="1205">
                  <c:v>0</c:v>
                </c:pt>
                <c:pt idx="1206">
                  <c:v>0</c:v>
                </c:pt>
                <c:pt idx="1207">
                  <c:v>0</c:v>
                </c:pt>
                <c:pt idx="1208">
                  <c:v>0</c:v>
                </c:pt>
                <c:pt idx="1209">
                  <c:v>0</c:v>
                </c:pt>
                <c:pt idx="1210">
                  <c:v>0</c:v>
                </c:pt>
                <c:pt idx="1211">
                  <c:v>0</c:v>
                </c:pt>
                <c:pt idx="1212">
                  <c:v>0</c:v>
                </c:pt>
                <c:pt idx="1213">
                  <c:v>0</c:v>
                </c:pt>
                <c:pt idx="1214">
                  <c:v>0</c:v>
                </c:pt>
                <c:pt idx="1215">
                  <c:v>0</c:v>
                </c:pt>
                <c:pt idx="1216">
                  <c:v>0</c:v>
                </c:pt>
                <c:pt idx="1217">
                  <c:v>0</c:v>
                </c:pt>
                <c:pt idx="1218">
                  <c:v>0</c:v>
                </c:pt>
                <c:pt idx="1219">
                  <c:v>0</c:v>
                </c:pt>
                <c:pt idx="1220">
                  <c:v>0</c:v>
                </c:pt>
                <c:pt idx="1221">
                  <c:v>0</c:v>
                </c:pt>
                <c:pt idx="1222">
                  <c:v>0</c:v>
                </c:pt>
                <c:pt idx="1223">
                  <c:v>0</c:v>
                </c:pt>
                <c:pt idx="1224">
                  <c:v>0</c:v>
                </c:pt>
                <c:pt idx="1225">
                  <c:v>0</c:v>
                </c:pt>
                <c:pt idx="1226">
                  <c:v>0</c:v>
                </c:pt>
                <c:pt idx="1227">
                  <c:v>0</c:v>
                </c:pt>
                <c:pt idx="1228">
                  <c:v>0</c:v>
                </c:pt>
                <c:pt idx="1229">
                  <c:v>0</c:v>
                </c:pt>
                <c:pt idx="1230">
                  <c:v>0</c:v>
                </c:pt>
                <c:pt idx="1231">
                  <c:v>0</c:v>
                </c:pt>
                <c:pt idx="1232">
                  <c:v>0</c:v>
                </c:pt>
                <c:pt idx="1233">
                  <c:v>0</c:v>
                </c:pt>
                <c:pt idx="1234">
                  <c:v>0</c:v>
                </c:pt>
                <c:pt idx="1235">
                  <c:v>0</c:v>
                </c:pt>
                <c:pt idx="1236">
                  <c:v>0</c:v>
                </c:pt>
                <c:pt idx="1237">
                  <c:v>0</c:v>
                </c:pt>
                <c:pt idx="1238">
                  <c:v>0</c:v>
                </c:pt>
                <c:pt idx="1239">
                  <c:v>0</c:v>
                </c:pt>
                <c:pt idx="1240">
                  <c:v>0</c:v>
                </c:pt>
                <c:pt idx="1241">
                  <c:v>0</c:v>
                </c:pt>
                <c:pt idx="1242">
                  <c:v>0</c:v>
                </c:pt>
                <c:pt idx="1243">
                  <c:v>0</c:v>
                </c:pt>
                <c:pt idx="1244">
                  <c:v>0</c:v>
                </c:pt>
                <c:pt idx="1245">
                  <c:v>0</c:v>
                </c:pt>
                <c:pt idx="1246">
                  <c:v>0</c:v>
                </c:pt>
                <c:pt idx="1247">
                  <c:v>0</c:v>
                </c:pt>
                <c:pt idx="1248">
                  <c:v>0</c:v>
                </c:pt>
                <c:pt idx="1249">
                  <c:v>0</c:v>
                </c:pt>
                <c:pt idx="1250">
                  <c:v>0</c:v>
                </c:pt>
                <c:pt idx="1251">
                  <c:v>0</c:v>
                </c:pt>
                <c:pt idx="1252">
                  <c:v>0</c:v>
                </c:pt>
                <c:pt idx="1253">
                  <c:v>0</c:v>
                </c:pt>
                <c:pt idx="1254">
                  <c:v>0</c:v>
                </c:pt>
                <c:pt idx="1255">
                  <c:v>0</c:v>
                </c:pt>
                <c:pt idx="1256">
                  <c:v>0</c:v>
                </c:pt>
                <c:pt idx="1257">
                  <c:v>0</c:v>
                </c:pt>
                <c:pt idx="1258">
                  <c:v>0</c:v>
                </c:pt>
                <c:pt idx="1259">
                  <c:v>0</c:v>
                </c:pt>
                <c:pt idx="1260">
                  <c:v>0</c:v>
                </c:pt>
                <c:pt idx="1261">
                  <c:v>0</c:v>
                </c:pt>
                <c:pt idx="1262">
                  <c:v>0</c:v>
                </c:pt>
                <c:pt idx="1263">
                  <c:v>0</c:v>
                </c:pt>
                <c:pt idx="1264">
                  <c:v>0</c:v>
                </c:pt>
                <c:pt idx="1265">
                  <c:v>0</c:v>
                </c:pt>
                <c:pt idx="1266">
                  <c:v>0</c:v>
                </c:pt>
                <c:pt idx="1267">
                  <c:v>0</c:v>
                </c:pt>
                <c:pt idx="1268">
                  <c:v>0</c:v>
                </c:pt>
                <c:pt idx="1269">
                  <c:v>0</c:v>
                </c:pt>
                <c:pt idx="1270">
                  <c:v>0</c:v>
                </c:pt>
                <c:pt idx="1271">
                  <c:v>0</c:v>
                </c:pt>
                <c:pt idx="1272">
                  <c:v>0</c:v>
                </c:pt>
                <c:pt idx="1273">
                  <c:v>0</c:v>
                </c:pt>
                <c:pt idx="1274">
                  <c:v>0</c:v>
                </c:pt>
                <c:pt idx="1275">
                  <c:v>0</c:v>
                </c:pt>
                <c:pt idx="1276">
                  <c:v>0</c:v>
                </c:pt>
                <c:pt idx="1277">
                  <c:v>0</c:v>
                </c:pt>
                <c:pt idx="1278">
                  <c:v>0</c:v>
                </c:pt>
                <c:pt idx="1279">
                  <c:v>0</c:v>
                </c:pt>
                <c:pt idx="1280">
                  <c:v>0</c:v>
                </c:pt>
                <c:pt idx="1281">
                  <c:v>0</c:v>
                </c:pt>
                <c:pt idx="1282">
                  <c:v>0</c:v>
                </c:pt>
                <c:pt idx="1283">
                  <c:v>0</c:v>
                </c:pt>
                <c:pt idx="1284">
                  <c:v>0</c:v>
                </c:pt>
                <c:pt idx="1285">
                  <c:v>0</c:v>
                </c:pt>
                <c:pt idx="1286">
                  <c:v>0</c:v>
                </c:pt>
                <c:pt idx="1287">
                  <c:v>0</c:v>
                </c:pt>
                <c:pt idx="1288">
                  <c:v>0</c:v>
                </c:pt>
                <c:pt idx="1289">
                  <c:v>0</c:v>
                </c:pt>
                <c:pt idx="1290">
                  <c:v>0</c:v>
                </c:pt>
                <c:pt idx="1291">
                  <c:v>0</c:v>
                </c:pt>
                <c:pt idx="1292">
                  <c:v>0</c:v>
                </c:pt>
                <c:pt idx="1293">
                  <c:v>0</c:v>
                </c:pt>
                <c:pt idx="1294">
                  <c:v>0</c:v>
                </c:pt>
                <c:pt idx="1295">
                  <c:v>0</c:v>
                </c:pt>
                <c:pt idx="1296">
                  <c:v>0</c:v>
                </c:pt>
                <c:pt idx="1297">
                  <c:v>0</c:v>
                </c:pt>
                <c:pt idx="1298">
                  <c:v>0</c:v>
                </c:pt>
                <c:pt idx="1299">
                  <c:v>0</c:v>
                </c:pt>
                <c:pt idx="1300">
                  <c:v>0</c:v>
                </c:pt>
                <c:pt idx="1301">
                  <c:v>0</c:v>
                </c:pt>
                <c:pt idx="1302">
                  <c:v>0</c:v>
                </c:pt>
                <c:pt idx="1303">
                  <c:v>0</c:v>
                </c:pt>
                <c:pt idx="1304">
                  <c:v>0</c:v>
                </c:pt>
                <c:pt idx="1305">
                  <c:v>0</c:v>
                </c:pt>
                <c:pt idx="1306">
                  <c:v>0</c:v>
                </c:pt>
                <c:pt idx="1307">
                  <c:v>0</c:v>
                </c:pt>
                <c:pt idx="1308">
                  <c:v>0</c:v>
                </c:pt>
                <c:pt idx="1309">
                  <c:v>0</c:v>
                </c:pt>
                <c:pt idx="1310">
                  <c:v>0</c:v>
                </c:pt>
                <c:pt idx="1311">
                  <c:v>0</c:v>
                </c:pt>
                <c:pt idx="1312">
                  <c:v>0</c:v>
                </c:pt>
                <c:pt idx="1313">
                  <c:v>0</c:v>
                </c:pt>
                <c:pt idx="1314">
                  <c:v>0</c:v>
                </c:pt>
                <c:pt idx="1315">
                  <c:v>0</c:v>
                </c:pt>
                <c:pt idx="1316">
                  <c:v>0</c:v>
                </c:pt>
                <c:pt idx="1317">
                  <c:v>0</c:v>
                </c:pt>
                <c:pt idx="1318">
                  <c:v>0</c:v>
                </c:pt>
                <c:pt idx="1319">
                  <c:v>0</c:v>
                </c:pt>
                <c:pt idx="1320">
                  <c:v>0</c:v>
                </c:pt>
                <c:pt idx="1321">
                  <c:v>0</c:v>
                </c:pt>
                <c:pt idx="1322">
                  <c:v>0</c:v>
                </c:pt>
                <c:pt idx="1323">
                  <c:v>0</c:v>
                </c:pt>
                <c:pt idx="1324">
                  <c:v>0</c:v>
                </c:pt>
                <c:pt idx="1325">
                  <c:v>0</c:v>
                </c:pt>
                <c:pt idx="1326">
                  <c:v>0</c:v>
                </c:pt>
                <c:pt idx="1327">
                  <c:v>0</c:v>
                </c:pt>
                <c:pt idx="1328">
                  <c:v>0</c:v>
                </c:pt>
                <c:pt idx="1329">
                  <c:v>0</c:v>
                </c:pt>
                <c:pt idx="1330">
                  <c:v>0</c:v>
                </c:pt>
                <c:pt idx="1331">
                  <c:v>0</c:v>
                </c:pt>
                <c:pt idx="1332">
                  <c:v>0</c:v>
                </c:pt>
                <c:pt idx="1333">
                  <c:v>0</c:v>
                </c:pt>
                <c:pt idx="1334">
                  <c:v>0</c:v>
                </c:pt>
                <c:pt idx="1335">
                  <c:v>0</c:v>
                </c:pt>
                <c:pt idx="1336">
                  <c:v>0</c:v>
                </c:pt>
                <c:pt idx="1337">
                  <c:v>0</c:v>
                </c:pt>
                <c:pt idx="1338">
                  <c:v>0</c:v>
                </c:pt>
                <c:pt idx="1339">
                  <c:v>0</c:v>
                </c:pt>
                <c:pt idx="1340">
                  <c:v>0</c:v>
                </c:pt>
                <c:pt idx="1341">
                  <c:v>0</c:v>
                </c:pt>
                <c:pt idx="1342">
                  <c:v>0</c:v>
                </c:pt>
                <c:pt idx="1343">
                  <c:v>0</c:v>
                </c:pt>
                <c:pt idx="1344">
                  <c:v>0</c:v>
                </c:pt>
                <c:pt idx="1345">
                  <c:v>0</c:v>
                </c:pt>
                <c:pt idx="1346">
                  <c:v>0</c:v>
                </c:pt>
                <c:pt idx="1347">
                  <c:v>0</c:v>
                </c:pt>
                <c:pt idx="1348">
                  <c:v>0</c:v>
                </c:pt>
                <c:pt idx="1349">
                  <c:v>0</c:v>
                </c:pt>
                <c:pt idx="1350">
                  <c:v>0</c:v>
                </c:pt>
                <c:pt idx="1351">
                  <c:v>0</c:v>
                </c:pt>
                <c:pt idx="1352">
                  <c:v>0</c:v>
                </c:pt>
                <c:pt idx="1353">
                  <c:v>0</c:v>
                </c:pt>
                <c:pt idx="1354">
                  <c:v>0</c:v>
                </c:pt>
                <c:pt idx="1355">
                  <c:v>0</c:v>
                </c:pt>
                <c:pt idx="1356">
                  <c:v>0</c:v>
                </c:pt>
                <c:pt idx="1357">
                  <c:v>0</c:v>
                </c:pt>
                <c:pt idx="1358">
                  <c:v>0</c:v>
                </c:pt>
                <c:pt idx="1359">
                  <c:v>0</c:v>
                </c:pt>
                <c:pt idx="1360">
                  <c:v>0</c:v>
                </c:pt>
                <c:pt idx="1361">
                  <c:v>0</c:v>
                </c:pt>
                <c:pt idx="1362">
                  <c:v>0</c:v>
                </c:pt>
                <c:pt idx="1363">
                  <c:v>0</c:v>
                </c:pt>
                <c:pt idx="1364">
                  <c:v>0</c:v>
                </c:pt>
                <c:pt idx="1365">
                  <c:v>0</c:v>
                </c:pt>
                <c:pt idx="1366">
                  <c:v>0</c:v>
                </c:pt>
                <c:pt idx="1367">
                  <c:v>0</c:v>
                </c:pt>
                <c:pt idx="1368">
                  <c:v>0</c:v>
                </c:pt>
                <c:pt idx="1369">
                  <c:v>0</c:v>
                </c:pt>
                <c:pt idx="1370">
                  <c:v>0</c:v>
                </c:pt>
                <c:pt idx="1371">
                  <c:v>0</c:v>
                </c:pt>
                <c:pt idx="1372">
                  <c:v>0</c:v>
                </c:pt>
                <c:pt idx="1373">
                  <c:v>0</c:v>
                </c:pt>
                <c:pt idx="1374">
                  <c:v>0</c:v>
                </c:pt>
                <c:pt idx="1375">
                  <c:v>0</c:v>
                </c:pt>
                <c:pt idx="1376">
                  <c:v>0</c:v>
                </c:pt>
                <c:pt idx="1377">
                  <c:v>0</c:v>
                </c:pt>
                <c:pt idx="1378">
                  <c:v>0</c:v>
                </c:pt>
                <c:pt idx="1379">
                  <c:v>0</c:v>
                </c:pt>
                <c:pt idx="1380">
                  <c:v>0</c:v>
                </c:pt>
                <c:pt idx="1381">
                  <c:v>0</c:v>
                </c:pt>
                <c:pt idx="1382">
                  <c:v>0</c:v>
                </c:pt>
                <c:pt idx="1383">
                  <c:v>0</c:v>
                </c:pt>
                <c:pt idx="1384">
                  <c:v>0</c:v>
                </c:pt>
                <c:pt idx="1385">
                  <c:v>0</c:v>
                </c:pt>
                <c:pt idx="1386">
                  <c:v>0</c:v>
                </c:pt>
                <c:pt idx="1387">
                  <c:v>0</c:v>
                </c:pt>
                <c:pt idx="1388">
                  <c:v>0</c:v>
                </c:pt>
                <c:pt idx="1389">
                  <c:v>0</c:v>
                </c:pt>
                <c:pt idx="1390">
                  <c:v>0</c:v>
                </c:pt>
                <c:pt idx="1391">
                  <c:v>0</c:v>
                </c:pt>
                <c:pt idx="1392">
                  <c:v>0</c:v>
                </c:pt>
                <c:pt idx="1393">
                  <c:v>0</c:v>
                </c:pt>
                <c:pt idx="1394">
                  <c:v>0</c:v>
                </c:pt>
                <c:pt idx="1395">
                  <c:v>0</c:v>
                </c:pt>
                <c:pt idx="1396">
                  <c:v>0</c:v>
                </c:pt>
                <c:pt idx="1397">
                  <c:v>0</c:v>
                </c:pt>
                <c:pt idx="1398">
                  <c:v>0</c:v>
                </c:pt>
                <c:pt idx="1399">
                  <c:v>0</c:v>
                </c:pt>
                <c:pt idx="1400">
                  <c:v>0</c:v>
                </c:pt>
                <c:pt idx="1401">
                  <c:v>0</c:v>
                </c:pt>
                <c:pt idx="1402">
                  <c:v>0</c:v>
                </c:pt>
                <c:pt idx="1403">
                  <c:v>0</c:v>
                </c:pt>
                <c:pt idx="1404">
                  <c:v>0</c:v>
                </c:pt>
                <c:pt idx="1405">
                  <c:v>0</c:v>
                </c:pt>
                <c:pt idx="1406">
                  <c:v>0</c:v>
                </c:pt>
                <c:pt idx="1407">
                  <c:v>0</c:v>
                </c:pt>
                <c:pt idx="1408">
                  <c:v>0</c:v>
                </c:pt>
                <c:pt idx="1409">
                  <c:v>0</c:v>
                </c:pt>
                <c:pt idx="1410">
                  <c:v>0</c:v>
                </c:pt>
                <c:pt idx="1411">
                  <c:v>0</c:v>
                </c:pt>
                <c:pt idx="1412">
                  <c:v>0</c:v>
                </c:pt>
                <c:pt idx="1413">
                  <c:v>0</c:v>
                </c:pt>
                <c:pt idx="1414">
                  <c:v>0</c:v>
                </c:pt>
                <c:pt idx="1415">
                  <c:v>0</c:v>
                </c:pt>
                <c:pt idx="1416">
                  <c:v>0</c:v>
                </c:pt>
                <c:pt idx="1417">
                  <c:v>0</c:v>
                </c:pt>
                <c:pt idx="1418">
                  <c:v>0</c:v>
                </c:pt>
                <c:pt idx="1419">
                  <c:v>0</c:v>
                </c:pt>
                <c:pt idx="1420">
                  <c:v>0</c:v>
                </c:pt>
                <c:pt idx="1421">
                  <c:v>0</c:v>
                </c:pt>
                <c:pt idx="1422">
                  <c:v>0</c:v>
                </c:pt>
                <c:pt idx="1423">
                  <c:v>0</c:v>
                </c:pt>
                <c:pt idx="1424">
                  <c:v>0</c:v>
                </c:pt>
                <c:pt idx="1425">
                  <c:v>0</c:v>
                </c:pt>
                <c:pt idx="1426">
                  <c:v>0</c:v>
                </c:pt>
                <c:pt idx="1427">
                  <c:v>0</c:v>
                </c:pt>
                <c:pt idx="1428">
                  <c:v>0</c:v>
                </c:pt>
                <c:pt idx="1429">
                  <c:v>0</c:v>
                </c:pt>
                <c:pt idx="1430">
                  <c:v>0</c:v>
                </c:pt>
                <c:pt idx="1431">
                  <c:v>0</c:v>
                </c:pt>
                <c:pt idx="1432">
                  <c:v>0</c:v>
                </c:pt>
                <c:pt idx="1433">
                  <c:v>0</c:v>
                </c:pt>
                <c:pt idx="1434">
                  <c:v>0</c:v>
                </c:pt>
                <c:pt idx="1435">
                  <c:v>0</c:v>
                </c:pt>
                <c:pt idx="1436">
                  <c:v>0</c:v>
                </c:pt>
                <c:pt idx="1437">
                  <c:v>0</c:v>
                </c:pt>
                <c:pt idx="1438">
                  <c:v>0</c:v>
                </c:pt>
                <c:pt idx="1439">
                  <c:v>0</c:v>
                </c:pt>
                <c:pt idx="1440">
                  <c:v>0</c:v>
                </c:pt>
                <c:pt idx="1441">
                  <c:v>0</c:v>
                </c:pt>
                <c:pt idx="1442">
                  <c:v>0</c:v>
                </c:pt>
                <c:pt idx="1443">
                  <c:v>0</c:v>
                </c:pt>
                <c:pt idx="1444">
                  <c:v>0</c:v>
                </c:pt>
                <c:pt idx="1445">
                  <c:v>0</c:v>
                </c:pt>
                <c:pt idx="1446">
                  <c:v>0</c:v>
                </c:pt>
                <c:pt idx="1447">
                  <c:v>0</c:v>
                </c:pt>
                <c:pt idx="1448">
                  <c:v>0</c:v>
                </c:pt>
                <c:pt idx="1449">
                  <c:v>0</c:v>
                </c:pt>
                <c:pt idx="1450">
                  <c:v>0</c:v>
                </c:pt>
                <c:pt idx="1451">
                  <c:v>0</c:v>
                </c:pt>
                <c:pt idx="1452">
                  <c:v>0</c:v>
                </c:pt>
                <c:pt idx="1453">
                  <c:v>0</c:v>
                </c:pt>
                <c:pt idx="1454">
                  <c:v>0</c:v>
                </c:pt>
                <c:pt idx="1455">
                  <c:v>0</c:v>
                </c:pt>
                <c:pt idx="1456">
                  <c:v>0</c:v>
                </c:pt>
                <c:pt idx="1457">
                  <c:v>0</c:v>
                </c:pt>
                <c:pt idx="1458">
                  <c:v>0</c:v>
                </c:pt>
                <c:pt idx="1459">
                  <c:v>0</c:v>
                </c:pt>
                <c:pt idx="1460">
                  <c:v>0</c:v>
                </c:pt>
                <c:pt idx="1461">
                  <c:v>0</c:v>
                </c:pt>
                <c:pt idx="1462">
                  <c:v>0</c:v>
                </c:pt>
                <c:pt idx="1463">
                  <c:v>0</c:v>
                </c:pt>
                <c:pt idx="1464">
                  <c:v>0</c:v>
                </c:pt>
                <c:pt idx="1465">
                  <c:v>0</c:v>
                </c:pt>
                <c:pt idx="1466">
                  <c:v>0</c:v>
                </c:pt>
                <c:pt idx="1467">
                  <c:v>0</c:v>
                </c:pt>
                <c:pt idx="1468">
                  <c:v>0</c:v>
                </c:pt>
                <c:pt idx="1469">
                  <c:v>0</c:v>
                </c:pt>
                <c:pt idx="1470">
                  <c:v>0</c:v>
                </c:pt>
                <c:pt idx="1471">
                  <c:v>0</c:v>
                </c:pt>
                <c:pt idx="1472">
                  <c:v>0</c:v>
                </c:pt>
                <c:pt idx="1473">
                  <c:v>0</c:v>
                </c:pt>
                <c:pt idx="1474">
                  <c:v>0</c:v>
                </c:pt>
                <c:pt idx="1475">
                  <c:v>0</c:v>
                </c:pt>
                <c:pt idx="1476">
                  <c:v>0</c:v>
                </c:pt>
                <c:pt idx="1477">
                  <c:v>0</c:v>
                </c:pt>
                <c:pt idx="1478">
                  <c:v>0</c:v>
                </c:pt>
                <c:pt idx="1479">
                  <c:v>0</c:v>
                </c:pt>
                <c:pt idx="1480">
                  <c:v>0</c:v>
                </c:pt>
                <c:pt idx="1481">
                  <c:v>0</c:v>
                </c:pt>
                <c:pt idx="1482">
                  <c:v>0</c:v>
                </c:pt>
                <c:pt idx="1483">
                  <c:v>0</c:v>
                </c:pt>
                <c:pt idx="1484">
                  <c:v>0</c:v>
                </c:pt>
                <c:pt idx="1485">
                  <c:v>0</c:v>
                </c:pt>
                <c:pt idx="1486">
                  <c:v>0</c:v>
                </c:pt>
                <c:pt idx="1487">
                  <c:v>0</c:v>
                </c:pt>
                <c:pt idx="1488">
                  <c:v>0</c:v>
                </c:pt>
                <c:pt idx="1489">
                  <c:v>0</c:v>
                </c:pt>
                <c:pt idx="1490">
                  <c:v>0</c:v>
                </c:pt>
                <c:pt idx="1491">
                  <c:v>0</c:v>
                </c:pt>
                <c:pt idx="1492">
                  <c:v>0</c:v>
                </c:pt>
                <c:pt idx="1493">
                  <c:v>0</c:v>
                </c:pt>
                <c:pt idx="1494">
                  <c:v>0</c:v>
                </c:pt>
                <c:pt idx="1495">
                  <c:v>0</c:v>
                </c:pt>
                <c:pt idx="1496">
                  <c:v>0</c:v>
                </c:pt>
                <c:pt idx="1497">
                  <c:v>0</c:v>
                </c:pt>
                <c:pt idx="1498">
                  <c:v>0</c:v>
                </c:pt>
                <c:pt idx="1499">
                  <c:v>0</c:v>
                </c:pt>
                <c:pt idx="1500">
                  <c:v>0</c:v>
                </c:pt>
                <c:pt idx="1501">
                  <c:v>0</c:v>
                </c:pt>
                <c:pt idx="1502">
                  <c:v>0</c:v>
                </c:pt>
                <c:pt idx="1503">
                  <c:v>0</c:v>
                </c:pt>
                <c:pt idx="1504">
                  <c:v>0</c:v>
                </c:pt>
                <c:pt idx="1505">
                  <c:v>0</c:v>
                </c:pt>
                <c:pt idx="1506">
                  <c:v>0</c:v>
                </c:pt>
                <c:pt idx="1507">
                  <c:v>0</c:v>
                </c:pt>
                <c:pt idx="1508">
                  <c:v>0</c:v>
                </c:pt>
                <c:pt idx="1509">
                  <c:v>0</c:v>
                </c:pt>
                <c:pt idx="1510">
                  <c:v>0</c:v>
                </c:pt>
                <c:pt idx="1511">
                  <c:v>0</c:v>
                </c:pt>
                <c:pt idx="1512">
                  <c:v>0</c:v>
                </c:pt>
                <c:pt idx="1513">
                  <c:v>0</c:v>
                </c:pt>
                <c:pt idx="1514">
                  <c:v>0</c:v>
                </c:pt>
                <c:pt idx="1515">
                  <c:v>0</c:v>
                </c:pt>
                <c:pt idx="1516">
                  <c:v>0</c:v>
                </c:pt>
                <c:pt idx="1517">
                  <c:v>0</c:v>
                </c:pt>
                <c:pt idx="1518">
                  <c:v>0</c:v>
                </c:pt>
                <c:pt idx="1519">
                  <c:v>0</c:v>
                </c:pt>
                <c:pt idx="1520">
                  <c:v>0</c:v>
                </c:pt>
                <c:pt idx="1521">
                  <c:v>0</c:v>
                </c:pt>
                <c:pt idx="1522">
                  <c:v>0</c:v>
                </c:pt>
                <c:pt idx="1523">
                  <c:v>0</c:v>
                </c:pt>
                <c:pt idx="1524">
                  <c:v>0</c:v>
                </c:pt>
                <c:pt idx="1525">
                  <c:v>0</c:v>
                </c:pt>
                <c:pt idx="1526">
                  <c:v>0</c:v>
                </c:pt>
                <c:pt idx="1527">
                  <c:v>0</c:v>
                </c:pt>
                <c:pt idx="1528">
                  <c:v>0</c:v>
                </c:pt>
                <c:pt idx="1529">
                  <c:v>0</c:v>
                </c:pt>
                <c:pt idx="1530">
                  <c:v>0</c:v>
                </c:pt>
                <c:pt idx="1531">
                  <c:v>0</c:v>
                </c:pt>
                <c:pt idx="1532">
                  <c:v>0</c:v>
                </c:pt>
                <c:pt idx="1533">
                  <c:v>0</c:v>
                </c:pt>
                <c:pt idx="1534">
                  <c:v>0</c:v>
                </c:pt>
                <c:pt idx="1535">
                  <c:v>0</c:v>
                </c:pt>
                <c:pt idx="1536">
                  <c:v>0</c:v>
                </c:pt>
                <c:pt idx="1537">
                  <c:v>0</c:v>
                </c:pt>
                <c:pt idx="1538">
                  <c:v>0</c:v>
                </c:pt>
                <c:pt idx="1539">
                  <c:v>0</c:v>
                </c:pt>
                <c:pt idx="1540">
                  <c:v>0</c:v>
                </c:pt>
                <c:pt idx="1541">
                  <c:v>0</c:v>
                </c:pt>
                <c:pt idx="1542">
                  <c:v>0</c:v>
                </c:pt>
                <c:pt idx="1543">
                  <c:v>0</c:v>
                </c:pt>
                <c:pt idx="1544">
                  <c:v>0</c:v>
                </c:pt>
                <c:pt idx="1545">
                  <c:v>0</c:v>
                </c:pt>
                <c:pt idx="1546">
                  <c:v>0</c:v>
                </c:pt>
                <c:pt idx="1547">
                  <c:v>0</c:v>
                </c:pt>
                <c:pt idx="1548">
                  <c:v>0</c:v>
                </c:pt>
                <c:pt idx="1549">
                  <c:v>0</c:v>
                </c:pt>
                <c:pt idx="1550">
                  <c:v>0</c:v>
                </c:pt>
                <c:pt idx="1551">
                  <c:v>0</c:v>
                </c:pt>
                <c:pt idx="1552">
                  <c:v>0</c:v>
                </c:pt>
                <c:pt idx="1553">
                  <c:v>0</c:v>
                </c:pt>
                <c:pt idx="1554">
                  <c:v>0</c:v>
                </c:pt>
                <c:pt idx="1555">
                  <c:v>0</c:v>
                </c:pt>
                <c:pt idx="1556">
                  <c:v>0</c:v>
                </c:pt>
                <c:pt idx="1557">
                  <c:v>0</c:v>
                </c:pt>
                <c:pt idx="1558">
                  <c:v>0</c:v>
                </c:pt>
                <c:pt idx="1559">
                  <c:v>0</c:v>
                </c:pt>
                <c:pt idx="1560">
                  <c:v>0</c:v>
                </c:pt>
                <c:pt idx="1561">
                  <c:v>0</c:v>
                </c:pt>
                <c:pt idx="1562">
                  <c:v>0</c:v>
                </c:pt>
                <c:pt idx="1563">
                  <c:v>0</c:v>
                </c:pt>
                <c:pt idx="1564">
                  <c:v>0</c:v>
                </c:pt>
                <c:pt idx="1565">
                  <c:v>0</c:v>
                </c:pt>
                <c:pt idx="1566">
                  <c:v>0</c:v>
                </c:pt>
                <c:pt idx="1567">
                  <c:v>0</c:v>
                </c:pt>
                <c:pt idx="1568">
                  <c:v>0</c:v>
                </c:pt>
                <c:pt idx="1569">
                  <c:v>0</c:v>
                </c:pt>
                <c:pt idx="1570">
                  <c:v>0</c:v>
                </c:pt>
                <c:pt idx="1571">
                  <c:v>0</c:v>
                </c:pt>
                <c:pt idx="1572">
                  <c:v>0</c:v>
                </c:pt>
                <c:pt idx="1573">
                  <c:v>0</c:v>
                </c:pt>
                <c:pt idx="1574">
                  <c:v>0</c:v>
                </c:pt>
                <c:pt idx="1575">
                  <c:v>0</c:v>
                </c:pt>
                <c:pt idx="1576">
                  <c:v>0</c:v>
                </c:pt>
                <c:pt idx="1577">
                  <c:v>0</c:v>
                </c:pt>
                <c:pt idx="1578">
                  <c:v>0</c:v>
                </c:pt>
                <c:pt idx="1579">
                  <c:v>0</c:v>
                </c:pt>
                <c:pt idx="1580">
                  <c:v>0</c:v>
                </c:pt>
                <c:pt idx="1581">
                  <c:v>0</c:v>
                </c:pt>
                <c:pt idx="1582">
                  <c:v>0</c:v>
                </c:pt>
                <c:pt idx="1583">
                  <c:v>0</c:v>
                </c:pt>
                <c:pt idx="1584">
                  <c:v>0</c:v>
                </c:pt>
                <c:pt idx="1585">
                  <c:v>0</c:v>
                </c:pt>
                <c:pt idx="1586">
                  <c:v>0</c:v>
                </c:pt>
                <c:pt idx="1587">
                  <c:v>0</c:v>
                </c:pt>
                <c:pt idx="1588">
                  <c:v>0</c:v>
                </c:pt>
                <c:pt idx="1589">
                  <c:v>0</c:v>
                </c:pt>
                <c:pt idx="1590">
                  <c:v>0</c:v>
                </c:pt>
                <c:pt idx="1591">
                  <c:v>0</c:v>
                </c:pt>
                <c:pt idx="1592">
                  <c:v>0</c:v>
                </c:pt>
                <c:pt idx="1593">
                  <c:v>0</c:v>
                </c:pt>
                <c:pt idx="1594">
                  <c:v>0</c:v>
                </c:pt>
                <c:pt idx="1595">
                  <c:v>0</c:v>
                </c:pt>
                <c:pt idx="1596">
                  <c:v>0</c:v>
                </c:pt>
                <c:pt idx="1597">
                  <c:v>0</c:v>
                </c:pt>
                <c:pt idx="1598">
                  <c:v>0</c:v>
                </c:pt>
                <c:pt idx="1599">
                  <c:v>0</c:v>
                </c:pt>
                <c:pt idx="1600">
                  <c:v>0</c:v>
                </c:pt>
                <c:pt idx="1601">
                  <c:v>0</c:v>
                </c:pt>
                <c:pt idx="1602">
                  <c:v>0</c:v>
                </c:pt>
                <c:pt idx="1603">
                  <c:v>0</c:v>
                </c:pt>
                <c:pt idx="1604">
                  <c:v>0</c:v>
                </c:pt>
                <c:pt idx="1605">
                  <c:v>0</c:v>
                </c:pt>
                <c:pt idx="1606">
                  <c:v>0</c:v>
                </c:pt>
                <c:pt idx="1607">
                  <c:v>0</c:v>
                </c:pt>
                <c:pt idx="1608">
                  <c:v>0</c:v>
                </c:pt>
                <c:pt idx="1609">
                  <c:v>0</c:v>
                </c:pt>
                <c:pt idx="1610">
                  <c:v>0</c:v>
                </c:pt>
                <c:pt idx="1611">
                  <c:v>0</c:v>
                </c:pt>
                <c:pt idx="1612">
                  <c:v>0</c:v>
                </c:pt>
                <c:pt idx="1613">
                  <c:v>0</c:v>
                </c:pt>
                <c:pt idx="1614">
                  <c:v>0</c:v>
                </c:pt>
                <c:pt idx="1615">
                  <c:v>0</c:v>
                </c:pt>
                <c:pt idx="1616">
                  <c:v>0</c:v>
                </c:pt>
                <c:pt idx="1617">
                  <c:v>0</c:v>
                </c:pt>
                <c:pt idx="1618">
                  <c:v>0</c:v>
                </c:pt>
                <c:pt idx="1619">
                  <c:v>0</c:v>
                </c:pt>
                <c:pt idx="1620">
                  <c:v>0</c:v>
                </c:pt>
                <c:pt idx="1621">
                  <c:v>0</c:v>
                </c:pt>
                <c:pt idx="1622">
                  <c:v>0</c:v>
                </c:pt>
                <c:pt idx="1623">
                  <c:v>0</c:v>
                </c:pt>
                <c:pt idx="1624">
                  <c:v>0</c:v>
                </c:pt>
                <c:pt idx="1625">
                  <c:v>0</c:v>
                </c:pt>
                <c:pt idx="1626">
                  <c:v>0</c:v>
                </c:pt>
                <c:pt idx="1627">
                  <c:v>0</c:v>
                </c:pt>
                <c:pt idx="1628">
                  <c:v>0</c:v>
                </c:pt>
                <c:pt idx="1629">
                  <c:v>0</c:v>
                </c:pt>
                <c:pt idx="1630">
                  <c:v>0</c:v>
                </c:pt>
                <c:pt idx="1631">
                  <c:v>0</c:v>
                </c:pt>
                <c:pt idx="1632">
                  <c:v>0</c:v>
                </c:pt>
                <c:pt idx="1633">
                  <c:v>0</c:v>
                </c:pt>
                <c:pt idx="1634">
                  <c:v>0</c:v>
                </c:pt>
                <c:pt idx="1635">
                  <c:v>0</c:v>
                </c:pt>
                <c:pt idx="1636">
                  <c:v>0</c:v>
                </c:pt>
                <c:pt idx="1637">
                  <c:v>0</c:v>
                </c:pt>
                <c:pt idx="1638">
                  <c:v>0</c:v>
                </c:pt>
                <c:pt idx="1639">
                  <c:v>0</c:v>
                </c:pt>
                <c:pt idx="1640">
                  <c:v>0</c:v>
                </c:pt>
                <c:pt idx="1641">
                  <c:v>0</c:v>
                </c:pt>
                <c:pt idx="1642">
                  <c:v>0</c:v>
                </c:pt>
                <c:pt idx="1643">
                  <c:v>0</c:v>
                </c:pt>
                <c:pt idx="1644">
                  <c:v>0</c:v>
                </c:pt>
                <c:pt idx="1645">
                  <c:v>0</c:v>
                </c:pt>
                <c:pt idx="1646">
                  <c:v>0</c:v>
                </c:pt>
                <c:pt idx="1647">
                  <c:v>0</c:v>
                </c:pt>
                <c:pt idx="1648">
                  <c:v>0</c:v>
                </c:pt>
                <c:pt idx="1649">
                  <c:v>0</c:v>
                </c:pt>
                <c:pt idx="1650">
                  <c:v>0</c:v>
                </c:pt>
                <c:pt idx="1651">
                  <c:v>0</c:v>
                </c:pt>
                <c:pt idx="1652">
                  <c:v>0</c:v>
                </c:pt>
                <c:pt idx="1653">
                  <c:v>0</c:v>
                </c:pt>
                <c:pt idx="1654">
                  <c:v>0</c:v>
                </c:pt>
                <c:pt idx="1655">
                  <c:v>0</c:v>
                </c:pt>
                <c:pt idx="1656">
                  <c:v>0</c:v>
                </c:pt>
                <c:pt idx="1657">
                  <c:v>0</c:v>
                </c:pt>
                <c:pt idx="1658">
                  <c:v>0</c:v>
                </c:pt>
                <c:pt idx="1659">
                  <c:v>0</c:v>
                </c:pt>
                <c:pt idx="1660">
                  <c:v>0</c:v>
                </c:pt>
                <c:pt idx="1661">
                  <c:v>0</c:v>
                </c:pt>
                <c:pt idx="1662">
                  <c:v>0</c:v>
                </c:pt>
                <c:pt idx="1663">
                  <c:v>0</c:v>
                </c:pt>
                <c:pt idx="1664">
                  <c:v>0</c:v>
                </c:pt>
                <c:pt idx="1665">
                  <c:v>0</c:v>
                </c:pt>
                <c:pt idx="1666">
                  <c:v>0</c:v>
                </c:pt>
                <c:pt idx="1667">
                  <c:v>0</c:v>
                </c:pt>
                <c:pt idx="1668">
                  <c:v>0</c:v>
                </c:pt>
                <c:pt idx="1669">
                  <c:v>0</c:v>
                </c:pt>
                <c:pt idx="1670">
                  <c:v>0</c:v>
                </c:pt>
                <c:pt idx="1671">
                  <c:v>0</c:v>
                </c:pt>
                <c:pt idx="1672">
                  <c:v>0</c:v>
                </c:pt>
                <c:pt idx="1673">
                  <c:v>0</c:v>
                </c:pt>
                <c:pt idx="1674">
                  <c:v>0</c:v>
                </c:pt>
                <c:pt idx="1675">
                  <c:v>0</c:v>
                </c:pt>
                <c:pt idx="1676">
                  <c:v>0</c:v>
                </c:pt>
                <c:pt idx="1677">
                  <c:v>0</c:v>
                </c:pt>
                <c:pt idx="1678">
                  <c:v>0</c:v>
                </c:pt>
                <c:pt idx="1679">
                  <c:v>0</c:v>
                </c:pt>
                <c:pt idx="1680">
                  <c:v>0</c:v>
                </c:pt>
                <c:pt idx="1681">
                  <c:v>0</c:v>
                </c:pt>
                <c:pt idx="1682">
                  <c:v>0</c:v>
                </c:pt>
                <c:pt idx="1683">
                  <c:v>0</c:v>
                </c:pt>
                <c:pt idx="1684">
                  <c:v>0</c:v>
                </c:pt>
                <c:pt idx="1685">
                  <c:v>0</c:v>
                </c:pt>
                <c:pt idx="1686">
                  <c:v>0</c:v>
                </c:pt>
                <c:pt idx="1687">
                  <c:v>0</c:v>
                </c:pt>
                <c:pt idx="1688">
                  <c:v>0</c:v>
                </c:pt>
                <c:pt idx="1689">
                  <c:v>0</c:v>
                </c:pt>
                <c:pt idx="1690">
                  <c:v>0</c:v>
                </c:pt>
                <c:pt idx="1691">
                  <c:v>0</c:v>
                </c:pt>
                <c:pt idx="1692">
                  <c:v>0</c:v>
                </c:pt>
                <c:pt idx="1693">
                  <c:v>0</c:v>
                </c:pt>
                <c:pt idx="1694">
                  <c:v>0</c:v>
                </c:pt>
                <c:pt idx="1695">
                  <c:v>0</c:v>
                </c:pt>
                <c:pt idx="1696">
                  <c:v>0</c:v>
                </c:pt>
                <c:pt idx="1697">
                  <c:v>0</c:v>
                </c:pt>
                <c:pt idx="1698">
                  <c:v>0</c:v>
                </c:pt>
                <c:pt idx="1699">
                  <c:v>0</c:v>
                </c:pt>
                <c:pt idx="1700">
                  <c:v>0</c:v>
                </c:pt>
                <c:pt idx="1701">
                  <c:v>0</c:v>
                </c:pt>
                <c:pt idx="1702">
                  <c:v>0</c:v>
                </c:pt>
                <c:pt idx="1703">
                  <c:v>0</c:v>
                </c:pt>
                <c:pt idx="1704">
                  <c:v>0</c:v>
                </c:pt>
                <c:pt idx="1705">
                  <c:v>0</c:v>
                </c:pt>
                <c:pt idx="1706">
                  <c:v>0</c:v>
                </c:pt>
                <c:pt idx="1707">
                  <c:v>0</c:v>
                </c:pt>
                <c:pt idx="1708">
                  <c:v>0</c:v>
                </c:pt>
                <c:pt idx="1709">
                  <c:v>0</c:v>
                </c:pt>
                <c:pt idx="1710">
                  <c:v>0</c:v>
                </c:pt>
                <c:pt idx="1711">
                  <c:v>0</c:v>
                </c:pt>
                <c:pt idx="1712">
                  <c:v>0</c:v>
                </c:pt>
                <c:pt idx="1713">
                  <c:v>0</c:v>
                </c:pt>
                <c:pt idx="1714">
                  <c:v>0</c:v>
                </c:pt>
                <c:pt idx="1715">
                  <c:v>0</c:v>
                </c:pt>
                <c:pt idx="1716">
                  <c:v>0</c:v>
                </c:pt>
                <c:pt idx="1717">
                  <c:v>0</c:v>
                </c:pt>
                <c:pt idx="1718">
                  <c:v>0</c:v>
                </c:pt>
                <c:pt idx="1719">
                  <c:v>0</c:v>
                </c:pt>
                <c:pt idx="1720">
                  <c:v>0</c:v>
                </c:pt>
                <c:pt idx="1721">
                  <c:v>0</c:v>
                </c:pt>
                <c:pt idx="1722">
                  <c:v>0</c:v>
                </c:pt>
                <c:pt idx="1723">
                  <c:v>0</c:v>
                </c:pt>
                <c:pt idx="1724">
                  <c:v>0</c:v>
                </c:pt>
                <c:pt idx="1725">
                  <c:v>0</c:v>
                </c:pt>
                <c:pt idx="1726">
                  <c:v>0</c:v>
                </c:pt>
                <c:pt idx="1727">
                  <c:v>0</c:v>
                </c:pt>
                <c:pt idx="1728">
                  <c:v>0</c:v>
                </c:pt>
                <c:pt idx="1729">
                  <c:v>0</c:v>
                </c:pt>
                <c:pt idx="1730">
                  <c:v>0</c:v>
                </c:pt>
                <c:pt idx="1731">
                  <c:v>0</c:v>
                </c:pt>
                <c:pt idx="1732">
                  <c:v>0</c:v>
                </c:pt>
                <c:pt idx="1733">
                  <c:v>0</c:v>
                </c:pt>
                <c:pt idx="1734">
                  <c:v>0</c:v>
                </c:pt>
                <c:pt idx="1735">
                  <c:v>0</c:v>
                </c:pt>
                <c:pt idx="1736">
                  <c:v>0</c:v>
                </c:pt>
                <c:pt idx="1737">
                  <c:v>0</c:v>
                </c:pt>
                <c:pt idx="1738">
                  <c:v>0</c:v>
                </c:pt>
                <c:pt idx="1739">
                  <c:v>0</c:v>
                </c:pt>
                <c:pt idx="1740">
                  <c:v>0</c:v>
                </c:pt>
                <c:pt idx="1741">
                  <c:v>0</c:v>
                </c:pt>
                <c:pt idx="1742">
                  <c:v>0</c:v>
                </c:pt>
                <c:pt idx="1743">
                  <c:v>0</c:v>
                </c:pt>
                <c:pt idx="1744">
                  <c:v>0</c:v>
                </c:pt>
                <c:pt idx="1745">
                  <c:v>0</c:v>
                </c:pt>
                <c:pt idx="1746">
                  <c:v>0</c:v>
                </c:pt>
                <c:pt idx="1747">
                  <c:v>0</c:v>
                </c:pt>
                <c:pt idx="1748">
                  <c:v>0</c:v>
                </c:pt>
                <c:pt idx="1749">
                  <c:v>0</c:v>
                </c:pt>
                <c:pt idx="1750">
                  <c:v>0</c:v>
                </c:pt>
                <c:pt idx="1751">
                  <c:v>0</c:v>
                </c:pt>
                <c:pt idx="1752">
                  <c:v>0</c:v>
                </c:pt>
                <c:pt idx="1753">
                  <c:v>0</c:v>
                </c:pt>
                <c:pt idx="1754">
                  <c:v>0</c:v>
                </c:pt>
                <c:pt idx="1755">
                  <c:v>0</c:v>
                </c:pt>
                <c:pt idx="1756">
                  <c:v>0</c:v>
                </c:pt>
                <c:pt idx="1757">
                  <c:v>0</c:v>
                </c:pt>
                <c:pt idx="1758">
                  <c:v>0</c:v>
                </c:pt>
                <c:pt idx="1759">
                  <c:v>0</c:v>
                </c:pt>
                <c:pt idx="1760">
                  <c:v>0</c:v>
                </c:pt>
                <c:pt idx="1761">
                  <c:v>0</c:v>
                </c:pt>
                <c:pt idx="1762">
                  <c:v>0</c:v>
                </c:pt>
                <c:pt idx="1763">
                  <c:v>0</c:v>
                </c:pt>
                <c:pt idx="1764">
                  <c:v>0</c:v>
                </c:pt>
                <c:pt idx="1765">
                  <c:v>0</c:v>
                </c:pt>
                <c:pt idx="1766">
                  <c:v>0</c:v>
                </c:pt>
                <c:pt idx="1767">
                  <c:v>0</c:v>
                </c:pt>
                <c:pt idx="1768">
                  <c:v>0</c:v>
                </c:pt>
                <c:pt idx="1769">
                  <c:v>0</c:v>
                </c:pt>
                <c:pt idx="1770">
                  <c:v>0</c:v>
                </c:pt>
                <c:pt idx="1771">
                  <c:v>0</c:v>
                </c:pt>
                <c:pt idx="1772">
                  <c:v>0</c:v>
                </c:pt>
                <c:pt idx="1773">
                  <c:v>0</c:v>
                </c:pt>
                <c:pt idx="1774">
                  <c:v>0</c:v>
                </c:pt>
                <c:pt idx="1775">
                  <c:v>0</c:v>
                </c:pt>
                <c:pt idx="1776">
                  <c:v>0</c:v>
                </c:pt>
                <c:pt idx="1777">
                  <c:v>0</c:v>
                </c:pt>
                <c:pt idx="1778">
                  <c:v>0</c:v>
                </c:pt>
                <c:pt idx="1779">
                  <c:v>0</c:v>
                </c:pt>
                <c:pt idx="1780">
                  <c:v>0</c:v>
                </c:pt>
                <c:pt idx="1781">
                  <c:v>0</c:v>
                </c:pt>
                <c:pt idx="1782">
                  <c:v>0</c:v>
                </c:pt>
                <c:pt idx="1783">
                  <c:v>0</c:v>
                </c:pt>
                <c:pt idx="1784">
                  <c:v>0</c:v>
                </c:pt>
                <c:pt idx="1785">
                  <c:v>0</c:v>
                </c:pt>
                <c:pt idx="1786">
                  <c:v>0</c:v>
                </c:pt>
                <c:pt idx="1787">
                  <c:v>0</c:v>
                </c:pt>
                <c:pt idx="1788">
                  <c:v>0</c:v>
                </c:pt>
                <c:pt idx="1789">
                  <c:v>0</c:v>
                </c:pt>
                <c:pt idx="1790">
                  <c:v>0</c:v>
                </c:pt>
                <c:pt idx="1791">
                  <c:v>0</c:v>
                </c:pt>
                <c:pt idx="1792">
                  <c:v>0</c:v>
                </c:pt>
                <c:pt idx="1793">
                  <c:v>0</c:v>
                </c:pt>
                <c:pt idx="1794">
                  <c:v>0</c:v>
                </c:pt>
                <c:pt idx="1795">
                  <c:v>0</c:v>
                </c:pt>
                <c:pt idx="1796">
                  <c:v>0</c:v>
                </c:pt>
                <c:pt idx="1797">
                  <c:v>0</c:v>
                </c:pt>
                <c:pt idx="1798">
                  <c:v>0</c:v>
                </c:pt>
                <c:pt idx="1799">
                  <c:v>0</c:v>
                </c:pt>
                <c:pt idx="1800">
                  <c:v>0</c:v>
                </c:pt>
                <c:pt idx="1801">
                  <c:v>0</c:v>
                </c:pt>
                <c:pt idx="1802">
                  <c:v>0</c:v>
                </c:pt>
                <c:pt idx="1803">
                  <c:v>0</c:v>
                </c:pt>
                <c:pt idx="1804">
                  <c:v>0</c:v>
                </c:pt>
                <c:pt idx="1805">
                  <c:v>0</c:v>
                </c:pt>
                <c:pt idx="1806">
                  <c:v>0</c:v>
                </c:pt>
                <c:pt idx="1807">
                  <c:v>0</c:v>
                </c:pt>
                <c:pt idx="1808">
                  <c:v>0</c:v>
                </c:pt>
                <c:pt idx="1809">
                  <c:v>0</c:v>
                </c:pt>
                <c:pt idx="1810">
                  <c:v>0</c:v>
                </c:pt>
                <c:pt idx="1811">
                  <c:v>0</c:v>
                </c:pt>
                <c:pt idx="1812">
                  <c:v>0</c:v>
                </c:pt>
                <c:pt idx="1813">
                  <c:v>0</c:v>
                </c:pt>
                <c:pt idx="1814">
                  <c:v>0</c:v>
                </c:pt>
                <c:pt idx="1815">
                  <c:v>0</c:v>
                </c:pt>
                <c:pt idx="1816">
                  <c:v>0</c:v>
                </c:pt>
                <c:pt idx="1817">
                  <c:v>0</c:v>
                </c:pt>
                <c:pt idx="1818">
                  <c:v>0</c:v>
                </c:pt>
                <c:pt idx="1819">
                  <c:v>0</c:v>
                </c:pt>
                <c:pt idx="1820">
                  <c:v>0</c:v>
                </c:pt>
                <c:pt idx="1821">
                  <c:v>0</c:v>
                </c:pt>
                <c:pt idx="1822">
                  <c:v>0</c:v>
                </c:pt>
                <c:pt idx="1823">
                  <c:v>0</c:v>
                </c:pt>
                <c:pt idx="1824">
                  <c:v>0</c:v>
                </c:pt>
                <c:pt idx="1825">
                  <c:v>0</c:v>
                </c:pt>
                <c:pt idx="1826">
                  <c:v>0</c:v>
                </c:pt>
                <c:pt idx="1827">
                  <c:v>0</c:v>
                </c:pt>
                <c:pt idx="1828">
                  <c:v>0</c:v>
                </c:pt>
                <c:pt idx="1829">
                  <c:v>0</c:v>
                </c:pt>
                <c:pt idx="1830">
                  <c:v>0</c:v>
                </c:pt>
                <c:pt idx="1831">
                  <c:v>0</c:v>
                </c:pt>
                <c:pt idx="1832">
                  <c:v>0</c:v>
                </c:pt>
                <c:pt idx="1833">
                  <c:v>0</c:v>
                </c:pt>
                <c:pt idx="1834">
                  <c:v>0</c:v>
                </c:pt>
                <c:pt idx="1835">
                  <c:v>0</c:v>
                </c:pt>
                <c:pt idx="1836">
                  <c:v>0</c:v>
                </c:pt>
                <c:pt idx="1837">
                  <c:v>0</c:v>
                </c:pt>
                <c:pt idx="1838">
                  <c:v>0</c:v>
                </c:pt>
                <c:pt idx="1839">
                  <c:v>0</c:v>
                </c:pt>
                <c:pt idx="1840">
                  <c:v>0</c:v>
                </c:pt>
                <c:pt idx="1841">
                  <c:v>0</c:v>
                </c:pt>
                <c:pt idx="1842">
                  <c:v>0</c:v>
                </c:pt>
                <c:pt idx="1843">
                  <c:v>0</c:v>
                </c:pt>
                <c:pt idx="1844">
                  <c:v>0</c:v>
                </c:pt>
                <c:pt idx="1845">
                  <c:v>0</c:v>
                </c:pt>
                <c:pt idx="1846">
                  <c:v>0</c:v>
                </c:pt>
                <c:pt idx="1847">
                  <c:v>0</c:v>
                </c:pt>
                <c:pt idx="1848">
                  <c:v>0</c:v>
                </c:pt>
                <c:pt idx="1849">
                  <c:v>0</c:v>
                </c:pt>
                <c:pt idx="1850">
                  <c:v>0</c:v>
                </c:pt>
                <c:pt idx="1851">
                  <c:v>0</c:v>
                </c:pt>
                <c:pt idx="1852">
                  <c:v>0</c:v>
                </c:pt>
                <c:pt idx="1853">
                  <c:v>0</c:v>
                </c:pt>
                <c:pt idx="1854">
                  <c:v>0</c:v>
                </c:pt>
                <c:pt idx="1855">
                  <c:v>0</c:v>
                </c:pt>
                <c:pt idx="1856">
                  <c:v>0</c:v>
                </c:pt>
                <c:pt idx="1857">
                  <c:v>0</c:v>
                </c:pt>
                <c:pt idx="1858">
                  <c:v>0</c:v>
                </c:pt>
                <c:pt idx="1859">
                  <c:v>0</c:v>
                </c:pt>
                <c:pt idx="1860">
                  <c:v>0</c:v>
                </c:pt>
                <c:pt idx="1861">
                  <c:v>0</c:v>
                </c:pt>
                <c:pt idx="1862">
                  <c:v>0</c:v>
                </c:pt>
                <c:pt idx="1863">
                  <c:v>0</c:v>
                </c:pt>
                <c:pt idx="1864">
                  <c:v>0</c:v>
                </c:pt>
                <c:pt idx="1865">
                  <c:v>0</c:v>
                </c:pt>
                <c:pt idx="1866">
                  <c:v>0</c:v>
                </c:pt>
                <c:pt idx="1867">
                  <c:v>0</c:v>
                </c:pt>
                <c:pt idx="1868">
                  <c:v>0</c:v>
                </c:pt>
                <c:pt idx="1869">
                  <c:v>0</c:v>
                </c:pt>
                <c:pt idx="1870">
                  <c:v>0</c:v>
                </c:pt>
                <c:pt idx="1871">
                  <c:v>0</c:v>
                </c:pt>
                <c:pt idx="1872">
                  <c:v>0</c:v>
                </c:pt>
                <c:pt idx="1873">
                  <c:v>0</c:v>
                </c:pt>
                <c:pt idx="1874">
                  <c:v>0</c:v>
                </c:pt>
                <c:pt idx="1875">
                  <c:v>0</c:v>
                </c:pt>
                <c:pt idx="1876">
                  <c:v>0</c:v>
                </c:pt>
                <c:pt idx="1877">
                  <c:v>0</c:v>
                </c:pt>
                <c:pt idx="1878">
                  <c:v>0</c:v>
                </c:pt>
                <c:pt idx="1879">
                  <c:v>0</c:v>
                </c:pt>
                <c:pt idx="1880">
                  <c:v>0</c:v>
                </c:pt>
                <c:pt idx="1881">
                  <c:v>0</c:v>
                </c:pt>
                <c:pt idx="1882">
                  <c:v>0</c:v>
                </c:pt>
                <c:pt idx="1883">
                  <c:v>0</c:v>
                </c:pt>
                <c:pt idx="1884">
                  <c:v>0</c:v>
                </c:pt>
                <c:pt idx="1885">
                  <c:v>0</c:v>
                </c:pt>
                <c:pt idx="1886">
                  <c:v>0</c:v>
                </c:pt>
                <c:pt idx="1887">
                  <c:v>0</c:v>
                </c:pt>
                <c:pt idx="1888">
                  <c:v>0</c:v>
                </c:pt>
                <c:pt idx="1889">
                  <c:v>0</c:v>
                </c:pt>
                <c:pt idx="1890">
                  <c:v>0</c:v>
                </c:pt>
                <c:pt idx="1891">
                  <c:v>0</c:v>
                </c:pt>
                <c:pt idx="1892">
                  <c:v>0</c:v>
                </c:pt>
                <c:pt idx="1893">
                  <c:v>0</c:v>
                </c:pt>
                <c:pt idx="1894">
                  <c:v>0</c:v>
                </c:pt>
                <c:pt idx="1895">
                  <c:v>0</c:v>
                </c:pt>
                <c:pt idx="1896">
                  <c:v>0</c:v>
                </c:pt>
                <c:pt idx="1897">
                  <c:v>0</c:v>
                </c:pt>
                <c:pt idx="1898">
                  <c:v>0</c:v>
                </c:pt>
                <c:pt idx="1899">
                  <c:v>0</c:v>
                </c:pt>
                <c:pt idx="1900">
                  <c:v>0</c:v>
                </c:pt>
                <c:pt idx="1901">
                  <c:v>0</c:v>
                </c:pt>
                <c:pt idx="1902">
                  <c:v>0</c:v>
                </c:pt>
                <c:pt idx="1903">
                  <c:v>0</c:v>
                </c:pt>
                <c:pt idx="1904">
                  <c:v>0</c:v>
                </c:pt>
                <c:pt idx="1905">
                  <c:v>0</c:v>
                </c:pt>
                <c:pt idx="1906">
                  <c:v>0</c:v>
                </c:pt>
                <c:pt idx="1907">
                  <c:v>0</c:v>
                </c:pt>
                <c:pt idx="1908">
                  <c:v>0</c:v>
                </c:pt>
                <c:pt idx="1909">
                  <c:v>0</c:v>
                </c:pt>
                <c:pt idx="1910">
                  <c:v>0</c:v>
                </c:pt>
                <c:pt idx="1911">
                  <c:v>0</c:v>
                </c:pt>
                <c:pt idx="1912">
                  <c:v>0</c:v>
                </c:pt>
                <c:pt idx="1913">
                  <c:v>0</c:v>
                </c:pt>
                <c:pt idx="1914">
                  <c:v>0</c:v>
                </c:pt>
                <c:pt idx="1915">
                  <c:v>0</c:v>
                </c:pt>
                <c:pt idx="1916">
                  <c:v>0</c:v>
                </c:pt>
                <c:pt idx="1917">
                  <c:v>0</c:v>
                </c:pt>
                <c:pt idx="1918">
                  <c:v>0</c:v>
                </c:pt>
                <c:pt idx="1919">
                  <c:v>0</c:v>
                </c:pt>
                <c:pt idx="1920">
                  <c:v>0</c:v>
                </c:pt>
                <c:pt idx="1921">
                  <c:v>0</c:v>
                </c:pt>
                <c:pt idx="1922">
                  <c:v>0</c:v>
                </c:pt>
                <c:pt idx="1923">
                  <c:v>0</c:v>
                </c:pt>
                <c:pt idx="1924">
                  <c:v>0</c:v>
                </c:pt>
                <c:pt idx="1925">
                  <c:v>0</c:v>
                </c:pt>
                <c:pt idx="1926">
                  <c:v>0</c:v>
                </c:pt>
                <c:pt idx="1927">
                  <c:v>0</c:v>
                </c:pt>
                <c:pt idx="1928">
                  <c:v>0</c:v>
                </c:pt>
                <c:pt idx="1929">
                  <c:v>0</c:v>
                </c:pt>
                <c:pt idx="1930">
                  <c:v>0</c:v>
                </c:pt>
                <c:pt idx="1931">
                  <c:v>0</c:v>
                </c:pt>
                <c:pt idx="1932">
                  <c:v>0</c:v>
                </c:pt>
                <c:pt idx="1933">
                  <c:v>0</c:v>
                </c:pt>
                <c:pt idx="1934">
                  <c:v>0</c:v>
                </c:pt>
                <c:pt idx="1935">
                  <c:v>0</c:v>
                </c:pt>
                <c:pt idx="1936">
                  <c:v>0</c:v>
                </c:pt>
                <c:pt idx="1937">
                  <c:v>0</c:v>
                </c:pt>
                <c:pt idx="1938">
                  <c:v>0</c:v>
                </c:pt>
                <c:pt idx="1939">
                  <c:v>0</c:v>
                </c:pt>
                <c:pt idx="1940">
                  <c:v>0</c:v>
                </c:pt>
                <c:pt idx="1941">
                  <c:v>0</c:v>
                </c:pt>
                <c:pt idx="1942">
                  <c:v>0</c:v>
                </c:pt>
                <c:pt idx="1943">
                  <c:v>0</c:v>
                </c:pt>
                <c:pt idx="1944">
                  <c:v>0</c:v>
                </c:pt>
                <c:pt idx="1945">
                  <c:v>0</c:v>
                </c:pt>
                <c:pt idx="1946">
                  <c:v>0</c:v>
                </c:pt>
                <c:pt idx="1947">
                  <c:v>0</c:v>
                </c:pt>
                <c:pt idx="1948">
                  <c:v>0</c:v>
                </c:pt>
                <c:pt idx="1949">
                  <c:v>0</c:v>
                </c:pt>
                <c:pt idx="1950">
                  <c:v>0</c:v>
                </c:pt>
                <c:pt idx="1951">
                  <c:v>0</c:v>
                </c:pt>
                <c:pt idx="1952">
                  <c:v>0</c:v>
                </c:pt>
                <c:pt idx="1953">
                  <c:v>0</c:v>
                </c:pt>
                <c:pt idx="1954">
                  <c:v>0</c:v>
                </c:pt>
                <c:pt idx="1955">
                  <c:v>0</c:v>
                </c:pt>
                <c:pt idx="1956">
                  <c:v>0</c:v>
                </c:pt>
                <c:pt idx="1957">
                  <c:v>0</c:v>
                </c:pt>
                <c:pt idx="1958">
                  <c:v>0</c:v>
                </c:pt>
                <c:pt idx="1959">
                  <c:v>0</c:v>
                </c:pt>
                <c:pt idx="1960">
                  <c:v>0</c:v>
                </c:pt>
                <c:pt idx="1961">
                  <c:v>0</c:v>
                </c:pt>
                <c:pt idx="1962">
                  <c:v>0</c:v>
                </c:pt>
                <c:pt idx="1963">
                  <c:v>0</c:v>
                </c:pt>
                <c:pt idx="1964">
                  <c:v>0</c:v>
                </c:pt>
                <c:pt idx="1965">
                  <c:v>0</c:v>
                </c:pt>
                <c:pt idx="1966">
                  <c:v>0</c:v>
                </c:pt>
                <c:pt idx="1967">
                  <c:v>0</c:v>
                </c:pt>
                <c:pt idx="1968">
                  <c:v>0</c:v>
                </c:pt>
                <c:pt idx="1969">
                  <c:v>0</c:v>
                </c:pt>
                <c:pt idx="1970">
                  <c:v>0</c:v>
                </c:pt>
                <c:pt idx="1971">
                  <c:v>0</c:v>
                </c:pt>
                <c:pt idx="1972">
                  <c:v>0</c:v>
                </c:pt>
                <c:pt idx="1973">
                  <c:v>0</c:v>
                </c:pt>
                <c:pt idx="1974">
                  <c:v>0</c:v>
                </c:pt>
                <c:pt idx="1975">
                  <c:v>0</c:v>
                </c:pt>
                <c:pt idx="1976">
                  <c:v>0</c:v>
                </c:pt>
                <c:pt idx="1977">
                  <c:v>0</c:v>
                </c:pt>
                <c:pt idx="1978">
                  <c:v>0</c:v>
                </c:pt>
                <c:pt idx="1979">
                  <c:v>0</c:v>
                </c:pt>
                <c:pt idx="1980">
                  <c:v>0</c:v>
                </c:pt>
                <c:pt idx="1981">
                  <c:v>0</c:v>
                </c:pt>
                <c:pt idx="1982">
                  <c:v>0</c:v>
                </c:pt>
                <c:pt idx="1983">
                  <c:v>0</c:v>
                </c:pt>
                <c:pt idx="1984">
                  <c:v>0</c:v>
                </c:pt>
                <c:pt idx="1985">
                  <c:v>0</c:v>
                </c:pt>
                <c:pt idx="1986">
                  <c:v>0</c:v>
                </c:pt>
                <c:pt idx="1987">
                  <c:v>0</c:v>
                </c:pt>
                <c:pt idx="1988">
                  <c:v>0</c:v>
                </c:pt>
                <c:pt idx="1989">
                  <c:v>0</c:v>
                </c:pt>
                <c:pt idx="1990">
                  <c:v>0</c:v>
                </c:pt>
                <c:pt idx="1991">
                  <c:v>0</c:v>
                </c:pt>
                <c:pt idx="1992">
                  <c:v>0</c:v>
                </c:pt>
                <c:pt idx="1993">
                  <c:v>0</c:v>
                </c:pt>
                <c:pt idx="1994">
                  <c:v>0</c:v>
                </c:pt>
                <c:pt idx="1995">
                  <c:v>0</c:v>
                </c:pt>
                <c:pt idx="1996">
                  <c:v>0</c:v>
                </c:pt>
                <c:pt idx="1997">
                  <c:v>0</c:v>
                </c:pt>
                <c:pt idx="1998">
                  <c:v>0</c:v>
                </c:pt>
                <c:pt idx="1999">
                  <c:v>0</c:v>
                </c:pt>
                <c:pt idx="2000">
                  <c:v>0</c:v>
                </c:pt>
                <c:pt idx="2001">
                  <c:v>0</c:v>
                </c:pt>
                <c:pt idx="2002">
                  <c:v>0</c:v>
                </c:pt>
                <c:pt idx="2003">
                  <c:v>0</c:v>
                </c:pt>
                <c:pt idx="2004">
                  <c:v>0</c:v>
                </c:pt>
                <c:pt idx="2005">
                  <c:v>0</c:v>
                </c:pt>
                <c:pt idx="2006">
                  <c:v>0</c:v>
                </c:pt>
                <c:pt idx="2007">
                  <c:v>0</c:v>
                </c:pt>
                <c:pt idx="2008">
                  <c:v>0</c:v>
                </c:pt>
                <c:pt idx="2009">
                  <c:v>0</c:v>
                </c:pt>
                <c:pt idx="2010">
                  <c:v>0</c:v>
                </c:pt>
                <c:pt idx="2011">
                  <c:v>0</c:v>
                </c:pt>
                <c:pt idx="2012">
                  <c:v>0</c:v>
                </c:pt>
                <c:pt idx="2013">
                  <c:v>0</c:v>
                </c:pt>
                <c:pt idx="2014">
                  <c:v>0</c:v>
                </c:pt>
                <c:pt idx="2015">
                  <c:v>0</c:v>
                </c:pt>
                <c:pt idx="2016">
                  <c:v>0</c:v>
                </c:pt>
                <c:pt idx="2017">
                  <c:v>0</c:v>
                </c:pt>
                <c:pt idx="2018">
                  <c:v>0</c:v>
                </c:pt>
                <c:pt idx="2019">
                  <c:v>0</c:v>
                </c:pt>
                <c:pt idx="2020">
                  <c:v>0</c:v>
                </c:pt>
                <c:pt idx="2021">
                  <c:v>0</c:v>
                </c:pt>
                <c:pt idx="2022">
                  <c:v>0</c:v>
                </c:pt>
                <c:pt idx="2023">
                  <c:v>0</c:v>
                </c:pt>
                <c:pt idx="2024">
                  <c:v>0</c:v>
                </c:pt>
                <c:pt idx="2025">
                  <c:v>0</c:v>
                </c:pt>
                <c:pt idx="2026">
                  <c:v>0</c:v>
                </c:pt>
                <c:pt idx="2027">
                  <c:v>0</c:v>
                </c:pt>
                <c:pt idx="2028">
                  <c:v>0</c:v>
                </c:pt>
                <c:pt idx="2029">
                  <c:v>0</c:v>
                </c:pt>
                <c:pt idx="2030">
                  <c:v>0</c:v>
                </c:pt>
                <c:pt idx="2031">
                  <c:v>0</c:v>
                </c:pt>
                <c:pt idx="2032">
                  <c:v>0</c:v>
                </c:pt>
                <c:pt idx="2033">
                  <c:v>0</c:v>
                </c:pt>
                <c:pt idx="2034">
                  <c:v>0</c:v>
                </c:pt>
                <c:pt idx="2035">
                  <c:v>0</c:v>
                </c:pt>
                <c:pt idx="2036">
                  <c:v>0</c:v>
                </c:pt>
                <c:pt idx="2037">
                  <c:v>0</c:v>
                </c:pt>
                <c:pt idx="2038">
                  <c:v>0</c:v>
                </c:pt>
                <c:pt idx="2039">
                  <c:v>0</c:v>
                </c:pt>
                <c:pt idx="2040">
                  <c:v>0</c:v>
                </c:pt>
                <c:pt idx="2041">
                  <c:v>0</c:v>
                </c:pt>
                <c:pt idx="2042">
                  <c:v>0</c:v>
                </c:pt>
                <c:pt idx="2043">
                  <c:v>0</c:v>
                </c:pt>
                <c:pt idx="2044">
                  <c:v>0</c:v>
                </c:pt>
                <c:pt idx="2045">
                  <c:v>0</c:v>
                </c:pt>
                <c:pt idx="2046">
                  <c:v>0</c:v>
                </c:pt>
                <c:pt idx="2047">
                  <c:v>0</c:v>
                </c:pt>
                <c:pt idx="2048">
                  <c:v>0</c:v>
                </c:pt>
                <c:pt idx="2049">
                  <c:v>0</c:v>
                </c:pt>
                <c:pt idx="2050">
                  <c:v>0</c:v>
                </c:pt>
                <c:pt idx="2051">
                  <c:v>0</c:v>
                </c:pt>
                <c:pt idx="2052">
                  <c:v>0</c:v>
                </c:pt>
                <c:pt idx="2053">
                  <c:v>0</c:v>
                </c:pt>
                <c:pt idx="2054">
                  <c:v>0</c:v>
                </c:pt>
                <c:pt idx="2055">
                  <c:v>0</c:v>
                </c:pt>
                <c:pt idx="2056">
                  <c:v>0</c:v>
                </c:pt>
                <c:pt idx="2057">
                  <c:v>0</c:v>
                </c:pt>
                <c:pt idx="2058">
                  <c:v>0</c:v>
                </c:pt>
                <c:pt idx="2059">
                  <c:v>0</c:v>
                </c:pt>
                <c:pt idx="2060">
                  <c:v>0</c:v>
                </c:pt>
                <c:pt idx="2061">
                  <c:v>0</c:v>
                </c:pt>
                <c:pt idx="2062">
                  <c:v>0</c:v>
                </c:pt>
                <c:pt idx="2063">
                  <c:v>0</c:v>
                </c:pt>
                <c:pt idx="2064">
                  <c:v>0</c:v>
                </c:pt>
                <c:pt idx="2065">
                  <c:v>0</c:v>
                </c:pt>
                <c:pt idx="2066">
                  <c:v>0</c:v>
                </c:pt>
                <c:pt idx="2067">
                  <c:v>0</c:v>
                </c:pt>
                <c:pt idx="2068">
                  <c:v>0</c:v>
                </c:pt>
                <c:pt idx="2069">
                  <c:v>0</c:v>
                </c:pt>
                <c:pt idx="2070">
                  <c:v>0</c:v>
                </c:pt>
                <c:pt idx="2071">
                  <c:v>0</c:v>
                </c:pt>
                <c:pt idx="2072">
                  <c:v>0</c:v>
                </c:pt>
                <c:pt idx="2073">
                  <c:v>0</c:v>
                </c:pt>
                <c:pt idx="2074">
                  <c:v>0</c:v>
                </c:pt>
                <c:pt idx="2075">
                  <c:v>0</c:v>
                </c:pt>
                <c:pt idx="2076">
                  <c:v>0</c:v>
                </c:pt>
                <c:pt idx="2077">
                  <c:v>0</c:v>
                </c:pt>
                <c:pt idx="2078">
                  <c:v>0</c:v>
                </c:pt>
                <c:pt idx="2079">
                  <c:v>0</c:v>
                </c:pt>
                <c:pt idx="2080">
                  <c:v>0</c:v>
                </c:pt>
                <c:pt idx="2081">
                  <c:v>0</c:v>
                </c:pt>
                <c:pt idx="2082">
                  <c:v>0</c:v>
                </c:pt>
                <c:pt idx="2083">
                  <c:v>0</c:v>
                </c:pt>
                <c:pt idx="2084">
                  <c:v>0</c:v>
                </c:pt>
                <c:pt idx="2085">
                  <c:v>0</c:v>
                </c:pt>
                <c:pt idx="2086">
                  <c:v>0</c:v>
                </c:pt>
                <c:pt idx="2087">
                  <c:v>0</c:v>
                </c:pt>
                <c:pt idx="2088">
                  <c:v>0</c:v>
                </c:pt>
                <c:pt idx="2089">
                  <c:v>0</c:v>
                </c:pt>
                <c:pt idx="2090">
                  <c:v>0</c:v>
                </c:pt>
                <c:pt idx="2091">
                  <c:v>0</c:v>
                </c:pt>
                <c:pt idx="2092">
                  <c:v>0</c:v>
                </c:pt>
                <c:pt idx="2093">
                  <c:v>0</c:v>
                </c:pt>
                <c:pt idx="2094">
                  <c:v>0</c:v>
                </c:pt>
                <c:pt idx="2095">
                  <c:v>0</c:v>
                </c:pt>
                <c:pt idx="2096">
                  <c:v>0</c:v>
                </c:pt>
                <c:pt idx="2097">
                  <c:v>0</c:v>
                </c:pt>
                <c:pt idx="2098">
                  <c:v>0</c:v>
                </c:pt>
                <c:pt idx="2099">
                  <c:v>0</c:v>
                </c:pt>
                <c:pt idx="2100">
                  <c:v>0</c:v>
                </c:pt>
                <c:pt idx="2101">
                  <c:v>0</c:v>
                </c:pt>
                <c:pt idx="2102">
                  <c:v>0</c:v>
                </c:pt>
                <c:pt idx="2103">
                  <c:v>0</c:v>
                </c:pt>
                <c:pt idx="2104">
                  <c:v>0</c:v>
                </c:pt>
                <c:pt idx="2105">
                  <c:v>0</c:v>
                </c:pt>
                <c:pt idx="2106">
                  <c:v>0</c:v>
                </c:pt>
                <c:pt idx="2107">
                  <c:v>0</c:v>
                </c:pt>
                <c:pt idx="2108">
                  <c:v>0</c:v>
                </c:pt>
                <c:pt idx="2109">
                  <c:v>0</c:v>
                </c:pt>
                <c:pt idx="2110">
                  <c:v>0</c:v>
                </c:pt>
                <c:pt idx="2111">
                  <c:v>0</c:v>
                </c:pt>
                <c:pt idx="2112">
                  <c:v>0</c:v>
                </c:pt>
                <c:pt idx="2113">
                  <c:v>0</c:v>
                </c:pt>
                <c:pt idx="2114">
                  <c:v>0</c:v>
                </c:pt>
                <c:pt idx="2115">
                  <c:v>0</c:v>
                </c:pt>
                <c:pt idx="2116">
                  <c:v>0</c:v>
                </c:pt>
                <c:pt idx="2117">
                  <c:v>0</c:v>
                </c:pt>
                <c:pt idx="2118">
                  <c:v>0</c:v>
                </c:pt>
                <c:pt idx="2119">
                  <c:v>0</c:v>
                </c:pt>
                <c:pt idx="2120">
                  <c:v>0</c:v>
                </c:pt>
                <c:pt idx="2121">
                  <c:v>0</c:v>
                </c:pt>
                <c:pt idx="2122">
                  <c:v>0</c:v>
                </c:pt>
                <c:pt idx="2123">
                  <c:v>0</c:v>
                </c:pt>
                <c:pt idx="2124">
                  <c:v>0</c:v>
                </c:pt>
                <c:pt idx="2125">
                  <c:v>0</c:v>
                </c:pt>
                <c:pt idx="2126">
                  <c:v>0</c:v>
                </c:pt>
                <c:pt idx="2127">
                  <c:v>0</c:v>
                </c:pt>
                <c:pt idx="2128">
                  <c:v>0</c:v>
                </c:pt>
                <c:pt idx="2129">
                  <c:v>0</c:v>
                </c:pt>
                <c:pt idx="2130">
                  <c:v>0</c:v>
                </c:pt>
                <c:pt idx="2131">
                  <c:v>0</c:v>
                </c:pt>
                <c:pt idx="2132">
                  <c:v>0</c:v>
                </c:pt>
                <c:pt idx="2133">
                  <c:v>0</c:v>
                </c:pt>
                <c:pt idx="2134">
                  <c:v>0</c:v>
                </c:pt>
                <c:pt idx="2135">
                  <c:v>0</c:v>
                </c:pt>
                <c:pt idx="2136">
                  <c:v>0</c:v>
                </c:pt>
                <c:pt idx="2137">
                  <c:v>0</c:v>
                </c:pt>
                <c:pt idx="2138">
                  <c:v>0</c:v>
                </c:pt>
                <c:pt idx="2139">
                  <c:v>0</c:v>
                </c:pt>
                <c:pt idx="2140">
                  <c:v>0</c:v>
                </c:pt>
                <c:pt idx="2141">
                  <c:v>0</c:v>
                </c:pt>
                <c:pt idx="2142">
                  <c:v>0</c:v>
                </c:pt>
                <c:pt idx="2143">
                  <c:v>0</c:v>
                </c:pt>
                <c:pt idx="2144">
                  <c:v>0</c:v>
                </c:pt>
                <c:pt idx="2145">
                  <c:v>0</c:v>
                </c:pt>
                <c:pt idx="2146">
                  <c:v>0</c:v>
                </c:pt>
                <c:pt idx="2147">
                  <c:v>0</c:v>
                </c:pt>
                <c:pt idx="2148">
                  <c:v>0</c:v>
                </c:pt>
                <c:pt idx="2149">
                  <c:v>0</c:v>
                </c:pt>
                <c:pt idx="2150">
                  <c:v>0</c:v>
                </c:pt>
                <c:pt idx="2151">
                  <c:v>0</c:v>
                </c:pt>
                <c:pt idx="2152">
                  <c:v>0</c:v>
                </c:pt>
                <c:pt idx="2153">
                  <c:v>0</c:v>
                </c:pt>
                <c:pt idx="2154">
                  <c:v>0</c:v>
                </c:pt>
                <c:pt idx="2155">
                  <c:v>0</c:v>
                </c:pt>
                <c:pt idx="2156">
                  <c:v>0</c:v>
                </c:pt>
                <c:pt idx="2157">
                  <c:v>0</c:v>
                </c:pt>
                <c:pt idx="2158">
                  <c:v>0</c:v>
                </c:pt>
                <c:pt idx="2159">
                  <c:v>0</c:v>
                </c:pt>
                <c:pt idx="2160">
                  <c:v>0</c:v>
                </c:pt>
                <c:pt idx="2161">
                  <c:v>0</c:v>
                </c:pt>
                <c:pt idx="2162">
                  <c:v>0</c:v>
                </c:pt>
                <c:pt idx="2163">
                  <c:v>0</c:v>
                </c:pt>
                <c:pt idx="2164">
                  <c:v>0</c:v>
                </c:pt>
                <c:pt idx="2165">
                  <c:v>0</c:v>
                </c:pt>
                <c:pt idx="2166">
                  <c:v>0</c:v>
                </c:pt>
                <c:pt idx="2167">
                  <c:v>0</c:v>
                </c:pt>
                <c:pt idx="2168">
                  <c:v>0</c:v>
                </c:pt>
                <c:pt idx="2169">
                  <c:v>0</c:v>
                </c:pt>
                <c:pt idx="2170">
                  <c:v>0</c:v>
                </c:pt>
                <c:pt idx="2171">
                  <c:v>0</c:v>
                </c:pt>
                <c:pt idx="2172">
                  <c:v>0</c:v>
                </c:pt>
                <c:pt idx="2173">
                  <c:v>0</c:v>
                </c:pt>
                <c:pt idx="2174">
                  <c:v>0</c:v>
                </c:pt>
                <c:pt idx="2175">
                  <c:v>0</c:v>
                </c:pt>
                <c:pt idx="2176">
                  <c:v>0</c:v>
                </c:pt>
                <c:pt idx="2177">
                  <c:v>0</c:v>
                </c:pt>
                <c:pt idx="2178">
                  <c:v>0</c:v>
                </c:pt>
                <c:pt idx="2179">
                  <c:v>0</c:v>
                </c:pt>
                <c:pt idx="2180">
                  <c:v>0</c:v>
                </c:pt>
                <c:pt idx="2181">
                  <c:v>0</c:v>
                </c:pt>
                <c:pt idx="2182">
                  <c:v>0</c:v>
                </c:pt>
                <c:pt idx="2183">
                  <c:v>0</c:v>
                </c:pt>
                <c:pt idx="2184">
                  <c:v>0</c:v>
                </c:pt>
                <c:pt idx="2185">
                  <c:v>0</c:v>
                </c:pt>
                <c:pt idx="2186">
                  <c:v>0</c:v>
                </c:pt>
                <c:pt idx="2187">
                  <c:v>0</c:v>
                </c:pt>
                <c:pt idx="2188">
                  <c:v>0</c:v>
                </c:pt>
                <c:pt idx="2189">
                  <c:v>0</c:v>
                </c:pt>
                <c:pt idx="2190">
                  <c:v>0</c:v>
                </c:pt>
                <c:pt idx="2191">
                  <c:v>0</c:v>
                </c:pt>
                <c:pt idx="2192">
                  <c:v>0</c:v>
                </c:pt>
                <c:pt idx="2193">
                  <c:v>0</c:v>
                </c:pt>
                <c:pt idx="2194">
                  <c:v>0</c:v>
                </c:pt>
                <c:pt idx="2195">
                  <c:v>0</c:v>
                </c:pt>
                <c:pt idx="2196">
                  <c:v>0</c:v>
                </c:pt>
                <c:pt idx="2197">
                  <c:v>0</c:v>
                </c:pt>
                <c:pt idx="2198">
                  <c:v>0</c:v>
                </c:pt>
                <c:pt idx="2199">
                  <c:v>0</c:v>
                </c:pt>
                <c:pt idx="2200">
                  <c:v>0</c:v>
                </c:pt>
                <c:pt idx="2201">
                  <c:v>0</c:v>
                </c:pt>
                <c:pt idx="2202">
                  <c:v>0</c:v>
                </c:pt>
                <c:pt idx="2203">
                  <c:v>0</c:v>
                </c:pt>
                <c:pt idx="2204">
                  <c:v>0</c:v>
                </c:pt>
                <c:pt idx="2205">
                  <c:v>0</c:v>
                </c:pt>
                <c:pt idx="2206">
                  <c:v>0</c:v>
                </c:pt>
                <c:pt idx="2207">
                  <c:v>0</c:v>
                </c:pt>
                <c:pt idx="2208">
                  <c:v>0</c:v>
                </c:pt>
                <c:pt idx="2209">
                  <c:v>0</c:v>
                </c:pt>
                <c:pt idx="2210">
                  <c:v>0</c:v>
                </c:pt>
                <c:pt idx="2211">
                  <c:v>0</c:v>
                </c:pt>
                <c:pt idx="2212">
                  <c:v>0</c:v>
                </c:pt>
                <c:pt idx="2213">
                  <c:v>0</c:v>
                </c:pt>
                <c:pt idx="2214">
                  <c:v>0</c:v>
                </c:pt>
                <c:pt idx="2215">
                  <c:v>0</c:v>
                </c:pt>
                <c:pt idx="2216">
                  <c:v>0</c:v>
                </c:pt>
                <c:pt idx="2217">
                  <c:v>0</c:v>
                </c:pt>
                <c:pt idx="2218">
                  <c:v>0</c:v>
                </c:pt>
                <c:pt idx="2219">
                  <c:v>0</c:v>
                </c:pt>
                <c:pt idx="2220">
                  <c:v>0</c:v>
                </c:pt>
                <c:pt idx="2221">
                  <c:v>0</c:v>
                </c:pt>
                <c:pt idx="2222">
                  <c:v>0</c:v>
                </c:pt>
                <c:pt idx="2223">
                  <c:v>0</c:v>
                </c:pt>
                <c:pt idx="2224">
                  <c:v>0</c:v>
                </c:pt>
                <c:pt idx="2225">
                  <c:v>0</c:v>
                </c:pt>
                <c:pt idx="2226">
                  <c:v>0</c:v>
                </c:pt>
                <c:pt idx="2227">
                  <c:v>0</c:v>
                </c:pt>
                <c:pt idx="2228">
                  <c:v>0</c:v>
                </c:pt>
                <c:pt idx="2229">
                  <c:v>0</c:v>
                </c:pt>
                <c:pt idx="2230">
                  <c:v>0</c:v>
                </c:pt>
                <c:pt idx="2231">
                  <c:v>0</c:v>
                </c:pt>
                <c:pt idx="2232">
                  <c:v>0</c:v>
                </c:pt>
                <c:pt idx="2233">
                  <c:v>0</c:v>
                </c:pt>
                <c:pt idx="2234">
                  <c:v>0</c:v>
                </c:pt>
                <c:pt idx="2235">
                  <c:v>0</c:v>
                </c:pt>
                <c:pt idx="2236">
                  <c:v>0</c:v>
                </c:pt>
                <c:pt idx="2237">
                  <c:v>0</c:v>
                </c:pt>
                <c:pt idx="2238">
                  <c:v>0</c:v>
                </c:pt>
                <c:pt idx="2239">
                  <c:v>0</c:v>
                </c:pt>
                <c:pt idx="2240">
                  <c:v>0</c:v>
                </c:pt>
                <c:pt idx="2241">
                  <c:v>0</c:v>
                </c:pt>
                <c:pt idx="2242">
                  <c:v>0</c:v>
                </c:pt>
                <c:pt idx="2243">
                  <c:v>0</c:v>
                </c:pt>
                <c:pt idx="2244">
                  <c:v>0</c:v>
                </c:pt>
                <c:pt idx="2245">
                  <c:v>0</c:v>
                </c:pt>
                <c:pt idx="2246">
                  <c:v>0</c:v>
                </c:pt>
                <c:pt idx="2247">
                  <c:v>0</c:v>
                </c:pt>
                <c:pt idx="2248">
                  <c:v>0</c:v>
                </c:pt>
                <c:pt idx="2249">
                  <c:v>0</c:v>
                </c:pt>
                <c:pt idx="2250">
                  <c:v>0</c:v>
                </c:pt>
                <c:pt idx="2251">
                  <c:v>0</c:v>
                </c:pt>
                <c:pt idx="2252">
                  <c:v>0</c:v>
                </c:pt>
                <c:pt idx="2253">
                  <c:v>0</c:v>
                </c:pt>
                <c:pt idx="2254">
                  <c:v>0</c:v>
                </c:pt>
                <c:pt idx="2255">
                  <c:v>0</c:v>
                </c:pt>
                <c:pt idx="2256">
                  <c:v>0</c:v>
                </c:pt>
                <c:pt idx="2257">
                  <c:v>0</c:v>
                </c:pt>
                <c:pt idx="2258">
                  <c:v>0</c:v>
                </c:pt>
                <c:pt idx="2259">
                  <c:v>0</c:v>
                </c:pt>
                <c:pt idx="2260">
                  <c:v>0</c:v>
                </c:pt>
                <c:pt idx="2261">
                  <c:v>0</c:v>
                </c:pt>
                <c:pt idx="2262">
                  <c:v>0</c:v>
                </c:pt>
                <c:pt idx="2263">
                  <c:v>0</c:v>
                </c:pt>
                <c:pt idx="2264">
                  <c:v>0</c:v>
                </c:pt>
                <c:pt idx="2265">
                  <c:v>0</c:v>
                </c:pt>
                <c:pt idx="2266">
                  <c:v>0</c:v>
                </c:pt>
                <c:pt idx="2267">
                  <c:v>0</c:v>
                </c:pt>
                <c:pt idx="2268">
                  <c:v>0</c:v>
                </c:pt>
                <c:pt idx="2269">
                  <c:v>0</c:v>
                </c:pt>
                <c:pt idx="2270">
                  <c:v>0</c:v>
                </c:pt>
                <c:pt idx="2271">
                  <c:v>0</c:v>
                </c:pt>
                <c:pt idx="2272">
                  <c:v>0</c:v>
                </c:pt>
                <c:pt idx="2273">
                  <c:v>0</c:v>
                </c:pt>
                <c:pt idx="2274">
                  <c:v>0</c:v>
                </c:pt>
                <c:pt idx="2275">
                  <c:v>0</c:v>
                </c:pt>
                <c:pt idx="2276">
                  <c:v>0</c:v>
                </c:pt>
                <c:pt idx="2277">
                  <c:v>0</c:v>
                </c:pt>
                <c:pt idx="2278">
                  <c:v>0</c:v>
                </c:pt>
                <c:pt idx="2279">
                  <c:v>0</c:v>
                </c:pt>
                <c:pt idx="2280">
                  <c:v>0</c:v>
                </c:pt>
                <c:pt idx="2281">
                  <c:v>0</c:v>
                </c:pt>
                <c:pt idx="2282">
                  <c:v>0</c:v>
                </c:pt>
                <c:pt idx="2283">
                  <c:v>0</c:v>
                </c:pt>
                <c:pt idx="2284">
                  <c:v>0</c:v>
                </c:pt>
                <c:pt idx="2285">
                  <c:v>0</c:v>
                </c:pt>
                <c:pt idx="2286">
                  <c:v>0</c:v>
                </c:pt>
                <c:pt idx="2287">
                  <c:v>0</c:v>
                </c:pt>
                <c:pt idx="2288">
                  <c:v>0</c:v>
                </c:pt>
                <c:pt idx="2289">
                  <c:v>0</c:v>
                </c:pt>
                <c:pt idx="2290">
                  <c:v>0</c:v>
                </c:pt>
                <c:pt idx="2291">
                  <c:v>0</c:v>
                </c:pt>
                <c:pt idx="2292">
                  <c:v>0</c:v>
                </c:pt>
                <c:pt idx="2293">
                  <c:v>0</c:v>
                </c:pt>
                <c:pt idx="2294">
                  <c:v>0</c:v>
                </c:pt>
                <c:pt idx="2295">
                  <c:v>0</c:v>
                </c:pt>
                <c:pt idx="2296">
                  <c:v>0</c:v>
                </c:pt>
                <c:pt idx="2297">
                  <c:v>0</c:v>
                </c:pt>
                <c:pt idx="2298">
                  <c:v>0</c:v>
                </c:pt>
                <c:pt idx="2299">
                  <c:v>0</c:v>
                </c:pt>
                <c:pt idx="2300">
                  <c:v>0</c:v>
                </c:pt>
                <c:pt idx="2301">
                  <c:v>0</c:v>
                </c:pt>
                <c:pt idx="2302">
                  <c:v>0</c:v>
                </c:pt>
                <c:pt idx="2303">
                  <c:v>0</c:v>
                </c:pt>
                <c:pt idx="2304">
                  <c:v>0</c:v>
                </c:pt>
                <c:pt idx="2305">
                  <c:v>0</c:v>
                </c:pt>
                <c:pt idx="2306">
                  <c:v>0</c:v>
                </c:pt>
                <c:pt idx="2307">
                  <c:v>0</c:v>
                </c:pt>
                <c:pt idx="2308">
                  <c:v>0</c:v>
                </c:pt>
                <c:pt idx="2309">
                  <c:v>0</c:v>
                </c:pt>
                <c:pt idx="2310">
                  <c:v>0</c:v>
                </c:pt>
                <c:pt idx="2311">
                  <c:v>0</c:v>
                </c:pt>
                <c:pt idx="2312">
                  <c:v>0</c:v>
                </c:pt>
                <c:pt idx="2313">
                  <c:v>0</c:v>
                </c:pt>
                <c:pt idx="2314">
                  <c:v>0</c:v>
                </c:pt>
                <c:pt idx="2315">
                  <c:v>0</c:v>
                </c:pt>
                <c:pt idx="2316">
                  <c:v>0</c:v>
                </c:pt>
                <c:pt idx="2317">
                  <c:v>0</c:v>
                </c:pt>
                <c:pt idx="2318">
                  <c:v>0</c:v>
                </c:pt>
                <c:pt idx="2319">
                  <c:v>0</c:v>
                </c:pt>
                <c:pt idx="2320">
                  <c:v>0</c:v>
                </c:pt>
                <c:pt idx="2321">
                  <c:v>0</c:v>
                </c:pt>
                <c:pt idx="2322">
                  <c:v>0</c:v>
                </c:pt>
                <c:pt idx="2323">
                  <c:v>0</c:v>
                </c:pt>
                <c:pt idx="2324">
                  <c:v>0</c:v>
                </c:pt>
                <c:pt idx="2325">
                  <c:v>0</c:v>
                </c:pt>
                <c:pt idx="2326">
                  <c:v>0</c:v>
                </c:pt>
                <c:pt idx="2327">
                  <c:v>0</c:v>
                </c:pt>
                <c:pt idx="2328">
                  <c:v>0</c:v>
                </c:pt>
                <c:pt idx="2329">
                  <c:v>0</c:v>
                </c:pt>
                <c:pt idx="2330">
                  <c:v>0</c:v>
                </c:pt>
                <c:pt idx="2331">
                  <c:v>0</c:v>
                </c:pt>
                <c:pt idx="2332">
                  <c:v>0</c:v>
                </c:pt>
                <c:pt idx="2333">
                  <c:v>0</c:v>
                </c:pt>
                <c:pt idx="2334">
                  <c:v>0</c:v>
                </c:pt>
                <c:pt idx="2335">
                  <c:v>0</c:v>
                </c:pt>
                <c:pt idx="2336">
                  <c:v>0</c:v>
                </c:pt>
                <c:pt idx="2337">
                  <c:v>0</c:v>
                </c:pt>
                <c:pt idx="2338">
                  <c:v>0</c:v>
                </c:pt>
                <c:pt idx="2339">
                  <c:v>0</c:v>
                </c:pt>
                <c:pt idx="2340">
                  <c:v>0</c:v>
                </c:pt>
                <c:pt idx="2341">
                  <c:v>0</c:v>
                </c:pt>
                <c:pt idx="2342">
                  <c:v>0</c:v>
                </c:pt>
                <c:pt idx="2343">
                  <c:v>0</c:v>
                </c:pt>
                <c:pt idx="2344">
                  <c:v>0</c:v>
                </c:pt>
                <c:pt idx="2345">
                  <c:v>0</c:v>
                </c:pt>
                <c:pt idx="2346">
                  <c:v>0</c:v>
                </c:pt>
                <c:pt idx="2347">
                  <c:v>0</c:v>
                </c:pt>
                <c:pt idx="2348">
                  <c:v>0</c:v>
                </c:pt>
                <c:pt idx="2349">
                  <c:v>0</c:v>
                </c:pt>
                <c:pt idx="2350">
                  <c:v>0</c:v>
                </c:pt>
                <c:pt idx="2351">
                  <c:v>0</c:v>
                </c:pt>
                <c:pt idx="2352">
                  <c:v>0</c:v>
                </c:pt>
                <c:pt idx="2353">
                  <c:v>0</c:v>
                </c:pt>
                <c:pt idx="2354">
                  <c:v>0</c:v>
                </c:pt>
                <c:pt idx="2355">
                  <c:v>0</c:v>
                </c:pt>
                <c:pt idx="2356">
                  <c:v>0</c:v>
                </c:pt>
                <c:pt idx="2357">
                  <c:v>0</c:v>
                </c:pt>
                <c:pt idx="2358">
                  <c:v>0</c:v>
                </c:pt>
                <c:pt idx="2359">
                  <c:v>0</c:v>
                </c:pt>
                <c:pt idx="2360">
                  <c:v>0</c:v>
                </c:pt>
                <c:pt idx="2361">
                  <c:v>0</c:v>
                </c:pt>
                <c:pt idx="2362">
                  <c:v>0</c:v>
                </c:pt>
                <c:pt idx="2363">
                  <c:v>0</c:v>
                </c:pt>
                <c:pt idx="2364">
                  <c:v>0</c:v>
                </c:pt>
                <c:pt idx="2365">
                  <c:v>0</c:v>
                </c:pt>
                <c:pt idx="2366">
                  <c:v>0</c:v>
                </c:pt>
                <c:pt idx="2367">
                  <c:v>0</c:v>
                </c:pt>
                <c:pt idx="2368">
                  <c:v>0</c:v>
                </c:pt>
                <c:pt idx="2369">
                  <c:v>0</c:v>
                </c:pt>
                <c:pt idx="2370">
                  <c:v>0</c:v>
                </c:pt>
                <c:pt idx="2371">
                  <c:v>0</c:v>
                </c:pt>
                <c:pt idx="2372">
                  <c:v>0</c:v>
                </c:pt>
                <c:pt idx="2373">
                  <c:v>0</c:v>
                </c:pt>
                <c:pt idx="2374">
                  <c:v>0</c:v>
                </c:pt>
                <c:pt idx="2375">
                  <c:v>0</c:v>
                </c:pt>
                <c:pt idx="2376">
                  <c:v>0</c:v>
                </c:pt>
                <c:pt idx="2377">
                  <c:v>0</c:v>
                </c:pt>
                <c:pt idx="2378">
                  <c:v>0</c:v>
                </c:pt>
                <c:pt idx="2379">
                  <c:v>0</c:v>
                </c:pt>
                <c:pt idx="2380">
                  <c:v>0</c:v>
                </c:pt>
                <c:pt idx="2381">
                  <c:v>0</c:v>
                </c:pt>
                <c:pt idx="2382">
                  <c:v>0</c:v>
                </c:pt>
                <c:pt idx="2383">
                  <c:v>0</c:v>
                </c:pt>
                <c:pt idx="2384">
                  <c:v>0</c:v>
                </c:pt>
                <c:pt idx="2385">
                  <c:v>0</c:v>
                </c:pt>
                <c:pt idx="2386">
                  <c:v>0</c:v>
                </c:pt>
                <c:pt idx="2387">
                  <c:v>0</c:v>
                </c:pt>
                <c:pt idx="2388">
                  <c:v>0</c:v>
                </c:pt>
                <c:pt idx="2389">
                  <c:v>0</c:v>
                </c:pt>
                <c:pt idx="2390">
                  <c:v>0</c:v>
                </c:pt>
                <c:pt idx="2391">
                  <c:v>0</c:v>
                </c:pt>
                <c:pt idx="2392">
                  <c:v>0</c:v>
                </c:pt>
                <c:pt idx="2393">
                  <c:v>0</c:v>
                </c:pt>
                <c:pt idx="2394">
                  <c:v>0</c:v>
                </c:pt>
                <c:pt idx="2395">
                  <c:v>0</c:v>
                </c:pt>
                <c:pt idx="2396">
                  <c:v>0</c:v>
                </c:pt>
                <c:pt idx="2397">
                  <c:v>0</c:v>
                </c:pt>
                <c:pt idx="2398">
                  <c:v>0</c:v>
                </c:pt>
                <c:pt idx="2399">
                  <c:v>0</c:v>
                </c:pt>
                <c:pt idx="2400">
                  <c:v>0</c:v>
                </c:pt>
                <c:pt idx="2401">
                  <c:v>0</c:v>
                </c:pt>
                <c:pt idx="2402">
                  <c:v>0</c:v>
                </c:pt>
                <c:pt idx="2403">
                  <c:v>0</c:v>
                </c:pt>
                <c:pt idx="2404">
                  <c:v>0</c:v>
                </c:pt>
                <c:pt idx="2405">
                  <c:v>0</c:v>
                </c:pt>
                <c:pt idx="2406">
                  <c:v>0</c:v>
                </c:pt>
                <c:pt idx="2407">
                  <c:v>0</c:v>
                </c:pt>
                <c:pt idx="2408">
                  <c:v>0</c:v>
                </c:pt>
                <c:pt idx="2409">
                  <c:v>0</c:v>
                </c:pt>
                <c:pt idx="2410">
                  <c:v>0</c:v>
                </c:pt>
                <c:pt idx="2411">
                  <c:v>0</c:v>
                </c:pt>
                <c:pt idx="2412">
                  <c:v>0</c:v>
                </c:pt>
                <c:pt idx="2413">
                  <c:v>0</c:v>
                </c:pt>
                <c:pt idx="2414">
                  <c:v>0</c:v>
                </c:pt>
                <c:pt idx="2415">
                  <c:v>0</c:v>
                </c:pt>
                <c:pt idx="2416">
                  <c:v>0</c:v>
                </c:pt>
                <c:pt idx="2417">
                  <c:v>0</c:v>
                </c:pt>
                <c:pt idx="2418">
                  <c:v>0</c:v>
                </c:pt>
                <c:pt idx="2419">
                  <c:v>0</c:v>
                </c:pt>
                <c:pt idx="2420">
                  <c:v>0</c:v>
                </c:pt>
                <c:pt idx="2421">
                  <c:v>0</c:v>
                </c:pt>
                <c:pt idx="2422">
                  <c:v>0</c:v>
                </c:pt>
                <c:pt idx="2423">
                  <c:v>0</c:v>
                </c:pt>
                <c:pt idx="2424">
                  <c:v>0</c:v>
                </c:pt>
                <c:pt idx="2425">
                  <c:v>0</c:v>
                </c:pt>
                <c:pt idx="2426">
                  <c:v>0</c:v>
                </c:pt>
                <c:pt idx="2427">
                  <c:v>0</c:v>
                </c:pt>
                <c:pt idx="2428">
                  <c:v>0</c:v>
                </c:pt>
                <c:pt idx="2429">
                  <c:v>0</c:v>
                </c:pt>
                <c:pt idx="2430">
                  <c:v>0</c:v>
                </c:pt>
                <c:pt idx="2431">
                  <c:v>0</c:v>
                </c:pt>
                <c:pt idx="2432">
                  <c:v>0</c:v>
                </c:pt>
                <c:pt idx="2433">
                  <c:v>0</c:v>
                </c:pt>
                <c:pt idx="2434">
                  <c:v>0</c:v>
                </c:pt>
                <c:pt idx="2435">
                  <c:v>0</c:v>
                </c:pt>
                <c:pt idx="2436">
                  <c:v>0</c:v>
                </c:pt>
                <c:pt idx="2437">
                  <c:v>0</c:v>
                </c:pt>
                <c:pt idx="2438">
                  <c:v>0</c:v>
                </c:pt>
                <c:pt idx="2439">
                  <c:v>0</c:v>
                </c:pt>
                <c:pt idx="2440">
                  <c:v>0</c:v>
                </c:pt>
                <c:pt idx="2441">
                  <c:v>0</c:v>
                </c:pt>
                <c:pt idx="2442">
                  <c:v>0</c:v>
                </c:pt>
                <c:pt idx="2443">
                  <c:v>0</c:v>
                </c:pt>
                <c:pt idx="2444">
                  <c:v>0</c:v>
                </c:pt>
                <c:pt idx="2445">
                  <c:v>0</c:v>
                </c:pt>
                <c:pt idx="2446">
                  <c:v>0</c:v>
                </c:pt>
                <c:pt idx="2447">
                  <c:v>0</c:v>
                </c:pt>
                <c:pt idx="2448">
                  <c:v>0</c:v>
                </c:pt>
                <c:pt idx="2449">
                  <c:v>0</c:v>
                </c:pt>
                <c:pt idx="2450">
                  <c:v>0</c:v>
                </c:pt>
                <c:pt idx="2451">
                  <c:v>0</c:v>
                </c:pt>
                <c:pt idx="2452">
                  <c:v>0</c:v>
                </c:pt>
                <c:pt idx="2453">
                  <c:v>0</c:v>
                </c:pt>
                <c:pt idx="2454">
                  <c:v>0</c:v>
                </c:pt>
                <c:pt idx="2455">
                  <c:v>0</c:v>
                </c:pt>
                <c:pt idx="2456">
                  <c:v>0</c:v>
                </c:pt>
                <c:pt idx="2457">
                  <c:v>0</c:v>
                </c:pt>
                <c:pt idx="2458">
                  <c:v>0</c:v>
                </c:pt>
                <c:pt idx="2459">
                  <c:v>0</c:v>
                </c:pt>
                <c:pt idx="2460">
                  <c:v>0</c:v>
                </c:pt>
                <c:pt idx="2461">
                  <c:v>0</c:v>
                </c:pt>
                <c:pt idx="2462">
                  <c:v>0</c:v>
                </c:pt>
                <c:pt idx="2463">
                  <c:v>0</c:v>
                </c:pt>
                <c:pt idx="2464">
                  <c:v>0</c:v>
                </c:pt>
                <c:pt idx="2465">
                  <c:v>0</c:v>
                </c:pt>
                <c:pt idx="2466">
                  <c:v>0</c:v>
                </c:pt>
                <c:pt idx="2467">
                  <c:v>0</c:v>
                </c:pt>
                <c:pt idx="2468">
                  <c:v>0</c:v>
                </c:pt>
                <c:pt idx="2469">
                  <c:v>0</c:v>
                </c:pt>
                <c:pt idx="2470">
                  <c:v>0</c:v>
                </c:pt>
                <c:pt idx="2471">
                  <c:v>0</c:v>
                </c:pt>
                <c:pt idx="2472">
                  <c:v>0</c:v>
                </c:pt>
                <c:pt idx="2473">
                  <c:v>0</c:v>
                </c:pt>
                <c:pt idx="2474">
                  <c:v>0</c:v>
                </c:pt>
                <c:pt idx="2475">
                  <c:v>0</c:v>
                </c:pt>
                <c:pt idx="2476">
                  <c:v>0</c:v>
                </c:pt>
                <c:pt idx="2477">
                  <c:v>0</c:v>
                </c:pt>
                <c:pt idx="2478">
                  <c:v>0</c:v>
                </c:pt>
                <c:pt idx="2479">
                  <c:v>0</c:v>
                </c:pt>
                <c:pt idx="2480">
                  <c:v>0</c:v>
                </c:pt>
                <c:pt idx="2481">
                  <c:v>0</c:v>
                </c:pt>
                <c:pt idx="2482">
                  <c:v>0</c:v>
                </c:pt>
                <c:pt idx="2483">
                  <c:v>0</c:v>
                </c:pt>
                <c:pt idx="2484">
                  <c:v>0</c:v>
                </c:pt>
                <c:pt idx="2485">
                  <c:v>0</c:v>
                </c:pt>
                <c:pt idx="2486">
                  <c:v>0</c:v>
                </c:pt>
                <c:pt idx="2487">
                  <c:v>0</c:v>
                </c:pt>
                <c:pt idx="2488">
                  <c:v>0</c:v>
                </c:pt>
                <c:pt idx="2489">
                  <c:v>0</c:v>
                </c:pt>
                <c:pt idx="2490">
                  <c:v>0</c:v>
                </c:pt>
                <c:pt idx="2491">
                  <c:v>0</c:v>
                </c:pt>
                <c:pt idx="2492">
                  <c:v>0</c:v>
                </c:pt>
                <c:pt idx="2493">
                  <c:v>0</c:v>
                </c:pt>
                <c:pt idx="2494">
                  <c:v>0</c:v>
                </c:pt>
                <c:pt idx="2495">
                  <c:v>0</c:v>
                </c:pt>
                <c:pt idx="2496">
                  <c:v>0</c:v>
                </c:pt>
                <c:pt idx="2497">
                  <c:v>0</c:v>
                </c:pt>
                <c:pt idx="2498">
                  <c:v>0</c:v>
                </c:pt>
                <c:pt idx="2499">
                  <c:v>0</c:v>
                </c:pt>
                <c:pt idx="2500">
                  <c:v>0</c:v>
                </c:pt>
                <c:pt idx="2501">
                  <c:v>0</c:v>
                </c:pt>
                <c:pt idx="2502">
                  <c:v>0</c:v>
                </c:pt>
                <c:pt idx="2503">
                  <c:v>0</c:v>
                </c:pt>
                <c:pt idx="2504">
                  <c:v>0</c:v>
                </c:pt>
                <c:pt idx="2505">
                  <c:v>0</c:v>
                </c:pt>
                <c:pt idx="2506">
                  <c:v>0</c:v>
                </c:pt>
                <c:pt idx="2507">
                  <c:v>0</c:v>
                </c:pt>
                <c:pt idx="2508">
                  <c:v>0</c:v>
                </c:pt>
                <c:pt idx="2509">
                  <c:v>0</c:v>
                </c:pt>
                <c:pt idx="2510">
                  <c:v>0</c:v>
                </c:pt>
                <c:pt idx="2511">
                  <c:v>0</c:v>
                </c:pt>
                <c:pt idx="2512">
                  <c:v>0</c:v>
                </c:pt>
                <c:pt idx="2513">
                  <c:v>0</c:v>
                </c:pt>
                <c:pt idx="2514">
                  <c:v>0</c:v>
                </c:pt>
                <c:pt idx="2515">
                  <c:v>0</c:v>
                </c:pt>
                <c:pt idx="2516">
                  <c:v>0</c:v>
                </c:pt>
                <c:pt idx="2517">
                  <c:v>0</c:v>
                </c:pt>
                <c:pt idx="2518">
                  <c:v>0</c:v>
                </c:pt>
                <c:pt idx="2519">
                  <c:v>0</c:v>
                </c:pt>
                <c:pt idx="2520">
                  <c:v>0</c:v>
                </c:pt>
                <c:pt idx="2521">
                  <c:v>0</c:v>
                </c:pt>
                <c:pt idx="2522">
                  <c:v>0</c:v>
                </c:pt>
                <c:pt idx="2523">
                  <c:v>0</c:v>
                </c:pt>
                <c:pt idx="2524">
                  <c:v>0</c:v>
                </c:pt>
                <c:pt idx="2525">
                  <c:v>0</c:v>
                </c:pt>
                <c:pt idx="2526">
                  <c:v>0</c:v>
                </c:pt>
                <c:pt idx="2527">
                  <c:v>0</c:v>
                </c:pt>
                <c:pt idx="2528">
                  <c:v>0</c:v>
                </c:pt>
                <c:pt idx="2529">
                  <c:v>0</c:v>
                </c:pt>
                <c:pt idx="2530">
                  <c:v>0</c:v>
                </c:pt>
                <c:pt idx="2531">
                  <c:v>0</c:v>
                </c:pt>
                <c:pt idx="2532">
                  <c:v>0</c:v>
                </c:pt>
                <c:pt idx="2533">
                  <c:v>0</c:v>
                </c:pt>
                <c:pt idx="2534">
                  <c:v>0</c:v>
                </c:pt>
                <c:pt idx="2535">
                  <c:v>0</c:v>
                </c:pt>
                <c:pt idx="2536">
                  <c:v>0</c:v>
                </c:pt>
                <c:pt idx="2537">
                  <c:v>0</c:v>
                </c:pt>
                <c:pt idx="2538">
                  <c:v>0</c:v>
                </c:pt>
                <c:pt idx="2539">
                  <c:v>0</c:v>
                </c:pt>
                <c:pt idx="2540">
                  <c:v>0</c:v>
                </c:pt>
              </c:numCache>
            </c:numRef>
          </c:xVal>
          <c:yVal>
            <c:numRef>
              <c:f>[3]EventPI_473_35_G1!$L$2:$L$2542</c:f>
              <c:numCache>
                <c:formatCode>General</c:formatCode>
                <c:ptCount val="254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pt idx="151">
                  <c:v>0</c:v>
                </c:pt>
                <c:pt idx="152">
                  <c:v>0</c:v>
                </c:pt>
                <c:pt idx="153">
                  <c:v>0</c:v>
                </c:pt>
                <c:pt idx="154">
                  <c:v>0</c:v>
                </c:pt>
                <c:pt idx="155">
                  <c:v>0</c:v>
                </c:pt>
                <c:pt idx="156">
                  <c:v>0</c:v>
                </c:pt>
                <c:pt idx="157">
                  <c:v>0</c:v>
                </c:pt>
                <c:pt idx="158">
                  <c:v>0</c:v>
                </c:pt>
                <c:pt idx="159">
                  <c:v>0</c:v>
                </c:pt>
                <c:pt idx="160">
                  <c:v>0</c:v>
                </c:pt>
                <c:pt idx="161">
                  <c:v>0</c:v>
                </c:pt>
                <c:pt idx="162">
                  <c:v>0</c:v>
                </c:pt>
                <c:pt idx="163">
                  <c:v>0</c:v>
                </c:pt>
                <c:pt idx="164">
                  <c:v>0</c:v>
                </c:pt>
                <c:pt idx="165">
                  <c:v>0</c:v>
                </c:pt>
                <c:pt idx="166">
                  <c:v>0</c:v>
                </c:pt>
                <c:pt idx="167">
                  <c:v>0</c:v>
                </c:pt>
                <c:pt idx="168">
                  <c:v>0</c:v>
                </c:pt>
                <c:pt idx="169">
                  <c:v>0</c:v>
                </c:pt>
                <c:pt idx="170">
                  <c:v>0</c:v>
                </c:pt>
                <c:pt idx="171">
                  <c:v>0</c:v>
                </c:pt>
                <c:pt idx="172">
                  <c:v>0</c:v>
                </c:pt>
                <c:pt idx="173">
                  <c:v>0</c:v>
                </c:pt>
                <c:pt idx="174">
                  <c:v>0</c:v>
                </c:pt>
                <c:pt idx="175">
                  <c:v>0</c:v>
                </c:pt>
                <c:pt idx="176">
                  <c:v>0</c:v>
                </c:pt>
                <c:pt idx="177">
                  <c:v>0</c:v>
                </c:pt>
                <c:pt idx="178">
                  <c:v>0</c:v>
                </c:pt>
                <c:pt idx="179">
                  <c:v>0</c:v>
                </c:pt>
                <c:pt idx="180">
                  <c:v>0</c:v>
                </c:pt>
                <c:pt idx="181">
                  <c:v>0</c:v>
                </c:pt>
                <c:pt idx="182">
                  <c:v>0</c:v>
                </c:pt>
                <c:pt idx="183">
                  <c:v>0</c:v>
                </c:pt>
                <c:pt idx="184">
                  <c:v>0</c:v>
                </c:pt>
                <c:pt idx="185">
                  <c:v>0</c:v>
                </c:pt>
                <c:pt idx="186">
                  <c:v>0</c:v>
                </c:pt>
                <c:pt idx="187">
                  <c:v>0</c:v>
                </c:pt>
                <c:pt idx="188">
                  <c:v>0</c:v>
                </c:pt>
                <c:pt idx="189">
                  <c:v>0</c:v>
                </c:pt>
                <c:pt idx="190">
                  <c:v>0</c:v>
                </c:pt>
                <c:pt idx="191">
                  <c:v>0</c:v>
                </c:pt>
                <c:pt idx="192">
                  <c:v>0</c:v>
                </c:pt>
                <c:pt idx="193">
                  <c:v>0</c:v>
                </c:pt>
                <c:pt idx="194">
                  <c:v>0</c:v>
                </c:pt>
                <c:pt idx="195">
                  <c:v>0</c:v>
                </c:pt>
                <c:pt idx="196">
                  <c:v>0</c:v>
                </c:pt>
                <c:pt idx="197">
                  <c:v>0</c:v>
                </c:pt>
                <c:pt idx="198">
                  <c:v>0</c:v>
                </c:pt>
                <c:pt idx="199">
                  <c:v>0</c:v>
                </c:pt>
                <c:pt idx="200">
                  <c:v>0</c:v>
                </c:pt>
                <c:pt idx="201">
                  <c:v>0</c:v>
                </c:pt>
                <c:pt idx="202">
                  <c:v>0</c:v>
                </c:pt>
                <c:pt idx="203">
                  <c:v>0</c:v>
                </c:pt>
                <c:pt idx="204">
                  <c:v>0</c:v>
                </c:pt>
                <c:pt idx="205">
                  <c:v>0</c:v>
                </c:pt>
                <c:pt idx="206">
                  <c:v>0</c:v>
                </c:pt>
                <c:pt idx="207">
                  <c:v>0</c:v>
                </c:pt>
                <c:pt idx="208">
                  <c:v>0</c:v>
                </c:pt>
                <c:pt idx="209">
                  <c:v>0</c:v>
                </c:pt>
                <c:pt idx="210">
                  <c:v>0</c:v>
                </c:pt>
                <c:pt idx="211">
                  <c:v>0</c:v>
                </c:pt>
                <c:pt idx="212">
                  <c:v>0</c:v>
                </c:pt>
                <c:pt idx="213">
                  <c:v>0</c:v>
                </c:pt>
                <c:pt idx="214">
                  <c:v>0</c:v>
                </c:pt>
                <c:pt idx="215">
                  <c:v>0</c:v>
                </c:pt>
                <c:pt idx="216">
                  <c:v>0</c:v>
                </c:pt>
                <c:pt idx="217">
                  <c:v>0</c:v>
                </c:pt>
                <c:pt idx="218">
                  <c:v>0</c:v>
                </c:pt>
                <c:pt idx="219">
                  <c:v>0</c:v>
                </c:pt>
                <c:pt idx="220">
                  <c:v>0</c:v>
                </c:pt>
                <c:pt idx="221">
                  <c:v>0</c:v>
                </c:pt>
                <c:pt idx="222">
                  <c:v>0</c:v>
                </c:pt>
                <c:pt idx="223">
                  <c:v>0</c:v>
                </c:pt>
                <c:pt idx="224">
                  <c:v>0</c:v>
                </c:pt>
                <c:pt idx="225">
                  <c:v>0</c:v>
                </c:pt>
                <c:pt idx="226">
                  <c:v>0</c:v>
                </c:pt>
                <c:pt idx="227">
                  <c:v>0</c:v>
                </c:pt>
                <c:pt idx="228">
                  <c:v>0</c:v>
                </c:pt>
                <c:pt idx="229">
                  <c:v>0</c:v>
                </c:pt>
                <c:pt idx="230">
                  <c:v>0</c:v>
                </c:pt>
                <c:pt idx="231">
                  <c:v>0</c:v>
                </c:pt>
                <c:pt idx="232">
                  <c:v>0</c:v>
                </c:pt>
                <c:pt idx="233">
                  <c:v>0</c:v>
                </c:pt>
                <c:pt idx="234">
                  <c:v>0</c:v>
                </c:pt>
                <c:pt idx="235">
                  <c:v>0</c:v>
                </c:pt>
                <c:pt idx="236">
                  <c:v>0</c:v>
                </c:pt>
                <c:pt idx="237">
                  <c:v>0</c:v>
                </c:pt>
                <c:pt idx="238">
                  <c:v>0</c:v>
                </c:pt>
                <c:pt idx="239">
                  <c:v>0</c:v>
                </c:pt>
                <c:pt idx="240">
                  <c:v>0</c:v>
                </c:pt>
                <c:pt idx="241">
                  <c:v>0</c:v>
                </c:pt>
                <c:pt idx="242">
                  <c:v>0</c:v>
                </c:pt>
                <c:pt idx="243">
                  <c:v>0</c:v>
                </c:pt>
                <c:pt idx="244">
                  <c:v>0</c:v>
                </c:pt>
                <c:pt idx="245">
                  <c:v>0</c:v>
                </c:pt>
                <c:pt idx="246">
                  <c:v>0</c:v>
                </c:pt>
                <c:pt idx="247">
                  <c:v>0</c:v>
                </c:pt>
                <c:pt idx="248">
                  <c:v>0</c:v>
                </c:pt>
                <c:pt idx="249">
                  <c:v>0</c:v>
                </c:pt>
                <c:pt idx="250">
                  <c:v>0</c:v>
                </c:pt>
                <c:pt idx="251">
                  <c:v>0</c:v>
                </c:pt>
                <c:pt idx="252">
                  <c:v>0</c:v>
                </c:pt>
                <c:pt idx="253">
                  <c:v>0</c:v>
                </c:pt>
                <c:pt idx="254">
                  <c:v>0</c:v>
                </c:pt>
                <c:pt idx="255">
                  <c:v>0</c:v>
                </c:pt>
                <c:pt idx="256">
                  <c:v>0</c:v>
                </c:pt>
                <c:pt idx="257">
                  <c:v>0</c:v>
                </c:pt>
                <c:pt idx="258">
                  <c:v>0</c:v>
                </c:pt>
                <c:pt idx="259">
                  <c:v>0</c:v>
                </c:pt>
                <c:pt idx="260">
                  <c:v>0</c:v>
                </c:pt>
                <c:pt idx="261">
                  <c:v>0</c:v>
                </c:pt>
                <c:pt idx="262">
                  <c:v>0</c:v>
                </c:pt>
                <c:pt idx="263">
                  <c:v>0</c:v>
                </c:pt>
                <c:pt idx="264">
                  <c:v>0</c:v>
                </c:pt>
                <c:pt idx="265">
                  <c:v>0</c:v>
                </c:pt>
                <c:pt idx="266">
                  <c:v>0</c:v>
                </c:pt>
                <c:pt idx="267">
                  <c:v>0</c:v>
                </c:pt>
                <c:pt idx="268">
                  <c:v>0</c:v>
                </c:pt>
                <c:pt idx="269">
                  <c:v>0</c:v>
                </c:pt>
                <c:pt idx="270">
                  <c:v>0</c:v>
                </c:pt>
                <c:pt idx="271">
                  <c:v>0</c:v>
                </c:pt>
                <c:pt idx="272">
                  <c:v>0</c:v>
                </c:pt>
                <c:pt idx="273">
                  <c:v>0</c:v>
                </c:pt>
                <c:pt idx="274">
                  <c:v>0</c:v>
                </c:pt>
                <c:pt idx="275">
                  <c:v>0</c:v>
                </c:pt>
                <c:pt idx="276">
                  <c:v>0</c:v>
                </c:pt>
                <c:pt idx="277">
                  <c:v>0</c:v>
                </c:pt>
                <c:pt idx="278">
                  <c:v>0</c:v>
                </c:pt>
                <c:pt idx="279">
                  <c:v>0</c:v>
                </c:pt>
                <c:pt idx="280">
                  <c:v>0</c:v>
                </c:pt>
                <c:pt idx="281">
                  <c:v>0</c:v>
                </c:pt>
                <c:pt idx="282">
                  <c:v>0</c:v>
                </c:pt>
                <c:pt idx="283">
                  <c:v>0</c:v>
                </c:pt>
                <c:pt idx="284">
                  <c:v>0</c:v>
                </c:pt>
                <c:pt idx="285">
                  <c:v>0</c:v>
                </c:pt>
                <c:pt idx="286">
                  <c:v>0</c:v>
                </c:pt>
                <c:pt idx="287">
                  <c:v>0</c:v>
                </c:pt>
                <c:pt idx="288">
                  <c:v>0</c:v>
                </c:pt>
                <c:pt idx="289">
                  <c:v>0</c:v>
                </c:pt>
                <c:pt idx="290">
                  <c:v>0</c:v>
                </c:pt>
                <c:pt idx="291">
                  <c:v>0</c:v>
                </c:pt>
                <c:pt idx="292">
                  <c:v>0</c:v>
                </c:pt>
                <c:pt idx="293">
                  <c:v>0</c:v>
                </c:pt>
                <c:pt idx="294">
                  <c:v>0</c:v>
                </c:pt>
                <c:pt idx="295">
                  <c:v>0</c:v>
                </c:pt>
                <c:pt idx="296">
                  <c:v>0</c:v>
                </c:pt>
                <c:pt idx="297">
                  <c:v>0</c:v>
                </c:pt>
                <c:pt idx="298">
                  <c:v>0</c:v>
                </c:pt>
                <c:pt idx="299">
                  <c:v>0</c:v>
                </c:pt>
                <c:pt idx="300">
                  <c:v>0</c:v>
                </c:pt>
                <c:pt idx="301">
                  <c:v>0</c:v>
                </c:pt>
                <c:pt idx="302">
                  <c:v>0</c:v>
                </c:pt>
                <c:pt idx="303">
                  <c:v>0</c:v>
                </c:pt>
                <c:pt idx="304">
                  <c:v>0</c:v>
                </c:pt>
                <c:pt idx="305">
                  <c:v>0</c:v>
                </c:pt>
                <c:pt idx="306">
                  <c:v>0</c:v>
                </c:pt>
                <c:pt idx="307">
                  <c:v>0</c:v>
                </c:pt>
                <c:pt idx="308">
                  <c:v>0</c:v>
                </c:pt>
                <c:pt idx="309">
                  <c:v>0</c:v>
                </c:pt>
                <c:pt idx="310">
                  <c:v>0</c:v>
                </c:pt>
                <c:pt idx="311">
                  <c:v>0</c:v>
                </c:pt>
                <c:pt idx="312">
                  <c:v>0</c:v>
                </c:pt>
                <c:pt idx="313">
                  <c:v>0</c:v>
                </c:pt>
                <c:pt idx="314">
                  <c:v>0</c:v>
                </c:pt>
                <c:pt idx="315">
                  <c:v>0</c:v>
                </c:pt>
                <c:pt idx="316">
                  <c:v>0</c:v>
                </c:pt>
                <c:pt idx="317">
                  <c:v>0</c:v>
                </c:pt>
                <c:pt idx="318">
                  <c:v>0</c:v>
                </c:pt>
                <c:pt idx="319">
                  <c:v>0</c:v>
                </c:pt>
                <c:pt idx="320">
                  <c:v>0</c:v>
                </c:pt>
                <c:pt idx="321">
                  <c:v>0</c:v>
                </c:pt>
                <c:pt idx="322">
                  <c:v>0</c:v>
                </c:pt>
                <c:pt idx="323">
                  <c:v>0</c:v>
                </c:pt>
                <c:pt idx="324">
                  <c:v>0</c:v>
                </c:pt>
                <c:pt idx="325">
                  <c:v>0</c:v>
                </c:pt>
                <c:pt idx="326">
                  <c:v>0</c:v>
                </c:pt>
                <c:pt idx="327">
                  <c:v>0</c:v>
                </c:pt>
                <c:pt idx="328">
                  <c:v>0</c:v>
                </c:pt>
                <c:pt idx="329">
                  <c:v>0</c:v>
                </c:pt>
                <c:pt idx="330">
                  <c:v>0</c:v>
                </c:pt>
                <c:pt idx="331">
                  <c:v>0</c:v>
                </c:pt>
                <c:pt idx="332">
                  <c:v>0</c:v>
                </c:pt>
                <c:pt idx="333">
                  <c:v>0</c:v>
                </c:pt>
                <c:pt idx="334">
                  <c:v>0</c:v>
                </c:pt>
                <c:pt idx="335">
                  <c:v>0</c:v>
                </c:pt>
                <c:pt idx="336">
                  <c:v>0</c:v>
                </c:pt>
                <c:pt idx="337">
                  <c:v>0</c:v>
                </c:pt>
                <c:pt idx="338">
                  <c:v>0</c:v>
                </c:pt>
                <c:pt idx="339">
                  <c:v>0</c:v>
                </c:pt>
                <c:pt idx="340">
                  <c:v>0</c:v>
                </c:pt>
                <c:pt idx="341">
                  <c:v>0</c:v>
                </c:pt>
                <c:pt idx="342">
                  <c:v>0</c:v>
                </c:pt>
                <c:pt idx="343">
                  <c:v>0</c:v>
                </c:pt>
                <c:pt idx="344">
                  <c:v>0</c:v>
                </c:pt>
                <c:pt idx="345">
                  <c:v>0</c:v>
                </c:pt>
                <c:pt idx="346">
                  <c:v>0</c:v>
                </c:pt>
                <c:pt idx="347">
                  <c:v>0</c:v>
                </c:pt>
                <c:pt idx="348">
                  <c:v>0</c:v>
                </c:pt>
                <c:pt idx="349">
                  <c:v>0</c:v>
                </c:pt>
                <c:pt idx="350">
                  <c:v>0</c:v>
                </c:pt>
                <c:pt idx="351">
                  <c:v>0</c:v>
                </c:pt>
                <c:pt idx="352">
                  <c:v>0</c:v>
                </c:pt>
                <c:pt idx="353">
                  <c:v>0</c:v>
                </c:pt>
                <c:pt idx="354">
                  <c:v>0</c:v>
                </c:pt>
                <c:pt idx="355">
                  <c:v>0</c:v>
                </c:pt>
                <c:pt idx="356">
                  <c:v>0</c:v>
                </c:pt>
                <c:pt idx="357">
                  <c:v>0</c:v>
                </c:pt>
                <c:pt idx="358">
                  <c:v>0</c:v>
                </c:pt>
                <c:pt idx="359">
                  <c:v>0</c:v>
                </c:pt>
                <c:pt idx="360">
                  <c:v>0</c:v>
                </c:pt>
                <c:pt idx="361">
                  <c:v>0</c:v>
                </c:pt>
                <c:pt idx="362">
                  <c:v>0</c:v>
                </c:pt>
                <c:pt idx="363">
                  <c:v>0</c:v>
                </c:pt>
                <c:pt idx="364">
                  <c:v>0</c:v>
                </c:pt>
                <c:pt idx="365">
                  <c:v>0</c:v>
                </c:pt>
                <c:pt idx="366">
                  <c:v>0</c:v>
                </c:pt>
                <c:pt idx="367">
                  <c:v>0</c:v>
                </c:pt>
                <c:pt idx="368">
                  <c:v>0</c:v>
                </c:pt>
                <c:pt idx="369">
                  <c:v>0</c:v>
                </c:pt>
                <c:pt idx="370">
                  <c:v>0</c:v>
                </c:pt>
                <c:pt idx="371">
                  <c:v>0</c:v>
                </c:pt>
                <c:pt idx="372">
                  <c:v>0</c:v>
                </c:pt>
                <c:pt idx="373">
                  <c:v>0</c:v>
                </c:pt>
                <c:pt idx="374">
                  <c:v>0</c:v>
                </c:pt>
                <c:pt idx="375">
                  <c:v>0</c:v>
                </c:pt>
                <c:pt idx="376">
                  <c:v>0</c:v>
                </c:pt>
                <c:pt idx="377">
                  <c:v>0</c:v>
                </c:pt>
                <c:pt idx="378">
                  <c:v>0</c:v>
                </c:pt>
                <c:pt idx="379">
                  <c:v>0</c:v>
                </c:pt>
                <c:pt idx="380">
                  <c:v>0</c:v>
                </c:pt>
                <c:pt idx="381">
                  <c:v>0</c:v>
                </c:pt>
                <c:pt idx="382">
                  <c:v>0</c:v>
                </c:pt>
                <c:pt idx="383">
                  <c:v>0</c:v>
                </c:pt>
                <c:pt idx="384">
                  <c:v>0</c:v>
                </c:pt>
                <c:pt idx="385">
                  <c:v>0</c:v>
                </c:pt>
                <c:pt idx="386">
                  <c:v>0</c:v>
                </c:pt>
                <c:pt idx="387">
                  <c:v>0</c:v>
                </c:pt>
                <c:pt idx="388">
                  <c:v>0</c:v>
                </c:pt>
                <c:pt idx="389">
                  <c:v>0</c:v>
                </c:pt>
                <c:pt idx="390">
                  <c:v>0</c:v>
                </c:pt>
                <c:pt idx="391">
                  <c:v>0</c:v>
                </c:pt>
                <c:pt idx="392">
                  <c:v>0</c:v>
                </c:pt>
                <c:pt idx="393">
                  <c:v>0</c:v>
                </c:pt>
                <c:pt idx="394">
                  <c:v>0</c:v>
                </c:pt>
                <c:pt idx="395">
                  <c:v>0</c:v>
                </c:pt>
                <c:pt idx="396">
                  <c:v>0</c:v>
                </c:pt>
                <c:pt idx="397">
                  <c:v>0</c:v>
                </c:pt>
                <c:pt idx="398">
                  <c:v>0</c:v>
                </c:pt>
                <c:pt idx="399">
                  <c:v>0</c:v>
                </c:pt>
                <c:pt idx="400">
                  <c:v>0</c:v>
                </c:pt>
                <c:pt idx="401">
                  <c:v>0</c:v>
                </c:pt>
                <c:pt idx="402">
                  <c:v>0</c:v>
                </c:pt>
                <c:pt idx="403">
                  <c:v>0</c:v>
                </c:pt>
                <c:pt idx="404">
                  <c:v>0</c:v>
                </c:pt>
                <c:pt idx="405">
                  <c:v>0</c:v>
                </c:pt>
                <c:pt idx="406">
                  <c:v>0</c:v>
                </c:pt>
                <c:pt idx="407">
                  <c:v>0</c:v>
                </c:pt>
                <c:pt idx="408">
                  <c:v>0</c:v>
                </c:pt>
                <c:pt idx="409">
                  <c:v>0</c:v>
                </c:pt>
                <c:pt idx="410">
                  <c:v>0</c:v>
                </c:pt>
                <c:pt idx="411">
                  <c:v>0</c:v>
                </c:pt>
                <c:pt idx="412">
                  <c:v>0</c:v>
                </c:pt>
                <c:pt idx="413">
                  <c:v>0</c:v>
                </c:pt>
                <c:pt idx="414">
                  <c:v>0</c:v>
                </c:pt>
                <c:pt idx="415">
                  <c:v>0</c:v>
                </c:pt>
                <c:pt idx="416">
                  <c:v>0</c:v>
                </c:pt>
                <c:pt idx="417">
                  <c:v>0</c:v>
                </c:pt>
                <c:pt idx="418">
                  <c:v>0</c:v>
                </c:pt>
                <c:pt idx="419">
                  <c:v>0</c:v>
                </c:pt>
                <c:pt idx="420">
                  <c:v>0</c:v>
                </c:pt>
                <c:pt idx="421">
                  <c:v>0</c:v>
                </c:pt>
                <c:pt idx="422">
                  <c:v>0</c:v>
                </c:pt>
                <c:pt idx="423">
                  <c:v>0</c:v>
                </c:pt>
                <c:pt idx="424">
                  <c:v>0</c:v>
                </c:pt>
                <c:pt idx="425">
                  <c:v>0</c:v>
                </c:pt>
                <c:pt idx="426">
                  <c:v>0</c:v>
                </c:pt>
                <c:pt idx="427">
                  <c:v>0</c:v>
                </c:pt>
                <c:pt idx="428">
                  <c:v>0</c:v>
                </c:pt>
                <c:pt idx="429">
                  <c:v>0</c:v>
                </c:pt>
                <c:pt idx="430">
                  <c:v>0</c:v>
                </c:pt>
                <c:pt idx="431">
                  <c:v>0</c:v>
                </c:pt>
                <c:pt idx="432">
                  <c:v>0</c:v>
                </c:pt>
                <c:pt idx="433">
                  <c:v>0</c:v>
                </c:pt>
                <c:pt idx="434">
                  <c:v>0</c:v>
                </c:pt>
                <c:pt idx="435">
                  <c:v>0</c:v>
                </c:pt>
                <c:pt idx="436">
                  <c:v>0</c:v>
                </c:pt>
                <c:pt idx="437">
                  <c:v>0</c:v>
                </c:pt>
                <c:pt idx="438">
                  <c:v>0</c:v>
                </c:pt>
                <c:pt idx="439">
                  <c:v>0</c:v>
                </c:pt>
                <c:pt idx="440">
                  <c:v>0</c:v>
                </c:pt>
                <c:pt idx="441">
                  <c:v>0</c:v>
                </c:pt>
                <c:pt idx="442">
                  <c:v>0</c:v>
                </c:pt>
                <c:pt idx="443">
                  <c:v>0</c:v>
                </c:pt>
                <c:pt idx="444">
                  <c:v>0</c:v>
                </c:pt>
                <c:pt idx="445">
                  <c:v>0</c:v>
                </c:pt>
                <c:pt idx="446">
                  <c:v>0</c:v>
                </c:pt>
                <c:pt idx="447">
                  <c:v>0</c:v>
                </c:pt>
                <c:pt idx="448">
                  <c:v>0</c:v>
                </c:pt>
                <c:pt idx="449">
                  <c:v>0</c:v>
                </c:pt>
                <c:pt idx="450">
                  <c:v>0</c:v>
                </c:pt>
                <c:pt idx="451">
                  <c:v>0</c:v>
                </c:pt>
                <c:pt idx="452">
                  <c:v>0</c:v>
                </c:pt>
                <c:pt idx="453">
                  <c:v>0</c:v>
                </c:pt>
                <c:pt idx="454">
                  <c:v>0</c:v>
                </c:pt>
                <c:pt idx="455">
                  <c:v>0</c:v>
                </c:pt>
                <c:pt idx="456">
                  <c:v>0</c:v>
                </c:pt>
                <c:pt idx="457">
                  <c:v>0</c:v>
                </c:pt>
                <c:pt idx="458">
                  <c:v>0</c:v>
                </c:pt>
                <c:pt idx="459">
                  <c:v>0</c:v>
                </c:pt>
                <c:pt idx="460">
                  <c:v>0</c:v>
                </c:pt>
                <c:pt idx="461">
                  <c:v>0</c:v>
                </c:pt>
                <c:pt idx="462">
                  <c:v>0</c:v>
                </c:pt>
                <c:pt idx="463">
                  <c:v>0</c:v>
                </c:pt>
                <c:pt idx="464">
                  <c:v>0</c:v>
                </c:pt>
                <c:pt idx="465">
                  <c:v>0</c:v>
                </c:pt>
                <c:pt idx="466">
                  <c:v>0</c:v>
                </c:pt>
                <c:pt idx="467">
                  <c:v>0</c:v>
                </c:pt>
                <c:pt idx="468">
                  <c:v>0</c:v>
                </c:pt>
                <c:pt idx="469">
                  <c:v>0</c:v>
                </c:pt>
                <c:pt idx="470">
                  <c:v>0</c:v>
                </c:pt>
                <c:pt idx="471">
                  <c:v>0</c:v>
                </c:pt>
                <c:pt idx="472">
                  <c:v>0</c:v>
                </c:pt>
                <c:pt idx="473">
                  <c:v>0</c:v>
                </c:pt>
                <c:pt idx="474">
                  <c:v>0</c:v>
                </c:pt>
                <c:pt idx="475">
                  <c:v>0</c:v>
                </c:pt>
                <c:pt idx="476">
                  <c:v>0</c:v>
                </c:pt>
                <c:pt idx="477">
                  <c:v>0</c:v>
                </c:pt>
                <c:pt idx="478">
                  <c:v>0</c:v>
                </c:pt>
                <c:pt idx="479">
                  <c:v>0</c:v>
                </c:pt>
                <c:pt idx="480">
                  <c:v>0</c:v>
                </c:pt>
                <c:pt idx="481">
                  <c:v>0</c:v>
                </c:pt>
                <c:pt idx="482">
                  <c:v>0</c:v>
                </c:pt>
                <c:pt idx="483">
                  <c:v>0</c:v>
                </c:pt>
                <c:pt idx="484">
                  <c:v>0</c:v>
                </c:pt>
                <c:pt idx="485">
                  <c:v>0</c:v>
                </c:pt>
                <c:pt idx="486">
                  <c:v>0</c:v>
                </c:pt>
                <c:pt idx="487">
                  <c:v>0</c:v>
                </c:pt>
                <c:pt idx="488">
                  <c:v>0</c:v>
                </c:pt>
                <c:pt idx="489">
                  <c:v>0</c:v>
                </c:pt>
                <c:pt idx="490">
                  <c:v>0</c:v>
                </c:pt>
                <c:pt idx="491">
                  <c:v>0</c:v>
                </c:pt>
                <c:pt idx="492">
                  <c:v>0</c:v>
                </c:pt>
                <c:pt idx="493">
                  <c:v>0</c:v>
                </c:pt>
                <c:pt idx="494">
                  <c:v>0</c:v>
                </c:pt>
                <c:pt idx="495">
                  <c:v>0</c:v>
                </c:pt>
                <c:pt idx="496">
                  <c:v>0</c:v>
                </c:pt>
                <c:pt idx="497">
                  <c:v>0</c:v>
                </c:pt>
                <c:pt idx="498">
                  <c:v>0</c:v>
                </c:pt>
                <c:pt idx="499">
                  <c:v>0</c:v>
                </c:pt>
                <c:pt idx="500">
                  <c:v>0</c:v>
                </c:pt>
                <c:pt idx="501">
                  <c:v>0</c:v>
                </c:pt>
                <c:pt idx="502">
                  <c:v>0</c:v>
                </c:pt>
                <c:pt idx="503">
                  <c:v>0</c:v>
                </c:pt>
                <c:pt idx="504">
                  <c:v>0</c:v>
                </c:pt>
                <c:pt idx="505">
                  <c:v>0</c:v>
                </c:pt>
                <c:pt idx="506">
                  <c:v>0</c:v>
                </c:pt>
                <c:pt idx="507">
                  <c:v>0</c:v>
                </c:pt>
                <c:pt idx="508">
                  <c:v>0</c:v>
                </c:pt>
                <c:pt idx="509">
                  <c:v>0</c:v>
                </c:pt>
                <c:pt idx="510">
                  <c:v>0</c:v>
                </c:pt>
                <c:pt idx="511">
                  <c:v>0</c:v>
                </c:pt>
                <c:pt idx="512">
                  <c:v>0</c:v>
                </c:pt>
                <c:pt idx="513">
                  <c:v>0</c:v>
                </c:pt>
                <c:pt idx="514">
                  <c:v>0</c:v>
                </c:pt>
                <c:pt idx="515">
                  <c:v>0</c:v>
                </c:pt>
                <c:pt idx="516">
                  <c:v>0</c:v>
                </c:pt>
                <c:pt idx="517">
                  <c:v>0</c:v>
                </c:pt>
                <c:pt idx="518">
                  <c:v>0</c:v>
                </c:pt>
                <c:pt idx="519">
                  <c:v>0</c:v>
                </c:pt>
                <c:pt idx="520">
                  <c:v>0</c:v>
                </c:pt>
                <c:pt idx="521">
                  <c:v>0</c:v>
                </c:pt>
                <c:pt idx="522">
                  <c:v>0</c:v>
                </c:pt>
                <c:pt idx="523">
                  <c:v>0</c:v>
                </c:pt>
                <c:pt idx="524">
                  <c:v>0</c:v>
                </c:pt>
                <c:pt idx="525">
                  <c:v>0</c:v>
                </c:pt>
                <c:pt idx="526">
                  <c:v>0</c:v>
                </c:pt>
                <c:pt idx="527">
                  <c:v>0</c:v>
                </c:pt>
                <c:pt idx="528">
                  <c:v>0</c:v>
                </c:pt>
                <c:pt idx="529">
                  <c:v>0</c:v>
                </c:pt>
                <c:pt idx="530">
                  <c:v>0</c:v>
                </c:pt>
                <c:pt idx="531">
                  <c:v>0</c:v>
                </c:pt>
                <c:pt idx="532">
                  <c:v>0</c:v>
                </c:pt>
                <c:pt idx="533">
                  <c:v>0</c:v>
                </c:pt>
                <c:pt idx="534">
                  <c:v>0</c:v>
                </c:pt>
                <c:pt idx="535">
                  <c:v>0</c:v>
                </c:pt>
                <c:pt idx="536">
                  <c:v>0</c:v>
                </c:pt>
                <c:pt idx="537">
                  <c:v>0</c:v>
                </c:pt>
                <c:pt idx="538">
                  <c:v>0</c:v>
                </c:pt>
                <c:pt idx="539">
                  <c:v>0</c:v>
                </c:pt>
                <c:pt idx="540">
                  <c:v>0</c:v>
                </c:pt>
                <c:pt idx="541">
                  <c:v>0</c:v>
                </c:pt>
                <c:pt idx="542">
                  <c:v>0</c:v>
                </c:pt>
                <c:pt idx="543">
                  <c:v>0</c:v>
                </c:pt>
                <c:pt idx="544">
                  <c:v>0</c:v>
                </c:pt>
                <c:pt idx="545">
                  <c:v>0</c:v>
                </c:pt>
                <c:pt idx="546">
                  <c:v>0</c:v>
                </c:pt>
                <c:pt idx="547">
                  <c:v>0</c:v>
                </c:pt>
                <c:pt idx="548">
                  <c:v>0</c:v>
                </c:pt>
                <c:pt idx="549">
                  <c:v>0</c:v>
                </c:pt>
                <c:pt idx="550">
                  <c:v>0</c:v>
                </c:pt>
                <c:pt idx="551">
                  <c:v>0</c:v>
                </c:pt>
                <c:pt idx="552">
                  <c:v>0</c:v>
                </c:pt>
                <c:pt idx="553">
                  <c:v>0</c:v>
                </c:pt>
                <c:pt idx="554">
                  <c:v>0</c:v>
                </c:pt>
                <c:pt idx="555">
                  <c:v>0</c:v>
                </c:pt>
                <c:pt idx="556">
                  <c:v>0</c:v>
                </c:pt>
                <c:pt idx="557">
                  <c:v>0</c:v>
                </c:pt>
                <c:pt idx="558">
                  <c:v>0</c:v>
                </c:pt>
                <c:pt idx="559">
                  <c:v>0</c:v>
                </c:pt>
                <c:pt idx="560">
                  <c:v>0</c:v>
                </c:pt>
                <c:pt idx="561">
                  <c:v>0</c:v>
                </c:pt>
                <c:pt idx="562">
                  <c:v>0</c:v>
                </c:pt>
                <c:pt idx="563">
                  <c:v>0</c:v>
                </c:pt>
                <c:pt idx="564">
                  <c:v>0</c:v>
                </c:pt>
                <c:pt idx="565">
                  <c:v>0</c:v>
                </c:pt>
                <c:pt idx="566">
                  <c:v>0</c:v>
                </c:pt>
                <c:pt idx="567">
                  <c:v>0</c:v>
                </c:pt>
                <c:pt idx="568">
                  <c:v>0</c:v>
                </c:pt>
                <c:pt idx="569">
                  <c:v>0</c:v>
                </c:pt>
                <c:pt idx="570">
                  <c:v>0</c:v>
                </c:pt>
                <c:pt idx="571">
                  <c:v>0</c:v>
                </c:pt>
                <c:pt idx="572">
                  <c:v>0</c:v>
                </c:pt>
                <c:pt idx="573">
                  <c:v>0</c:v>
                </c:pt>
                <c:pt idx="574">
                  <c:v>0</c:v>
                </c:pt>
                <c:pt idx="575">
                  <c:v>0</c:v>
                </c:pt>
                <c:pt idx="576">
                  <c:v>0</c:v>
                </c:pt>
                <c:pt idx="577">
                  <c:v>0</c:v>
                </c:pt>
                <c:pt idx="578">
                  <c:v>0</c:v>
                </c:pt>
                <c:pt idx="579">
                  <c:v>0</c:v>
                </c:pt>
                <c:pt idx="580">
                  <c:v>0</c:v>
                </c:pt>
                <c:pt idx="581">
                  <c:v>0</c:v>
                </c:pt>
                <c:pt idx="582">
                  <c:v>0</c:v>
                </c:pt>
                <c:pt idx="583">
                  <c:v>0</c:v>
                </c:pt>
                <c:pt idx="584">
                  <c:v>0</c:v>
                </c:pt>
                <c:pt idx="585">
                  <c:v>0</c:v>
                </c:pt>
                <c:pt idx="586">
                  <c:v>0</c:v>
                </c:pt>
                <c:pt idx="587">
                  <c:v>0</c:v>
                </c:pt>
                <c:pt idx="588">
                  <c:v>0</c:v>
                </c:pt>
                <c:pt idx="589">
                  <c:v>0</c:v>
                </c:pt>
                <c:pt idx="590">
                  <c:v>0</c:v>
                </c:pt>
                <c:pt idx="591">
                  <c:v>0</c:v>
                </c:pt>
                <c:pt idx="592">
                  <c:v>0</c:v>
                </c:pt>
                <c:pt idx="593">
                  <c:v>0</c:v>
                </c:pt>
                <c:pt idx="594">
                  <c:v>0</c:v>
                </c:pt>
                <c:pt idx="595">
                  <c:v>0</c:v>
                </c:pt>
                <c:pt idx="596">
                  <c:v>0</c:v>
                </c:pt>
                <c:pt idx="597">
                  <c:v>0</c:v>
                </c:pt>
                <c:pt idx="598">
                  <c:v>0</c:v>
                </c:pt>
                <c:pt idx="599">
                  <c:v>0</c:v>
                </c:pt>
                <c:pt idx="600">
                  <c:v>0</c:v>
                </c:pt>
                <c:pt idx="601">
                  <c:v>0</c:v>
                </c:pt>
                <c:pt idx="602">
                  <c:v>0</c:v>
                </c:pt>
                <c:pt idx="603">
                  <c:v>0</c:v>
                </c:pt>
                <c:pt idx="604">
                  <c:v>0</c:v>
                </c:pt>
                <c:pt idx="605">
                  <c:v>0</c:v>
                </c:pt>
                <c:pt idx="606">
                  <c:v>0</c:v>
                </c:pt>
                <c:pt idx="607">
                  <c:v>0</c:v>
                </c:pt>
                <c:pt idx="608">
                  <c:v>0</c:v>
                </c:pt>
                <c:pt idx="609">
                  <c:v>0</c:v>
                </c:pt>
                <c:pt idx="610">
                  <c:v>0</c:v>
                </c:pt>
                <c:pt idx="611">
                  <c:v>0</c:v>
                </c:pt>
                <c:pt idx="612">
                  <c:v>0</c:v>
                </c:pt>
                <c:pt idx="613">
                  <c:v>0</c:v>
                </c:pt>
                <c:pt idx="614">
                  <c:v>0</c:v>
                </c:pt>
                <c:pt idx="615">
                  <c:v>0</c:v>
                </c:pt>
                <c:pt idx="616">
                  <c:v>0</c:v>
                </c:pt>
                <c:pt idx="617">
                  <c:v>0</c:v>
                </c:pt>
                <c:pt idx="618">
                  <c:v>0</c:v>
                </c:pt>
                <c:pt idx="619">
                  <c:v>0</c:v>
                </c:pt>
                <c:pt idx="620">
                  <c:v>0</c:v>
                </c:pt>
                <c:pt idx="621">
                  <c:v>0</c:v>
                </c:pt>
                <c:pt idx="622">
                  <c:v>0</c:v>
                </c:pt>
                <c:pt idx="623">
                  <c:v>0</c:v>
                </c:pt>
                <c:pt idx="624">
                  <c:v>0</c:v>
                </c:pt>
                <c:pt idx="625">
                  <c:v>0</c:v>
                </c:pt>
                <c:pt idx="626">
                  <c:v>0</c:v>
                </c:pt>
                <c:pt idx="627">
                  <c:v>0</c:v>
                </c:pt>
                <c:pt idx="628">
                  <c:v>0</c:v>
                </c:pt>
                <c:pt idx="629">
                  <c:v>0</c:v>
                </c:pt>
                <c:pt idx="630">
                  <c:v>0</c:v>
                </c:pt>
                <c:pt idx="631">
                  <c:v>0</c:v>
                </c:pt>
                <c:pt idx="632">
                  <c:v>0</c:v>
                </c:pt>
                <c:pt idx="633">
                  <c:v>0</c:v>
                </c:pt>
                <c:pt idx="634">
                  <c:v>0</c:v>
                </c:pt>
                <c:pt idx="635">
                  <c:v>0</c:v>
                </c:pt>
                <c:pt idx="636">
                  <c:v>0</c:v>
                </c:pt>
                <c:pt idx="637">
                  <c:v>0</c:v>
                </c:pt>
                <c:pt idx="638">
                  <c:v>0</c:v>
                </c:pt>
                <c:pt idx="639">
                  <c:v>0</c:v>
                </c:pt>
                <c:pt idx="640">
                  <c:v>0</c:v>
                </c:pt>
                <c:pt idx="641">
                  <c:v>0</c:v>
                </c:pt>
                <c:pt idx="642">
                  <c:v>0</c:v>
                </c:pt>
                <c:pt idx="643">
                  <c:v>0</c:v>
                </c:pt>
                <c:pt idx="644">
                  <c:v>0</c:v>
                </c:pt>
                <c:pt idx="645">
                  <c:v>0</c:v>
                </c:pt>
                <c:pt idx="646">
                  <c:v>0</c:v>
                </c:pt>
                <c:pt idx="647">
                  <c:v>0</c:v>
                </c:pt>
                <c:pt idx="648">
                  <c:v>0</c:v>
                </c:pt>
                <c:pt idx="649">
                  <c:v>0</c:v>
                </c:pt>
                <c:pt idx="650">
                  <c:v>0</c:v>
                </c:pt>
                <c:pt idx="651">
                  <c:v>0</c:v>
                </c:pt>
                <c:pt idx="652">
                  <c:v>0</c:v>
                </c:pt>
                <c:pt idx="653">
                  <c:v>0</c:v>
                </c:pt>
                <c:pt idx="654">
                  <c:v>0</c:v>
                </c:pt>
                <c:pt idx="655">
                  <c:v>0</c:v>
                </c:pt>
                <c:pt idx="656">
                  <c:v>0</c:v>
                </c:pt>
                <c:pt idx="657">
                  <c:v>0</c:v>
                </c:pt>
                <c:pt idx="658">
                  <c:v>0</c:v>
                </c:pt>
                <c:pt idx="659">
                  <c:v>0</c:v>
                </c:pt>
                <c:pt idx="660">
                  <c:v>0</c:v>
                </c:pt>
                <c:pt idx="661">
                  <c:v>0</c:v>
                </c:pt>
                <c:pt idx="662">
                  <c:v>0</c:v>
                </c:pt>
                <c:pt idx="663">
                  <c:v>0</c:v>
                </c:pt>
                <c:pt idx="664">
                  <c:v>0</c:v>
                </c:pt>
                <c:pt idx="665">
                  <c:v>0</c:v>
                </c:pt>
                <c:pt idx="666">
                  <c:v>0</c:v>
                </c:pt>
                <c:pt idx="667">
                  <c:v>0</c:v>
                </c:pt>
                <c:pt idx="668">
                  <c:v>0</c:v>
                </c:pt>
                <c:pt idx="669">
                  <c:v>0</c:v>
                </c:pt>
                <c:pt idx="670">
                  <c:v>0</c:v>
                </c:pt>
                <c:pt idx="671">
                  <c:v>0</c:v>
                </c:pt>
                <c:pt idx="672">
                  <c:v>0</c:v>
                </c:pt>
                <c:pt idx="673">
                  <c:v>0</c:v>
                </c:pt>
                <c:pt idx="674">
                  <c:v>0</c:v>
                </c:pt>
                <c:pt idx="675">
                  <c:v>0</c:v>
                </c:pt>
                <c:pt idx="676">
                  <c:v>0</c:v>
                </c:pt>
                <c:pt idx="677">
                  <c:v>0</c:v>
                </c:pt>
                <c:pt idx="678">
                  <c:v>0</c:v>
                </c:pt>
                <c:pt idx="679">
                  <c:v>0</c:v>
                </c:pt>
                <c:pt idx="680">
                  <c:v>0</c:v>
                </c:pt>
                <c:pt idx="681">
                  <c:v>0</c:v>
                </c:pt>
                <c:pt idx="682">
                  <c:v>0</c:v>
                </c:pt>
                <c:pt idx="683">
                  <c:v>0</c:v>
                </c:pt>
                <c:pt idx="684">
                  <c:v>0</c:v>
                </c:pt>
                <c:pt idx="685">
                  <c:v>0</c:v>
                </c:pt>
                <c:pt idx="686">
                  <c:v>0</c:v>
                </c:pt>
                <c:pt idx="687">
                  <c:v>0</c:v>
                </c:pt>
                <c:pt idx="688">
                  <c:v>0</c:v>
                </c:pt>
                <c:pt idx="689">
                  <c:v>0</c:v>
                </c:pt>
                <c:pt idx="690">
                  <c:v>0</c:v>
                </c:pt>
                <c:pt idx="691">
                  <c:v>0</c:v>
                </c:pt>
                <c:pt idx="692">
                  <c:v>0</c:v>
                </c:pt>
                <c:pt idx="693">
                  <c:v>0</c:v>
                </c:pt>
                <c:pt idx="694">
                  <c:v>0</c:v>
                </c:pt>
                <c:pt idx="695">
                  <c:v>0</c:v>
                </c:pt>
                <c:pt idx="696">
                  <c:v>0</c:v>
                </c:pt>
                <c:pt idx="697">
                  <c:v>0</c:v>
                </c:pt>
                <c:pt idx="698">
                  <c:v>0</c:v>
                </c:pt>
                <c:pt idx="699">
                  <c:v>0</c:v>
                </c:pt>
                <c:pt idx="700">
                  <c:v>0</c:v>
                </c:pt>
                <c:pt idx="701">
                  <c:v>0</c:v>
                </c:pt>
                <c:pt idx="702">
                  <c:v>0</c:v>
                </c:pt>
                <c:pt idx="703">
                  <c:v>0</c:v>
                </c:pt>
                <c:pt idx="704">
                  <c:v>0</c:v>
                </c:pt>
                <c:pt idx="705">
                  <c:v>0</c:v>
                </c:pt>
                <c:pt idx="706">
                  <c:v>0</c:v>
                </c:pt>
                <c:pt idx="707">
                  <c:v>0</c:v>
                </c:pt>
                <c:pt idx="708">
                  <c:v>0</c:v>
                </c:pt>
                <c:pt idx="709">
                  <c:v>0</c:v>
                </c:pt>
                <c:pt idx="710">
                  <c:v>0</c:v>
                </c:pt>
                <c:pt idx="711">
                  <c:v>0</c:v>
                </c:pt>
                <c:pt idx="712">
                  <c:v>0</c:v>
                </c:pt>
                <c:pt idx="713">
                  <c:v>0</c:v>
                </c:pt>
                <c:pt idx="714">
                  <c:v>0</c:v>
                </c:pt>
                <c:pt idx="715">
                  <c:v>0</c:v>
                </c:pt>
                <c:pt idx="716">
                  <c:v>0</c:v>
                </c:pt>
                <c:pt idx="717">
                  <c:v>0</c:v>
                </c:pt>
                <c:pt idx="718">
                  <c:v>0</c:v>
                </c:pt>
                <c:pt idx="719">
                  <c:v>0</c:v>
                </c:pt>
                <c:pt idx="720">
                  <c:v>0</c:v>
                </c:pt>
                <c:pt idx="721">
                  <c:v>0</c:v>
                </c:pt>
                <c:pt idx="722">
                  <c:v>0</c:v>
                </c:pt>
                <c:pt idx="723">
                  <c:v>0</c:v>
                </c:pt>
                <c:pt idx="724">
                  <c:v>0</c:v>
                </c:pt>
                <c:pt idx="725">
                  <c:v>0</c:v>
                </c:pt>
                <c:pt idx="726">
                  <c:v>0</c:v>
                </c:pt>
                <c:pt idx="727">
                  <c:v>0</c:v>
                </c:pt>
                <c:pt idx="728">
                  <c:v>0</c:v>
                </c:pt>
                <c:pt idx="729">
                  <c:v>0</c:v>
                </c:pt>
                <c:pt idx="730">
                  <c:v>0</c:v>
                </c:pt>
                <c:pt idx="731">
                  <c:v>0</c:v>
                </c:pt>
                <c:pt idx="732">
                  <c:v>0</c:v>
                </c:pt>
                <c:pt idx="733">
                  <c:v>0</c:v>
                </c:pt>
                <c:pt idx="734">
                  <c:v>0</c:v>
                </c:pt>
                <c:pt idx="735">
                  <c:v>0</c:v>
                </c:pt>
                <c:pt idx="736">
                  <c:v>0</c:v>
                </c:pt>
                <c:pt idx="737">
                  <c:v>0</c:v>
                </c:pt>
                <c:pt idx="738">
                  <c:v>0</c:v>
                </c:pt>
                <c:pt idx="739">
                  <c:v>0</c:v>
                </c:pt>
                <c:pt idx="740">
                  <c:v>0</c:v>
                </c:pt>
                <c:pt idx="741">
                  <c:v>0</c:v>
                </c:pt>
                <c:pt idx="742">
                  <c:v>0</c:v>
                </c:pt>
                <c:pt idx="743">
                  <c:v>0</c:v>
                </c:pt>
                <c:pt idx="744">
                  <c:v>0</c:v>
                </c:pt>
                <c:pt idx="745">
                  <c:v>0</c:v>
                </c:pt>
                <c:pt idx="746">
                  <c:v>0</c:v>
                </c:pt>
                <c:pt idx="747">
                  <c:v>0</c:v>
                </c:pt>
                <c:pt idx="748">
                  <c:v>0</c:v>
                </c:pt>
                <c:pt idx="749">
                  <c:v>0</c:v>
                </c:pt>
                <c:pt idx="750">
                  <c:v>0</c:v>
                </c:pt>
                <c:pt idx="751">
                  <c:v>0</c:v>
                </c:pt>
                <c:pt idx="752">
                  <c:v>0</c:v>
                </c:pt>
                <c:pt idx="753">
                  <c:v>0</c:v>
                </c:pt>
                <c:pt idx="754">
                  <c:v>0</c:v>
                </c:pt>
                <c:pt idx="755">
                  <c:v>0</c:v>
                </c:pt>
                <c:pt idx="756">
                  <c:v>0</c:v>
                </c:pt>
                <c:pt idx="757">
                  <c:v>0</c:v>
                </c:pt>
                <c:pt idx="758">
                  <c:v>0</c:v>
                </c:pt>
                <c:pt idx="759">
                  <c:v>0</c:v>
                </c:pt>
                <c:pt idx="760">
                  <c:v>0</c:v>
                </c:pt>
                <c:pt idx="761">
                  <c:v>0</c:v>
                </c:pt>
                <c:pt idx="762">
                  <c:v>0</c:v>
                </c:pt>
                <c:pt idx="763">
                  <c:v>0</c:v>
                </c:pt>
                <c:pt idx="764">
                  <c:v>0</c:v>
                </c:pt>
                <c:pt idx="765">
                  <c:v>0</c:v>
                </c:pt>
                <c:pt idx="766">
                  <c:v>0</c:v>
                </c:pt>
                <c:pt idx="767">
                  <c:v>0</c:v>
                </c:pt>
                <c:pt idx="768">
                  <c:v>0</c:v>
                </c:pt>
                <c:pt idx="769">
                  <c:v>0</c:v>
                </c:pt>
                <c:pt idx="770">
                  <c:v>0</c:v>
                </c:pt>
                <c:pt idx="771">
                  <c:v>0</c:v>
                </c:pt>
                <c:pt idx="772">
                  <c:v>0</c:v>
                </c:pt>
                <c:pt idx="773">
                  <c:v>0</c:v>
                </c:pt>
                <c:pt idx="774">
                  <c:v>0</c:v>
                </c:pt>
                <c:pt idx="775">
                  <c:v>0</c:v>
                </c:pt>
                <c:pt idx="776">
                  <c:v>0</c:v>
                </c:pt>
                <c:pt idx="777">
                  <c:v>0</c:v>
                </c:pt>
                <c:pt idx="778">
                  <c:v>0</c:v>
                </c:pt>
                <c:pt idx="779">
                  <c:v>0</c:v>
                </c:pt>
                <c:pt idx="780">
                  <c:v>0</c:v>
                </c:pt>
                <c:pt idx="781">
                  <c:v>0</c:v>
                </c:pt>
                <c:pt idx="782">
                  <c:v>0</c:v>
                </c:pt>
                <c:pt idx="783">
                  <c:v>0</c:v>
                </c:pt>
                <c:pt idx="784">
                  <c:v>0</c:v>
                </c:pt>
                <c:pt idx="785">
                  <c:v>0</c:v>
                </c:pt>
                <c:pt idx="786">
                  <c:v>0</c:v>
                </c:pt>
                <c:pt idx="787">
                  <c:v>0</c:v>
                </c:pt>
                <c:pt idx="788">
                  <c:v>0</c:v>
                </c:pt>
                <c:pt idx="789">
                  <c:v>0</c:v>
                </c:pt>
                <c:pt idx="790">
                  <c:v>0</c:v>
                </c:pt>
                <c:pt idx="791">
                  <c:v>0</c:v>
                </c:pt>
                <c:pt idx="792">
                  <c:v>0</c:v>
                </c:pt>
                <c:pt idx="793">
                  <c:v>0</c:v>
                </c:pt>
                <c:pt idx="794">
                  <c:v>0</c:v>
                </c:pt>
                <c:pt idx="795">
                  <c:v>0</c:v>
                </c:pt>
                <c:pt idx="796">
                  <c:v>0</c:v>
                </c:pt>
                <c:pt idx="797">
                  <c:v>0</c:v>
                </c:pt>
                <c:pt idx="798">
                  <c:v>0</c:v>
                </c:pt>
                <c:pt idx="799">
                  <c:v>0</c:v>
                </c:pt>
                <c:pt idx="800">
                  <c:v>0</c:v>
                </c:pt>
                <c:pt idx="801">
                  <c:v>0</c:v>
                </c:pt>
                <c:pt idx="802">
                  <c:v>0</c:v>
                </c:pt>
                <c:pt idx="803">
                  <c:v>0</c:v>
                </c:pt>
                <c:pt idx="804">
                  <c:v>0</c:v>
                </c:pt>
                <c:pt idx="805">
                  <c:v>0</c:v>
                </c:pt>
                <c:pt idx="806">
                  <c:v>0</c:v>
                </c:pt>
                <c:pt idx="807">
                  <c:v>0</c:v>
                </c:pt>
                <c:pt idx="808">
                  <c:v>0</c:v>
                </c:pt>
                <c:pt idx="809">
                  <c:v>0</c:v>
                </c:pt>
                <c:pt idx="810">
                  <c:v>0</c:v>
                </c:pt>
                <c:pt idx="811">
                  <c:v>0</c:v>
                </c:pt>
                <c:pt idx="812">
                  <c:v>0</c:v>
                </c:pt>
                <c:pt idx="813">
                  <c:v>0</c:v>
                </c:pt>
                <c:pt idx="814">
                  <c:v>0</c:v>
                </c:pt>
                <c:pt idx="815">
                  <c:v>0</c:v>
                </c:pt>
                <c:pt idx="816">
                  <c:v>0</c:v>
                </c:pt>
                <c:pt idx="817">
                  <c:v>0</c:v>
                </c:pt>
                <c:pt idx="818">
                  <c:v>0</c:v>
                </c:pt>
                <c:pt idx="819">
                  <c:v>0</c:v>
                </c:pt>
                <c:pt idx="820">
                  <c:v>0</c:v>
                </c:pt>
                <c:pt idx="821">
                  <c:v>0</c:v>
                </c:pt>
                <c:pt idx="822">
                  <c:v>0</c:v>
                </c:pt>
                <c:pt idx="823">
                  <c:v>0</c:v>
                </c:pt>
                <c:pt idx="824">
                  <c:v>0</c:v>
                </c:pt>
                <c:pt idx="825">
                  <c:v>0</c:v>
                </c:pt>
                <c:pt idx="826">
                  <c:v>0</c:v>
                </c:pt>
                <c:pt idx="827">
                  <c:v>0</c:v>
                </c:pt>
                <c:pt idx="828">
                  <c:v>0</c:v>
                </c:pt>
                <c:pt idx="829">
                  <c:v>0</c:v>
                </c:pt>
                <c:pt idx="830">
                  <c:v>0</c:v>
                </c:pt>
                <c:pt idx="831">
                  <c:v>0</c:v>
                </c:pt>
                <c:pt idx="832">
                  <c:v>0</c:v>
                </c:pt>
                <c:pt idx="833">
                  <c:v>0</c:v>
                </c:pt>
                <c:pt idx="834">
                  <c:v>0</c:v>
                </c:pt>
                <c:pt idx="835">
                  <c:v>0</c:v>
                </c:pt>
                <c:pt idx="836">
                  <c:v>0</c:v>
                </c:pt>
                <c:pt idx="837">
                  <c:v>0</c:v>
                </c:pt>
                <c:pt idx="838">
                  <c:v>0</c:v>
                </c:pt>
                <c:pt idx="839">
                  <c:v>0</c:v>
                </c:pt>
                <c:pt idx="840">
                  <c:v>0</c:v>
                </c:pt>
                <c:pt idx="841">
                  <c:v>0</c:v>
                </c:pt>
                <c:pt idx="842">
                  <c:v>0</c:v>
                </c:pt>
                <c:pt idx="843">
                  <c:v>0</c:v>
                </c:pt>
                <c:pt idx="844">
                  <c:v>0</c:v>
                </c:pt>
                <c:pt idx="845">
                  <c:v>0</c:v>
                </c:pt>
                <c:pt idx="846">
                  <c:v>0</c:v>
                </c:pt>
                <c:pt idx="847">
                  <c:v>0</c:v>
                </c:pt>
                <c:pt idx="848">
                  <c:v>0</c:v>
                </c:pt>
                <c:pt idx="849">
                  <c:v>0</c:v>
                </c:pt>
                <c:pt idx="850">
                  <c:v>0</c:v>
                </c:pt>
                <c:pt idx="851">
                  <c:v>0</c:v>
                </c:pt>
                <c:pt idx="852">
                  <c:v>0</c:v>
                </c:pt>
                <c:pt idx="853">
                  <c:v>0</c:v>
                </c:pt>
                <c:pt idx="854">
                  <c:v>0</c:v>
                </c:pt>
                <c:pt idx="855">
                  <c:v>0</c:v>
                </c:pt>
                <c:pt idx="856">
                  <c:v>0</c:v>
                </c:pt>
                <c:pt idx="857">
                  <c:v>0</c:v>
                </c:pt>
                <c:pt idx="858">
                  <c:v>0</c:v>
                </c:pt>
                <c:pt idx="859">
                  <c:v>0</c:v>
                </c:pt>
                <c:pt idx="860">
                  <c:v>0</c:v>
                </c:pt>
                <c:pt idx="861">
                  <c:v>0</c:v>
                </c:pt>
                <c:pt idx="862">
                  <c:v>0</c:v>
                </c:pt>
                <c:pt idx="863">
                  <c:v>0</c:v>
                </c:pt>
                <c:pt idx="864">
                  <c:v>0</c:v>
                </c:pt>
                <c:pt idx="865">
                  <c:v>0</c:v>
                </c:pt>
                <c:pt idx="866">
                  <c:v>0</c:v>
                </c:pt>
                <c:pt idx="867">
                  <c:v>0</c:v>
                </c:pt>
                <c:pt idx="868">
                  <c:v>0</c:v>
                </c:pt>
                <c:pt idx="869">
                  <c:v>0</c:v>
                </c:pt>
                <c:pt idx="870">
                  <c:v>0</c:v>
                </c:pt>
                <c:pt idx="871">
                  <c:v>0</c:v>
                </c:pt>
                <c:pt idx="872">
                  <c:v>0</c:v>
                </c:pt>
                <c:pt idx="873">
                  <c:v>0</c:v>
                </c:pt>
                <c:pt idx="874">
                  <c:v>0</c:v>
                </c:pt>
                <c:pt idx="875">
                  <c:v>0</c:v>
                </c:pt>
                <c:pt idx="876">
                  <c:v>0</c:v>
                </c:pt>
                <c:pt idx="877">
                  <c:v>0</c:v>
                </c:pt>
                <c:pt idx="878">
                  <c:v>0</c:v>
                </c:pt>
                <c:pt idx="879">
                  <c:v>0</c:v>
                </c:pt>
                <c:pt idx="880">
                  <c:v>0</c:v>
                </c:pt>
                <c:pt idx="881">
                  <c:v>0</c:v>
                </c:pt>
                <c:pt idx="882">
                  <c:v>0</c:v>
                </c:pt>
                <c:pt idx="883">
                  <c:v>0</c:v>
                </c:pt>
                <c:pt idx="884">
                  <c:v>0</c:v>
                </c:pt>
                <c:pt idx="885">
                  <c:v>0</c:v>
                </c:pt>
                <c:pt idx="886">
                  <c:v>0</c:v>
                </c:pt>
                <c:pt idx="887">
                  <c:v>0</c:v>
                </c:pt>
                <c:pt idx="888">
                  <c:v>0</c:v>
                </c:pt>
                <c:pt idx="889">
                  <c:v>0</c:v>
                </c:pt>
                <c:pt idx="890">
                  <c:v>0</c:v>
                </c:pt>
                <c:pt idx="891">
                  <c:v>0</c:v>
                </c:pt>
                <c:pt idx="892">
                  <c:v>0</c:v>
                </c:pt>
                <c:pt idx="893">
                  <c:v>0</c:v>
                </c:pt>
                <c:pt idx="894">
                  <c:v>0</c:v>
                </c:pt>
                <c:pt idx="895">
                  <c:v>0</c:v>
                </c:pt>
                <c:pt idx="896">
                  <c:v>0</c:v>
                </c:pt>
                <c:pt idx="897">
                  <c:v>0</c:v>
                </c:pt>
                <c:pt idx="898">
                  <c:v>0</c:v>
                </c:pt>
                <c:pt idx="899">
                  <c:v>0</c:v>
                </c:pt>
                <c:pt idx="900">
                  <c:v>0</c:v>
                </c:pt>
                <c:pt idx="901">
                  <c:v>0</c:v>
                </c:pt>
                <c:pt idx="902">
                  <c:v>0</c:v>
                </c:pt>
                <c:pt idx="903">
                  <c:v>0</c:v>
                </c:pt>
                <c:pt idx="904">
                  <c:v>0</c:v>
                </c:pt>
                <c:pt idx="905">
                  <c:v>0</c:v>
                </c:pt>
                <c:pt idx="906">
                  <c:v>0</c:v>
                </c:pt>
                <c:pt idx="907">
                  <c:v>0</c:v>
                </c:pt>
                <c:pt idx="908">
                  <c:v>0</c:v>
                </c:pt>
                <c:pt idx="909">
                  <c:v>0</c:v>
                </c:pt>
                <c:pt idx="910">
                  <c:v>0</c:v>
                </c:pt>
                <c:pt idx="911">
                  <c:v>0</c:v>
                </c:pt>
                <c:pt idx="912">
                  <c:v>0</c:v>
                </c:pt>
                <c:pt idx="913">
                  <c:v>0</c:v>
                </c:pt>
                <c:pt idx="914">
                  <c:v>0</c:v>
                </c:pt>
                <c:pt idx="915">
                  <c:v>0</c:v>
                </c:pt>
                <c:pt idx="916">
                  <c:v>0</c:v>
                </c:pt>
                <c:pt idx="917">
                  <c:v>0</c:v>
                </c:pt>
                <c:pt idx="918">
                  <c:v>0</c:v>
                </c:pt>
                <c:pt idx="919">
                  <c:v>0</c:v>
                </c:pt>
                <c:pt idx="920">
                  <c:v>0</c:v>
                </c:pt>
                <c:pt idx="921">
                  <c:v>0</c:v>
                </c:pt>
                <c:pt idx="922">
                  <c:v>0</c:v>
                </c:pt>
                <c:pt idx="923">
                  <c:v>0</c:v>
                </c:pt>
                <c:pt idx="924">
                  <c:v>0</c:v>
                </c:pt>
                <c:pt idx="925">
                  <c:v>0</c:v>
                </c:pt>
                <c:pt idx="926">
                  <c:v>0</c:v>
                </c:pt>
                <c:pt idx="927">
                  <c:v>0</c:v>
                </c:pt>
                <c:pt idx="928">
                  <c:v>0</c:v>
                </c:pt>
                <c:pt idx="929">
                  <c:v>0</c:v>
                </c:pt>
                <c:pt idx="930">
                  <c:v>0</c:v>
                </c:pt>
                <c:pt idx="931">
                  <c:v>0</c:v>
                </c:pt>
                <c:pt idx="932">
                  <c:v>0</c:v>
                </c:pt>
                <c:pt idx="933">
                  <c:v>0</c:v>
                </c:pt>
                <c:pt idx="934">
                  <c:v>0</c:v>
                </c:pt>
                <c:pt idx="935">
                  <c:v>0</c:v>
                </c:pt>
                <c:pt idx="936">
                  <c:v>0</c:v>
                </c:pt>
                <c:pt idx="937">
                  <c:v>0</c:v>
                </c:pt>
                <c:pt idx="938">
                  <c:v>0</c:v>
                </c:pt>
                <c:pt idx="939">
                  <c:v>0</c:v>
                </c:pt>
                <c:pt idx="940">
                  <c:v>0</c:v>
                </c:pt>
                <c:pt idx="941">
                  <c:v>0</c:v>
                </c:pt>
                <c:pt idx="942">
                  <c:v>0</c:v>
                </c:pt>
                <c:pt idx="943">
                  <c:v>0</c:v>
                </c:pt>
                <c:pt idx="944">
                  <c:v>0</c:v>
                </c:pt>
                <c:pt idx="945">
                  <c:v>0</c:v>
                </c:pt>
                <c:pt idx="946">
                  <c:v>0</c:v>
                </c:pt>
                <c:pt idx="947">
                  <c:v>0</c:v>
                </c:pt>
                <c:pt idx="948">
                  <c:v>0</c:v>
                </c:pt>
                <c:pt idx="949">
                  <c:v>0</c:v>
                </c:pt>
                <c:pt idx="950">
                  <c:v>0</c:v>
                </c:pt>
                <c:pt idx="951">
                  <c:v>0</c:v>
                </c:pt>
                <c:pt idx="952">
                  <c:v>0</c:v>
                </c:pt>
                <c:pt idx="953">
                  <c:v>0</c:v>
                </c:pt>
                <c:pt idx="954">
                  <c:v>0</c:v>
                </c:pt>
                <c:pt idx="955">
                  <c:v>0</c:v>
                </c:pt>
                <c:pt idx="956">
                  <c:v>0</c:v>
                </c:pt>
                <c:pt idx="957">
                  <c:v>0</c:v>
                </c:pt>
                <c:pt idx="958">
                  <c:v>0</c:v>
                </c:pt>
                <c:pt idx="959">
                  <c:v>0</c:v>
                </c:pt>
                <c:pt idx="960">
                  <c:v>0</c:v>
                </c:pt>
                <c:pt idx="961">
                  <c:v>0</c:v>
                </c:pt>
                <c:pt idx="962">
                  <c:v>0</c:v>
                </c:pt>
                <c:pt idx="963">
                  <c:v>0</c:v>
                </c:pt>
                <c:pt idx="964">
                  <c:v>0</c:v>
                </c:pt>
                <c:pt idx="965">
                  <c:v>0</c:v>
                </c:pt>
                <c:pt idx="966">
                  <c:v>0</c:v>
                </c:pt>
                <c:pt idx="967">
                  <c:v>0</c:v>
                </c:pt>
                <c:pt idx="968">
                  <c:v>0</c:v>
                </c:pt>
                <c:pt idx="969">
                  <c:v>0</c:v>
                </c:pt>
                <c:pt idx="970">
                  <c:v>0</c:v>
                </c:pt>
                <c:pt idx="971">
                  <c:v>0</c:v>
                </c:pt>
                <c:pt idx="972">
                  <c:v>0</c:v>
                </c:pt>
                <c:pt idx="973">
                  <c:v>0</c:v>
                </c:pt>
                <c:pt idx="974">
                  <c:v>0</c:v>
                </c:pt>
                <c:pt idx="975">
                  <c:v>0</c:v>
                </c:pt>
                <c:pt idx="976">
                  <c:v>0</c:v>
                </c:pt>
                <c:pt idx="977">
                  <c:v>0</c:v>
                </c:pt>
                <c:pt idx="978">
                  <c:v>0</c:v>
                </c:pt>
                <c:pt idx="979">
                  <c:v>0</c:v>
                </c:pt>
                <c:pt idx="980">
                  <c:v>0</c:v>
                </c:pt>
                <c:pt idx="981">
                  <c:v>0</c:v>
                </c:pt>
                <c:pt idx="982">
                  <c:v>0</c:v>
                </c:pt>
                <c:pt idx="983">
                  <c:v>0</c:v>
                </c:pt>
                <c:pt idx="984">
                  <c:v>0</c:v>
                </c:pt>
                <c:pt idx="985">
                  <c:v>0</c:v>
                </c:pt>
                <c:pt idx="986">
                  <c:v>0</c:v>
                </c:pt>
                <c:pt idx="987">
                  <c:v>0</c:v>
                </c:pt>
                <c:pt idx="988">
                  <c:v>0</c:v>
                </c:pt>
                <c:pt idx="989">
                  <c:v>0</c:v>
                </c:pt>
                <c:pt idx="990">
                  <c:v>0</c:v>
                </c:pt>
                <c:pt idx="991">
                  <c:v>0</c:v>
                </c:pt>
                <c:pt idx="992">
                  <c:v>0</c:v>
                </c:pt>
                <c:pt idx="993">
                  <c:v>0</c:v>
                </c:pt>
                <c:pt idx="994">
                  <c:v>0</c:v>
                </c:pt>
                <c:pt idx="995">
                  <c:v>0</c:v>
                </c:pt>
                <c:pt idx="996">
                  <c:v>0</c:v>
                </c:pt>
                <c:pt idx="997">
                  <c:v>0</c:v>
                </c:pt>
                <c:pt idx="998">
                  <c:v>0</c:v>
                </c:pt>
                <c:pt idx="999">
                  <c:v>0</c:v>
                </c:pt>
                <c:pt idx="1000">
                  <c:v>0</c:v>
                </c:pt>
                <c:pt idx="1001">
                  <c:v>0</c:v>
                </c:pt>
                <c:pt idx="1002">
                  <c:v>0</c:v>
                </c:pt>
                <c:pt idx="1003">
                  <c:v>0</c:v>
                </c:pt>
                <c:pt idx="1004">
                  <c:v>0</c:v>
                </c:pt>
                <c:pt idx="1005">
                  <c:v>0</c:v>
                </c:pt>
                <c:pt idx="1006">
                  <c:v>0</c:v>
                </c:pt>
                <c:pt idx="1007">
                  <c:v>0</c:v>
                </c:pt>
                <c:pt idx="1008">
                  <c:v>0</c:v>
                </c:pt>
                <c:pt idx="1009">
                  <c:v>0</c:v>
                </c:pt>
                <c:pt idx="1010">
                  <c:v>0</c:v>
                </c:pt>
                <c:pt idx="1011">
                  <c:v>0</c:v>
                </c:pt>
                <c:pt idx="1012">
                  <c:v>0</c:v>
                </c:pt>
                <c:pt idx="1013">
                  <c:v>0</c:v>
                </c:pt>
                <c:pt idx="1014">
                  <c:v>0</c:v>
                </c:pt>
                <c:pt idx="1015">
                  <c:v>0</c:v>
                </c:pt>
                <c:pt idx="1016">
                  <c:v>0</c:v>
                </c:pt>
                <c:pt idx="1017">
                  <c:v>0</c:v>
                </c:pt>
                <c:pt idx="1018">
                  <c:v>0</c:v>
                </c:pt>
                <c:pt idx="1019">
                  <c:v>0</c:v>
                </c:pt>
                <c:pt idx="1020">
                  <c:v>0</c:v>
                </c:pt>
                <c:pt idx="1021">
                  <c:v>0</c:v>
                </c:pt>
                <c:pt idx="1022">
                  <c:v>0</c:v>
                </c:pt>
                <c:pt idx="1023">
                  <c:v>0</c:v>
                </c:pt>
                <c:pt idx="1024">
                  <c:v>0</c:v>
                </c:pt>
                <c:pt idx="1025">
                  <c:v>0</c:v>
                </c:pt>
                <c:pt idx="1026">
                  <c:v>0</c:v>
                </c:pt>
                <c:pt idx="1027">
                  <c:v>0</c:v>
                </c:pt>
                <c:pt idx="1028">
                  <c:v>0</c:v>
                </c:pt>
                <c:pt idx="1029">
                  <c:v>0</c:v>
                </c:pt>
                <c:pt idx="1030">
                  <c:v>0</c:v>
                </c:pt>
                <c:pt idx="1031">
                  <c:v>0</c:v>
                </c:pt>
                <c:pt idx="1032">
                  <c:v>0</c:v>
                </c:pt>
                <c:pt idx="1033">
                  <c:v>0</c:v>
                </c:pt>
                <c:pt idx="1034">
                  <c:v>0</c:v>
                </c:pt>
                <c:pt idx="1035">
                  <c:v>0</c:v>
                </c:pt>
                <c:pt idx="1036">
                  <c:v>0</c:v>
                </c:pt>
                <c:pt idx="1037">
                  <c:v>0</c:v>
                </c:pt>
                <c:pt idx="1038">
                  <c:v>0</c:v>
                </c:pt>
                <c:pt idx="1039">
                  <c:v>0</c:v>
                </c:pt>
                <c:pt idx="1040">
                  <c:v>0</c:v>
                </c:pt>
                <c:pt idx="1041">
                  <c:v>0</c:v>
                </c:pt>
                <c:pt idx="1042">
                  <c:v>0</c:v>
                </c:pt>
                <c:pt idx="1043">
                  <c:v>0</c:v>
                </c:pt>
                <c:pt idx="1044">
                  <c:v>0</c:v>
                </c:pt>
                <c:pt idx="1045">
                  <c:v>0</c:v>
                </c:pt>
                <c:pt idx="1046">
                  <c:v>0</c:v>
                </c:pt>
                <c:pt idx="1047">
                  <c:v>0</c:v>
                </c:pt>
                <c:pt idx="1048">
                  <c:v>0</c:v>
                </c:pt>
                <c:pt idx="1049">
                  <c:v>0</c:v>
                </c:pt>
                <c:pt idx="1050">
                  <c:v>0</c:v>
                </c:pt>
                <c:pt idx="1051">
                  <c:v>0</c:v>
                </c:pt>
                <c:pt idx="1052">
                  <c:v>0</c:v>
                </c:pt>
                <c:pt idx="1053">
                  <c:v>0</c:v>
                </c:pt>
                <c:pt idx="1054">
                  <c:v>0</c:v>
                </c:pt>
                <c:pt idx="1055">
                  <c:v>0</c:v>
                </c:pt>
                <c:pt idx="1056">
                  <c:v>0</c:v>
                </c:pt>
                <c:pt idx="1057">
                  <c:v>0</c:v>
                </c:pt>
                <c:pt idx="1058">
                  <c:v>0</c:v>
                </c:pt>
                <c:pt idx="1059">
                  <c:v>0</c:v>
                </c:pt>
                <c:pt idx="1060">
                  <c:v>0</c:v>
                </c:pt>
                <c:pt idx="1061">
                  <c:v>0</c:v>
                </c:pt>
                <c:pt idx="1062">
                  <c:v>0</c:v>
                </c:pt>
                <c:pt idx="1063">
                  <c:v>0</c:v>
                </c:pt>
                <c:pt idx="1064">
                  <c:v>0</c:v>
                </c:pt>
                <c:pt idx="1065">
                  <c:v>0</c:v>
                </c:pt>
                <c:pt idx="1066">
                  <c:v>0</c:v>
                </c:pt>
                <c:pt idx="1067">
                  <c:v>0</c:v>
                </c:pt>
                <c:pt idx="1068">
                  <c:v>0</c:v>
                </c:pt>
                <c:pt idx="1069">
                  <c:v>0</c:v>
                </c:pt>
                <c:pt idx="1070">
                  <c:v>0</c:v>
                </c:pt>
                <c:pt idx="1071">
                  <c:v>0</c:v>
                </c:pt>
                <c:pt idx="1072">
                  <c:v>0</c:v>
                </c:pt>
                <c:pt idx="1073">
                  <c:v>0</c:v>
                </c:pt>
                <c:pt idx="1074">
                  <c:v>0</c:v>
                </c:pt>
                <c:pt idx="1075">
                  <c:v>0</c:v>
                </c:pt>
                <c:pt idx="1076">
                  <c:v>0</c:v>
                </c:pt>
                <c:pt idx="1077">
                  <c:v>0</c:v>
                </c:pt>
                <c:pt idx="1078">
                  <c:v>0</c:v>
                </c:pt>
                <c:pt idx="1079">
                  <c:v>0</c:v>
                </c:pt>
                <c:pt idx="1080">
                  <c:v>0</c:v>
                </c:pt>
                <c:pt idx="1081">
                  <c:v>0</c:v>
                </c:pt>
                <c:pt idx="1082">
                  <c:v>0</c:v>
                </c:pt>
                <c:pt idx="1083">
                  <c:v>0</c:v>
                </c:pt>
                <c:pt idx="1084">
                  <c:v>0</c:v>
                </c:pt>
                <c:pt idx="1085">
                  <c:v>0</c:v>
                </c:pt>
                <c:pt idx="1086">
                  <c:v>0</c:v>
                </c:pt>
                <c:pt idx="1087">
                  <c:v>0</c:v>
                </c:pt>
                <c:pt idx="1088">
                  <c:v>0</c:v>
                </c:pt>
                <c:pt idx="1089">
                  <c:v>0</c:v>
                </c:pt>
                <c:pt idx="1090">
                  <c:v>0</c:v>
                </c:pt>
                <c:pt idx="1091">
                  <c:v>0</c:v>
                </c:pt>
                <c:pt idx="1092">
                  <c:v>0</c:v>
                </c:pt>
                <c:pt idx="1093">
                  <c:v>0</c:v>
                </c:pt>
                <c:pt idx="1094">
                  <c:v>0</c:v>
                </c:pt>
                <c:pt idx="1095">
                  <c:v>0</c:v>
                </c:pt>
                <c:pt idx="1096">
                  <c:v>0</c:v>
                </c:pt>
                <c:pt idx="1097">
                  <c:v>0</c:v>
                </c:pt>
                <c:pt idx="1098">
                  <c:v>0</c:v>
                </c:pt>
                <c:pt idx="1099">
                  <c:v>0</c:v>
                </c:pt>
                <c:pt idx="1100">
                  <c:v>0</c:v>
                </c:pt>
                <c:pt idx="1101">
                  <c:v>0</c:v>
                </c:pt>
                <c:pt idx="1102">
                  <c:v>0</c:v>
                </c:pt>
                <c:pt idx="1103">
                  <c:v>0</c:v>
                </c:pt>
                <c:pt idx="1104">
                  <c:v>0</c:v>
                </c:pt>
                <c:pt idx="1105">
                  <c:v>0</c:v>
                </c:pt>
                <c:pt idx="1106">
                  <c:v>0</c:v>
                </c:pt>
                <c:pt idx="1107">
                  <c:v>0</c:v>
                </c:pt>
                <c:pt idx="1108">
                  <c:v>0</c:v>
                </c:pt>
                <c:pt idx="1109">
                  <c:v>0</c:v>
                </c:pt>
                <c:pt idx="1110">
                  <c:v>0</c:v>
                </c:pt>
                <c:pt idx="1111">
                  <c:v>0</c:v>
                </c:pt>
                <c:pt idx="1112">
                  <c:v>0</c:v>
                </c:pt>
                <c:pt idx="1113">
                  <c:v>0</c:v>
                </c:pt>
                <c:pt idx="1114">
                  <c:v>0</c:v>
                </c:pt>
                <c:pt idx="1115">
                  <c:v>0</c:v>
                </c:pt>
                <c:pt idx="1116">
                  <c:v>0</c:v>
                </c:pt>
                <c:pt idx="1117">
                  <c:v>0</c:v>
                </c:pt>
                <c:pt idx="1118">
                  <c:v>0</c:v>
                </c:pt>
                <c:pt idx="1119">
                  <c:v>0</c:v>
                </c:pt>
                <c:pt idx="1120">
                  <c:v>0</c:v>
                </c:pt>
                <c:pt idx="1121">
                  <c:v>0</c:v>
                </c:pt>
                <c:pt idx="1122">
                  <c:v>0</c:v>
                </c:pt>
                <c:pt idx="1123">
                  <c:v>0</c:v>
                </c:pt>
                <c:pt idx="1124">
                  <c:v>0</c:v>
                </c:pt>
                <c:pt idx="1125">
                  <c:v>0</c:v>
                </c:pt>
                <c:pt idx="1126">
                  <c:v>0</c:v>
                </c:pt>
                <c:pt idx="1127">
                  <c:v>0</c:v>
                </c:pt>
                <c:pt idx="1128">
                  <c:v>0</c:v>
                </c:pt>
                <c:pt idx="1129">
                  <c:v>0</c:v>
                </c:pt>
                <c:pt idx="1130">
                  <c:v>0</c:v>
                </c:pt>
                <c:pt idx="1131">
                  <c:v>0</c:v>
                </c:pt>
                <c:pt idx="1132">
                  <c:v>0</c:v>
                </c:pt>
                <c:pt idx="1133">
                  <c:v>0</c:v>
                </c:pt>
                <c:pt idx="1134">
                  <c:v>0</c:v>
                </c:pt>
                <c:pt idx="1135">
                  <c:v>0</c:v>
                </c:pt>
                <c:pt idx="1136">
                  <c:v>0</c:v>
                </c:pt>
                <c:pt idx="1137">
                  <c:v>0</c:v>
                </c:pt>
                <c:pt idx="1138">
                  <c:v>0</c:v>
                </c:pt>
                <c:pt idx="1139">
                  <c:v>0</c:v>
                </c:pt>
                <c:pt idx="1140">
                  <c:v>0</c:v>
                </c:pt>
                <c:pt idx="1141">
                  <c:v>0</c:v>
                </c:pt>
                <c:pt idx="1142">
                  <c:v>0</c:v>
                </c:pt>
                <c:pt idx="1143">
                  <c:v>0</c:v>
                </c:pt>
                <c:pt idx="1144">
                  <c:v>0</c:v>
                </c:pt>
                <c:pt idx="1145">
                  <c:v>0</c:v>
                </c:pt>
                <c:pt idx="1146">
                  <c:v>0</c:v>
                </c:pt>
                <c:pt idx="1147">
                  <c:v>0</c:v>
                </c:pt>
                <c:pt idx="1148">
                  <c:v>0</c:v>
                </c:pt>
                <c:pt idx="1149">
                  <c:v>0</c:v>
                </c:pt>
                <c:pt idx="1150">
                  <c:v>0</c:v>
                </c:pt>
                <c:pt idx="1151">
                  <c:v>0</c:v>
                </c:pt>
                <c:pt idx="1152">
                  <c:v>0</c:v>
                </c:pt>
                <c:pt idx="1153">
                  <c:v>0</c:v>
                </c:pt>
                <c:pt idx="1154">
                  <c:v>0</c:v>
                </c:pt>
                <c:pt idx="1155">
                  <c:v>0</c:v>
                </c:pt>
                <c:pt idx="1156">
                  <c:v>0</c:v>
                </c:pt>
                <c:pt idx="1157">
                  <c:v>0</c:v>
                </c:pt>
                <c:pt idx="1158">
                  <c:v>0</c:v>
                </c:pt>
                <c:pt idx="1159">
                  <c:v>0</c:v>
                </c:pt>
                <c:pt idx="1160">
                  <c:v>0</c:v>
                </c:pt>
                <c:pt idx="1161">
                  <c:v>0</c:v>
                </c:pt>
                <c:pt idx="1162">
                  <c:v>0</c:v>
                </c:pt>
                <c:pt idx="1163">
                  <c:v>0</c:v>
                </c:pt>
                <c:pt idx="1164">
                  <c:v>0</c:v>
                </c:pt>
                <c:pt idx="1165">
                  <c:v>0</c:v>
                </c:pt>
                <c:pt idx="1166">
                  <c:v>0</c:v>
                </c:pt>
                <c:pt idx="1167">
                  <c:v>0</c:v>
                </c:pt>
                <c:pt idx="1168">
                  <c:v>0</c:v>
                </c:pt>
                <c:pt idx="1169">
                  <c:v>0</c:v>
                </c:pt>
                <c:pt idx="1170">
                  <c:v>0</c:v>
                </c:pt>
                <c:pt idx="1171">
                  <c:v>0</c:v>
                </c:pt>
                <c:pt idx="1172">
                  <c:v>0</c:v>
                </c:pt>
                <c:pt idx="1173">
                  <c:v>0</c:v>
                </c:pt>
                <c:pt idx="1174">
                  <c:v>0</c:v>
                </c:pt>
                <c:pt idx="1175">
                  <c:v>0</c:v>
                </c:pt>
                <c:pt idx="1176">
                  <c:v>0</c:v>
                </c:pt>
                <c:pt idx="1177">
                  <c:v>0</c:v>
                </c:pt>
                <c:pt idx="1178">
                  <c:v>0</c:v>
                </c:pt>
                <c:pt idx="1179">
                  <c:v>0</c:v>
                </c:pt>
                <c:pt idx="1180">
                  <c:v>0</c:v>
                </c:pt>
                <c:pt idx="1181">
                  <c:v>0</c:v>
                </c:pt>
                <c:pt idx="1182">
                  <c:v>0</c:v>
                </c:pt>
                <c:pt idx="1183">
                  <c:v>0</c:v>
                </c:pt>
                <c:pt idx="1184">
                  <c:v>0</c:v>
                </c:pt>
                <c:pt idx="1185">
                  <c:v>0</c:v>
                </c:pt>
                <c:pt idx="1186">
                  <c:v>0</c:v>
                </c:pt>
                <c:pt idx="1187">
                  <c:v>0</c:v>
                </c:pt>
                <c:pt idx="1188">
                  <c:v>0</c:v>
                </c:pt>
                <c:pt idx="1189">
                  <c:v>0</c:v>
                </c:pt>
                <c:pt idx="1190">
                  <c:v>0</c:v>
                </c:pt>
                <c:pt idx="1191">
                  <c:v>0</c:v>
                </c:pt>
                <c:pt idx="1192">
                  <c:v>0</c:v>
                </c:pt>
                <c:pt idx="1193">
                  <c:v>0</c:v>
                </c:pt>
                <c:pt idx="1194">
                  <c:v>0</c:v>
                </c:pt>
                <c:pt idx="1195">
                  <c:v>0</c:v>
                </c:pt>
                <c:pt idx="1196">
                  <c:v>0</c:v>
                </c:pt>
                <c:pt idx="1197">
                  <c:v>0</c:v>
                </c:pt>
                <c:pt idx="1198">
                  <c:v>0</c:v>
                </c:pt>
                <c:pt idx="1199">
                  <c:v>0</c:v>
                </c:pt>
                <c:pt idx="1200">
                  <c:v>0</c:v>
                </c:pt>
                <c:pt idx="1201">
                  <c:v>0</c:v>
                </c:pt>
                <c:pt idx="1202">
                  <c:v>0</c:v>
                </c:pt>
                <c:pt idx="1203">
                  <c:v>0</c:v>
                </c:pt>
                <c:pt idx="1204">
                  <c:v>0</c:v>
                </c:pt>
                <c:pt idx="1205">
                  <c:v>0</c:v>
                </c:pt>
                <c:pt idx="1206">
                  <c:v>0</c:v>
                </c:pt>
                <c:pt idx="1207">
                  <c:v>0</c:v>
                </c:pt>
                <c:pt idx="1208">
                  <c:v>0</c:v>
                </c:pt>
                <c:pt idx="1209">
                  <c:v>0</c:v>
                </c:pt>
                <c:pt idx="1210">
                  <c:v>0</c:v>
                </c:pt>
                <c:pt idx="1211">
                  <c:v>0</c:v>
                </c:pt>
                <c:pt idx="1212">
                  <c:v>0</c:v>
                </c:pt>
                <c:pt idx="1213">
                  <c:v>0</c:v>
                </c:pt>
                <c:pt idx="1214">
                  <c:v>0</c:v>
                </c:pt>
                <c:pt idx="1215">
                  <c:v>0</c:v>
                </c:pt>
                <c:pt idx="1216">
                  <c:v>0</c:v>
                </c:pt>
                <c:pt idx="1217">
                  <c:v>0</c:v>
                </c:pt>
                <c:pt idx="1218">
                  <c:v>0</c:v>
                </c:pt>
                <c:pt idx="1219">
                  <c:v>0</c:v>
                </c:pt>
                <c:pt idx="1220">
                  <c:v>0</c:v>
                </c:pt>
                <c:pt idx="1221">
                  <c:v>0</c:v>
                </c:pt>
                <c:pt idx="1222">
                  <c:v>0</c:v>
                </c:pt>
                <c:pt idx="1223">
                  <c:v>0</c:v>
                </c:pt>
                <c:pt idx="1224">
                  <c:v>0</c:v>
                </c:pt>
                <c:pt idx="1225">
                  <c:v>0</c:v>
                </c:pt>
                <c:pt idx="1226">
                  <c:v>0</c:v>
                </c:pt>
                <c:pt idx="1227">
                  <c:v>0</c:v>
                </c:pt>
                <c:pt idx="1228">
                  <c:v>0</c:v>
                </c:pt>
                <c:pt idx="1229">
                  <c:v>0</c:v>
                </c:pt>
                <c:pt idx="1230">
                  <c:v>0</c:v>
                </c:pt>
                <c:pt idx="1231">
                  <c:v>0</c:v>
                </c:pt>
                <c:pt idx="1232">
                  <c:v>0</c:v>
                </c:pt>
                <c:pt idx="1233">
                  <c:v>0</c:v>
                </c:pt>
                <c:pt idx="1234">
                  <c:v>0</c:v>
                </c:pt>
                <c:pt idx="1235">
                  <c:v>0</c:v>
                </c:pt>
                <c:pt idx="1236">
                  <c:v>0</c:v>
                </c:pt>
                <c:pt idx="1237">
                  <c:v>0</c:v>
                </c:pt>
                <c:pt idx="1238">
                  <c:v>0</c:v>
                </c:pt>
                <c:pt idx="1239">
                  <c:v>0</c:v>
                </c:pt>
                <c:pt idx="1240">
                  <c:v>0</c:v>
                </c:pt>
                <c:pt idx="1241">
                  <c:v>0</c:v>
                </c:pt>
                <c:pt idx="1242">
                  <c:v>0</c:v>
                </c:pt>
                <c:pt idx="1243">
                  <c:v>0</c:v>
                </c:pt>
                <c:pt idx="1244">
                  <c:v>0</c:v>
                </c:pt>
                <c:pt idx="1245">
                  <c:v>0</c:v>
                </c:pt>
                <c:pt idx="1246">
                  <c:v>0</c:v>
                </c:pt>
                <c:pt idx="1247">
                  <c:v>0</c:v>
                </c:pt>
                <c:pt idx="1248">
                  <c:v>0</c:v>
                </c:pt>
                <c:pt idx="1249">
                  <c:v>0</c:v>
                </c:pt>
                <c:pt idx="1250">
                  <c:v>0</c:v>
                </c:pt>
                <c:pt idx="1251">
                  <c:v>0</c:v>
                </c:pt>
                <c:pt idx="1252">
                  <c:v>0</c:v>
                </c:pt>
                <c:pt idx="1253">
                  <c:v>0</c:v>
                </c:pt>
                <c:pt idx="1254">
                  <c:v>0</c:v>
                </c:pt>
                <c:pt idx="1255">
                  <c:v>0</c:v>
                </c:pt>
                <c:pt idx="1256">
                  <c:v>0</c:v>
                </c:pt>
                <c:pt idx="1257">
                  <c:v>0</c:v>
                </c:pt>
                <c:pt idx="1258">
                  <c:v>0</c:v>
                </c:pt>
                <c:pt idx="1259">
                  <c:v>0</c:v>
                </c:pt>
                <c:pt idx="1260">
                  <c:v>0</c:v>
                </c:pt>
                <c:pt idx="1261">
                  <c:v>0</c:v>
                </c:pt>
                <c:pt idx="1262">
                  <c:v>0</c:v>
                </c:pt>
                <c:pt idx="1263">
                  <c:v>0</c:v>
                </c:pt>
                <c:pt idx="1264">
                  <c:v>0</c:v>
                </c:pt>
                <c:pt idx="1265">
                  <c:v>0</c:v>
                </c:pt>
                <c:pt idx="1266">
                  <c:v>0</c:v>
                </c:pt>
                <c:pt idx="1267">
                  <c:v>0</c:v>
                </c:pt>
                <c:pt idx="1268">
                  <c:v>0</c:v>
                </c:pt>
                <c:pt idx="1269">
                  <c:v>0</c:v>
                </c:pt>
                <c:pt idx="1270">
                  <c:v>0</c:v>
                </c:pt>
                <c:pt idx="1271">
                  <c:v>0</c:v>
                </c:pt>
                <c:pt idx="1272">
                  <c:v>0</c:v>
                </c:pt>
                <c:pt idx="1273">
                  <c:v>0</c:v>
                </c:pt>
                <c:pt idx="1274">
                  <c:v>0</c:v>
                </c:pt>
                <c:pt idx="1275">
                  <c:v>0</c:v>
                </c:pt>
                <c:pt idx="1276">
                  <c:v>0</c:v>
                </c:pt>
                <c:pt idx="1277">
                  <c:v>0</c:v>
                </c:pt>
                <c:pt idx="1278">
                  <c:v>0</c:v>
                </c:pt>
                <c:pt idx="1279">
                  <c:v>0</c:v>
                </c:pt>
                <c:pt idx="1280">
                  <c:v>0</c:v>
                </c:pt>
                <c:pt idx="1281">
                  <c:v>0</c:v>
                </c:pt>
                <c:pt idx="1282">
                  <c:v>0</c:v>
                </c:pt>
                <c:pt idx="1283">
                  <c:v>0</c:v>
                </c:pt>
                <c:pt idx="1284">
                  <c:v>0</c:v>
                </c:pt>
                <c:pt idx="1285">
                  <c:v>0</c:v>
                </c:pt>
                <c:pt idx="1286">
                  <c:v>0</c:v>
                </c:pt>
                <c:pt idx="1287">
                  <c:v>0</c:v>
                </c:pt>
                <c:pt idx="1288">
                  <c:v>0</c:v>
                </c:pt>
                <c:pt idx="1289">
                  <c:v>0</c:v>
                </c:pt>
                <c:pt idx="1290">
                  <c:v>0</c:v>
                </c:pt>
                <c:pt idx="1291">
                  <c:v>0</c:v>
                </c:pt>
                <c:pt idx="1292">
                  <c:v>0</c:v>
                </c:pt>
                <c:pt idx="1293">
                  <c:v>0</c:v>
                </c:pt>
                <c:pt idx="1294">
                  <c:v>0</c:v>
                </c:pt>
                <c:pt idx="1295">
                  <c:v>0</c:v>
                </c:pt>
                <c:pt idx="1296">
                  <c:v>0</c:v>
                </c:pt>
                <c:pt idx="1297">
                  <c:v>0</c:v>
                </c:pt>
                <c:pt idx="1298">
                  <c:v>0</c:v>
                </c:pt>
                <c:pt idx="1299">
                  <c:v>0</c:v>
                </c:pt>
                <c:pt idx="1300">
                  <c:v>0</c:v>
                </c:pt>
                <c:pt idx="1301">
                  <c:v>0</c:v>
                </c:pt>
                <c:pt idx="1302">
                  <c:v>0</c:v>
                </c:pt>
                <c:pt idx="1303">
                  <c:v>0</c:v>
                </c:pt>
                <c:pt idx="1304">
                  <c:v>0</c:v>
                </c:pt>
                <c:pt idx="1305">
                  <c:v>0</c:v>
                </c:pt>
                <c:pt idx="1306">
                  <c:v>0</c:v>
                </c:pt>
                <c:pt idx="1307">
                  <c:v>0</c:v>
                </c:pt>
                <c:pt idx="1308">
                  <c:v>0</c:v>
                </c:pt>
                <c:pt idx="1309">
                  <c:v>0</c:v>
                </c:pt>
                <c:pt idx="1310">
                  <c:v>0</c:v>
                </c:pt>
                <c:pt idx="1311">
                  <c:v>0</c:v>
                </c:pt>
                <c:pt idx="1312">
                  <c:v>0</c:v>
                </c:pt>
                <c:pt idx="1313">
                  <c:v>0</c:v>
                </c:pt>
                <c:pt idx="1314">
                  <c:v>0</c:v>
                </c:pt>
                <c:pt idx="1315">
                  <c:v>0</c:v>
                </c:pt>
                <c:pt idx="1316">
                  <c:v>0</c:v>
                </c:pt>
                <c:pt idx="1317">
                  <c:v>0</c:v>
                </c:pt>
                <c:pt idx="1318">
                  <c:v>0</c:v>
                </c:pt>
                <c:pt idx="1319">
                  <c:v>0</c:v>
                </c:pt>
                <c:pt idx="1320">
                  <c:v>0</c:v>
                </c:pt>
                <c:pt idx="1321">
                  <c:v>0</c:v>
                </c:pt>
                <c:pt idx="1322">
                  <c:v>0</c:v>
                </c:pt>
                <c:pt idx="1323">
                  <c:v>0</c:v>
                </c:pt>
                <c:pt idx="1324">
                  <c:v>0</c:v>
                </c:pt>
                <c:pt idx="1325">
                  <c:v>0</c:v>
                </c:pt>
                <c:pt idx="1326">
                  <c:v>0</c:v>
                </c:pt>
                <c:pt idx="1327">
                  <c:v>0</c:v>
                </c:pt>
                <c:pt idx="1328">
                  <c:v>0</c:v>
                </c:pt>
                <c:pt idx="1329">
                  <c:v>0</c:v>
                </c:pt>
                <c:pt idx="1330">
                  <c:v>0</c:v>
                </c:pt>
                <c:pt idx="1331">
                  <c:v>0</c:v>
                </c:pt>
                <c:pt idx="1332">
                  <c:v>0</c:v>
                </c:pt>
                <c:pt idx="1333">
                  <c:v>0</c:v>
                </c:pt>
                <c:pt idx="1334">
                  <c:v>0</c:v>
                </c:pt>
                <c:pt idx="1335">
                  <c:v>0</c:v>
                </c:pt>
                <c:pt idx="1336">
                  <c:v>0</c:v>
                </c:pt>
                <c:pt idx="1337">
                  <c:v>0</c:v>
                </c:pt>
                <c:pt idx="1338">
                  <c:v>0</c:v>
                </c:pt>
                <c:pt idx="1339">
                  <c:v>0</c:v>
                </c:pt>
                <c:pt idx="1340">
                  <c:v>0</c:v>
                </c:pt>
                <c:pt idx="1341">
                  <c:v>0</c:v>
                </c:pt>
                <c:pt idx="1342">
                  <c:v>0</c:v>
                </c:pt>
                <c:pt idx="1343">
                  <c:v>0</c:v>
                </c:pt>
                <c:pt idx="1344">
                  <c:v>0</c:v>
                </c:pt>
                <c:pt idx="1345">
                  <c:v>0</c:v>
                </c:pt>
                <c:pt idx="1346">
                  <c:v>0</c:v>
                </c:pt>
                <c:pt idx="1347">
                  <c:v>0</c:v>
                </c:pt>
                <c:pt idx="1348">
                  <c:v>0</c:v>
                </c:pt>
                <c:pt idx="1349">
                  <c:v>0</c:v>
                </c:pt>
                <c:pt idx="1350">
                  <c:v>0</c:v>
                </c:pt>
                <c:pt idx="1351">
                  <c:v>0</c:v>
                </c:pt>
                <c:pt idx="1352">
                  <c:v>0</c:v>
                </c:pt>
                <c:pt idx="1353">
                  <c:v>0</c:v>
                </c:pt>
                <c:pt idx="1354">
                  <c:v>0</c:v>
                </c:pt>
                <c:pt idx="1355">
                  <c:v>0</c:v>
                </c:pt>
                <c:pt idx="1356">
                  <c:v>0</c:v>
                </c:pt>
                <c:pt idx="1357">
                  <c:v>0</c:v>
                </c:pt>
                <c:pt idx="1358">
                  <c:v>0</c:v>
                </c:pt>
                <c:pt idx="1359">
                  <c:v>0</c:v>
                </c:pt>
                <c:pt idx="1360">
                  <c:v>0</c:v>
                </c:pt>
                <c:pt idx="1361">
                  <c:v>0</c:v>
                </c:pt>
                <c:pt idx="1362">
                  <c:v>0</c:v>
                </c:pt>
                <c:pt idx="1363">
                  <c:v>0</c:v>
                </c:pt>
                <c:pt idx="1364">
                  <c:v>0</c:v>
                </c:pt>
                <c:pt idx="1365">
                  <c:v>0</c:v>
                </c:pt>
                <c:pt idx="1366">
                  <c:v>0</c:v>
                </c:pt>
                <c:pt idx="1367">
                  <c:v>0</c:v>
                </c:pt>
                <c:pt idx="1368">
                  <c:v>0</c:v>
                </c:pt>
                <c:pt idx="1369">
                  <c:v>0</c:v>
                </c:pt>
                <c:pt idx="1370">
                  <c:v>0</c:v>
                </c:pt>
                <c:pt idx="1371">
                  <c:v>0</c:v>
                </c:pt>
                <c:pt idx="1372">
                  <c:v>0</c:v>
                </c:pt>
                <c:pt idx="1373">
                  <c:v>0</c:v>
                </c:pt>
                <c:pt idx="1374">
                  <c:v>0</c:v>
                </c:pt>
                <c:pt idx="1375">
                  <c:v>0</c:v>
                </c:pt>
                <c:pt idx="1376">
                  <c:v>0</c:v>
                </c:pt>
                <c:pt idx="1377">
                  <c:v>0</c:v>
                </c:pt>
                <c:pt idx="1378">
                  <c:v>0</c:v>
                </c:pt>
                <c:pt idx="1379">
                  <c:v>0</c:v>
                </c:pt>
                <c:pt idx="1380">
                  <c:v>0</c:v>
                </c:pt>
                <c:pt idx="1381">
                  <c:v>0</c:v>
                </c:pt>
                <c:pt idx="1382">
                  <c:v>0</c:v>
                </c:pt>
                <c:pt idx="1383">
                  <c:v>0</c:v>
                </c:pt>
                <c:pt idx="1384">
                  <c:v>0</c:v>
                </c:pt>
                <c:pt idx="1385">
                  <c:v>0</c:v>
                </c:pt>
                <c:pt idx="1386">
                  <c:v>0</c:v>
                </c:pt>
                <c:pt idx="1387">
                  <c:v>0</c:v>
                </c:pt>
                <c:pt idx="1388">
                  <c:v>0</c:v>
                </c:pt>
                <c:pt idx="1389">
                  <c:v>0</c:v>
                </c:pt>
                <c:pt idx="1390">
                  <c:v>0</c:v>
                </c:pt>
                <c:pt idx="1391">
                  <c:v>0</c:v>
                </c:pt>
                <c:pt idx="1392">
                  <c:v>0</c:v>
                </c:pt>
                <c:pt idx="1393">
                  <c:v>0</c:v>
                </c:pt>
                <c:pt idx="1394">
                  <c:v>0</c:v>
                </c:pt>
                <c:pt idx="1395">
                  <c:v>0</c:v>
                </c:pt>
                <c:pt idx="1396">
                  <c:v>0</c:v>
                </c:pt>
                <c:pt idx="1397">
                  <c:v>0</c:v>
                </c:pt>
                <c:pt idx="1398">
                  <c:v>0</c:v>
                </c:pt>
                <c:pt idx="1399">
                  <c:v>0</c:v>
                </c:pt>
                <c:pt idx="1400">
                  <c:v>0</c:v>
                </c:pt>
                <c:pt idx="1401">
                  <c:v>0</c:v>
                </c:pt>
                <c:pt idx="1402">
                  <c:v>0</c:v>
                </c:pt>
                <c:pt idx="1403">
                  <c:v>0</c:v>
                </c:pt>
                <c:pt idx="1404">
                  <c:v>0</c:v>
                </c:pt>
                <c:pt idx="1405">
                  <c:v>0</c:v>
                </c:pt>
                <c:pt idx="1406">
                  <c:v>0</c:v>
                </c:pt>
                <c:pt idx="1407">
                  <c:v>0</c:v>
                </c:pt>
                <c:pt idx="1408">
                  <c:v>0</c:v>
                </c:pt>
                <c:pt idx="1409">
                  <c:v>0</c:v>
                </c:pt>
                <c:pt idx="1410">
                  <c:v>0</c:v>
                </c:pt>
                <c:pt idx="1411">
                  <c:v>0</c:v>
                </c:pt>
                <c:pt idx="1412">
                  <c:v>0</c:v>
                </c:pt>
                <c:pt idx="1413">
                  <c:v>0</c:v>
                </c:pt>
                <c:pt idx="1414">
                  <c:v>0</c:v>
                </c:pt>
                <c:pt idx="1415">
                  <c:v>0</c:v>
                </c:pt>
                <c:pt idx="1416">
                  <c:v>0</c:v>
                </c:pt>
                <c:pt idx="1417">
                  <c:v>0</c:v>
                </c:pt>
                <c:pt idx="1418">
                  <c:v>0</c:v>
                </c:pt>
                <c:pt idx="1419">
                  <c:v>0</c:v>
                </c:pt>
                <c:pt idx="1420">
                  <c:v>0</c:v>
                </c:pt>
                <c:pt idx="1421">
                  <c:v>0</c:v>
                </c:pt>
                <c:pt idx="1422">
                  <c:v>0</c:v>
                </c:pt>
                <c:pt idx="1423">
                  <c:v>0</c:v>
                </c:pt>
                <c:pt idx="1424">
                  <c:v>0</c:v>
                </c:pt>
                <c:pt idx="1425">
                  <c:v>0</c:v>
                </c:pt>
                <c:pt idx="1426">
                  <c:v>0</c:v>
                </c:pt>
                <c:pt idx="1427">
                  <c:v>0</c:v>
                </c:pt>
                <c:pt idx="1428">
                  <c:v>0</c:v>
                </c:pt>
                <c:pt idx="1429">
                  <c:v>0</c:v>
                </c:pt>
                <c:pt idx="1430">
                  <c:v>0</c:v>
                </c:pt>
                <c:pt idx="1431">
                  <c:v>0</c:v>
                </c:pt>
                <c:pt idx="1432">
                  <c:v>0</c:v>
                </c:pt>
                <c:pt idx="1433">
                  <c:v>0</c:v>
                </c:pt>
                <c:pt idx="1434">
                  <c:v>0</c:v>
                </c:pt>
                <c:pt idx="1435">
                  <c:v>0</c:v>
                </c:pt>
                <c:pt idx="1436">
                  <c:v>0</c:v>
                </c:pt>
                <c:pt idx="1437">
                  <c:v>0</c:v>
                </c:pt>
                <c:pt idx="1438">
                  <c:v>0</c:v>
                </c:pt>
                <c:pt idx="1439">
                  <c:v>0</c:v>
                </c:pt>
                <c:pt idx="1440">
                  <c:v>0</c:v>
                </c:pt>
                <c:pt idx="1441">
                  <c:v>0</c:v>
                </c:pt>
                <c:pt idx="1442">
                  <c:v>0</c:v>
                </c:pt>
                <c:pt idx="1443">
                  <c:v>0</c:v>
                </c:pt>
                <c:pt idx="1444">
                  <c:v>0</c:v>
                </c:pt>
                <c:pt idx="1445">
                  <c:v>0</c:v>
                </c:pt>
                <c:pt idx="1446">
                  <c:v>0</c:v>
                </c:pt>
                <c:pt idx="1447">
                  <c:v>0</c:v>
                </c:pt>
                <c:pt idx="1448">
                  <c:v>0</c:v>
                </c:pt>
                <c:pt idx="1449">
                  <c:v>0</c:v>
                </c:pt>
                <c:pt idx="1450">
                  <c:v>0</c:v>
                </c:pt>
                <c:pt idx="1451">
                  <c:v>0</c:v>
                </c:pt>
                <c:pt idx="1452">
                  <c:v>0</c:v>
                </c:pt>
                <c:pt idx="1453">
                  <c:v>0</c:v>
                </c:pt>
                <c:pt idx="1454">
                  <c:v>0</c:v>
                </c:pt>
                <c:pt idx="1455">
                  <c:v>0</c:v>
                </c:pt>
                <c:pt idx="1456">
                  <c:v>0</c:v>
                </c:pt>
                <c:pt idx="1457">
                  <c:v>0</c:v>
                </c:pt>
                <c:pt idx="1458">
                  <c:v>0</c:v>
                </c:pt>
                <c:pt idx="1459">
                  <c:v>0</c:v>
                </c:pt>
                <c:pt idx="1460">
                  <c:v>0</c:v>
                </c:pt>
                <c:pt idx="1461">
                  <c:v>0</c:v>
                </c:pt>
                <c:pt idx="1462">
                  <c:v>0</c:v>
                </c:pt>
                <c:pt idx="1463">
                  <c:v>0</c:v>
                </c:pt>
                <c:pt idx="1464">
                  <c:v>0</c:v>
                </c:pt>
                <c:pt idx="1465">
                  <c:v>0</c:v>
                </c:pt>
                <c:pt idx="1466">
                  <c:v>0</c:v>
                </c:pt>
                <c:pt idx="1467">
                  <c:v>0</c:v>
                </c:pt>
                <c:pt idx="1468">
                  <c:v>0</c:v>
                </c:pt>
                <c:pt idx="1469">
                  <c:v>0</c:v>
                </c:pt>
                <c:pt idx="1470">
                  <c:v>0</c:v>
                </c:pt>
                <c:pt idx="1471">
                  <c:v>0</c:v>
                </c:pt>
                <c:pt idx="1472">
                  <c:v>0</c:v>
                </c:pt>
                <c:pt idx="1473">
                  <c:v>0</c:v>
                </c:pt>
                <c:pt idx="1474">
                  <c:v>0</c:v>
                </c:pt>
                <c:pt idx="1475">
                  <c:v>0</c:v>
                </c:pt>
                <c:pt idx="1476">
                  <c:v>0</c:v>
                </c:pt>
                <c:pt idx="1477">
                  <c:v>0</c:v>
                </c:pt>
                <c:pt idx="1478">
                  <c:v>0</c:v>
                </c:pt>
                <c:pt idx="1479">
                  <c:v>0</c:v>
                </c:pt>
                <c:pt idx="1480">
                  <c:v>0</c:v>
                </c:pt>
                <c:pt idx="1481">
                  <c:v>0</c:v>
                </c:pt>
                <c:pt idx="1482">
                  <c:v>0</c:v>
                </c:pt>
                <c:pt idx="1483">
                  <c:v>0</c:v>
                </c:pt>
                <c:pt idx="1484">
                  <c:v>0</c:v>
                </c:pt>
                <c:pt idx="1485">
                  <c:v>0</c:v>
                </c:pt>
                <c:pt idx="1486">
                  <c:v>0</c:v>
                </c:pt>
                <c:pt idx="1487">
                  <c:v>0</c:v>
                </c:pt>
                <c:pt idx="1488">
                  <c:v>0</c:v>
                </c:pt>
                <c:pt idx="1489">
                  <c:v>0</c:v>
                </c:pt>
                <c:pt idx="1490">
                  <c:v>0</c:v>
                </c:pt>
                <c:pt idx="1491">
                  <c:v>0</c:v>
                </c:pt>
                <c:pt idx="1492">
                  <c:v>0</c:v>
                </c:pt>
                <c:pt idx="1493">
                  <c:v>0</c:v>
                </c:pt>
                <c:pt idx="1494">
                  <c:v>0</c:v>
                </c:pt>
                <c:pt idx="1495">
                  <c:v>0</c:v>
                </c:pt>
                <c:pt idx="1496">
                  <c:v>0</c:v>
                </c:pt>
                <c:pt idx="1497">
                  <c:v>0</c:v>
                </c:pt>
                <c:pt idx="1498">
                  <c:v>0</c:v>
                </c:pt>
                <c:pt idx="1499">
                  <c:v>0</c:v>
                </c:pt>
                <c:pt idx="1500">
                  <c:v>0</c:v>
                </c:pt>
                <c:pt idx="1501">
                  <c:v>0</c:v>
                </c:pt>
                <c:pt idx="1502">
                  <c:v>0</c:v>
                </c:pt>
                <c:pt idx="1503">
                  <c:v>0</c:v>
                </c:pt>
                <c:pt idx="1504">
                  <c:v>0</c:v>
                </c:pt>
                <c:pt idx="1505">
                  <c:v>0</c:v>
                </c:pt>
                <c:pt idx="1506">
                  <c:v>0</c:v>
                </c:pt>
                <c:pt idx="1507">
                  <c:v>0</c:v>
                </c:pt>
                <c:pt idx="1508">
                  <c:v>0</c:v>
                </c:pt>
                <c:pt idx="1509">
                  <c:v>0</c:v>
                </c:pt>
                <c:pt idx="1510">
                  <c:v>0</c:v>
                </c:pt>
                <c:pt idx="1511">
                  <c:v>0</c:v>
                </c:pt>
                <c:pt idx="1512">
                  <c:v>0</c:v>
                </c:pt>
                <c:pt idx="1513">
                  <c:v>0</c:v>
                </c:pt>
                <c:pt idx="1514">
                  <c:v>0</c:v>
                </c:pt>
                <c:pt idx="1515">
                  <c:v>0</c:v>
                </c:pt>
                <c:pt idx="1516">
                  <c:v>0</c:v>
                </c:pt>
                <c:pt idx="1517">
                  <c:v>0</c:v>
                </c:pt>
                <c:pt idx="1518">
                  <c:v>0</c:v>
                </c:pt>
                <c:pt idx="1519">
                  <c:v>0</c:v>
                </c:pt>
                <c:pt idx="1520">
                  <c:v>0</c:v>
                </c:pt>
                <c:pt idx="1521">
                  <c:v>0</c:v>
                </c:pt>
                <c:pt idx="1522">
                  <c:v>0</c:v>
                </c:pt>
                <c:pt idx="1523">
                  <c:v>0</c:v>
                </c:pt>
                <c:pt idx="1524">
                  <c:v>0</c:v>
                </c:pt>
                <c:pt idx="1525">
                  <c:v>0</c:v>
                </c:pt>
                <c:pt idx="1526">
                  <c:v>0</c:v>
                </c:pt>
                <c:pt idx="1527">
                  <c:v>0</c:v>
                </c:pt>
                <c:pt idx="1528">
                  <c:v>0</c:v>
                </c:pt>
                <c:pt idx="1529">
                  <c:v>0</c:v>
                </c:pt>
                <c:pt idx="1530">
                  <c:v>0</c:v>
                </c:pt>
                <c:pt idx="1531">
                  <c:v>0</c:v>
                </c:pt>
                <c:pt idx="1532">
                  <c:v>0</c:v>
                </c:pt>
                <c:pt idx="1533">
                  <c:v>0</c:v>
                </c:pt>
                <c:pt idx="1534">
                  <c:v>0</c:v>
                </c:pt>
                <c:pt idx="1535">
                  <c:v>0</c:v>
                </c:pt>
                <c:pt idx="1536">
                  <c:v>0</c:v>
                </c:pt>
                <c:pt idx="1537">
                  <c:v>0</c:v>
                </c:pt>
                <c:pt idx="1538">
                  <c:v>0</c:v>
                </c:pt>
                <c:pt idx="1539">
                  <c:v>0</c:v>
                </c:pt>
                <c:pt idx="1540">
                  <c:v>0</c:v>
                </c:pt>
                <c:pt idx="1541">
                  <c:v>0</c:v>
                </c:pt>
                <c:pt idx="1542">
                  <c:v>0</c:v>
                </c:pt>
                <c:pt idx="1543">
                  <c:v>0</c:v>
                </c:pt>
                <c:pt idx="1544">
                  <c:v>0</c:v>
                </c:pt>
                <c:pt idx="1545">
                  <c:v>0</c:v>
                </c:pt>
                <c:pt idx="1546">
                  <c:v>0</c:v>
                </c:pt>
                <c:pt idx="1547">
                  <c:v>0</c:v>
                </c:pt>
                <c:pt idx="1548">
                  <c:v>0</c:v>
                </c:pt>
                <c:pt idx="1549">
                  <c:v>0</c:v>
                </c:pt>
                <c:pt idx="1550">
                  <c:v>0</c:v>
                </c:pt>
                <c:pt idx="1551">
                  <c:v>0</c:v>
                </c:pt>
                <c:pt idx="1552">
                  <c:v>0</c:v>
                </c:pt>
                <c:pt idx="1553">
                  <c:v>0</c:v>
                </c:pt>
                <c:pt idx="1554">
                  <c:v>0</c:v>
                </c:pt>
                <c:pt idx="1555">
                  <c:v>0</c:v>
                </c:pt>
                <c:pt idx="1556">
                  <c:v>0</c:v>
                </c:pt>
                <c:pt idx="1557">
                  <c:v>0</c:v>
                </c:pt>
                <c:pt idx="1558">
                  <c:v>0</c:v>
                </c:pt>
                <c:pt idx="1559">
                  <c:v>0</c:v>
                </c:pt>
                <c:pt idx="1560">
                  <c:v>0</c:v>
                </c:pt>
                <c:pt idx="1561">
                  <c:v>0</c:v>
                </c:pt>
                <c:pt idx="1562">
                  <c:v>0</c:v>
                </c:pt>
                <c:pt idx="1563">
                  <c:v>0</c:v>
                </c:pt>
                <c:pt idx="1564">
                  <c:v>0</c:v>
                </c:pt>
                <c:pt idx="1565">
                  <c:v>0</c:v>
                </c:pt>
                <c:pt idx="1566">
                  <c:v>0</c:v>
                </c:pt>
                <c:pt idx="1567">
                  <c:v>0</c:v>
                </c:pt>
                <c:pt idx="1568">
                  <c:v>0</c:v>
                </c:pt>
                <c:pt idx="1569">
                  <c:v>0</c:v>
                </c:pt>
                <c:pt idx="1570">
                  <c:v>0</c:v>
                </c:pt>
                <c:pt idx="1571">
                  <c:v>0</c:v>
                </c:pt>
                <c:pt idx="1572">
                  <c:v>0</c:v>
                </c:pt>
                <c:pt idx="1573">
                  <c:v>0</c:v>
                </c:pt>
                <c:pt idx="1574">
                  <c:v>0</c:v>
                </c:pt>
                <c:pt idx="1575">
                  <c:v>0</c:v>
                </c:pt>
                <c:pt idx="1576">
                  <c:v>0</c:v>
                </c:pt>
                <c:pt idx="1577">
                  <c:v>0</c:v>
                </c:pt>
                <c:pt idx="1578">
                  <c:v>0</c:v>
                </c:pt>
                <c:pt idx="1579">
                  <c:v>0</c:v>
                </c:pt>
                <c:pt idx="1580">
                  <c:v>0</c:v>
                </c:pt>
                <c:pt idx="1581">
                  <c:v>0</c:v>
                </c:pt>
                <c:pt idx="1582">
                  <c:v>0</c:v>
                </c:pt>
                <c:pt idx="1583">
                  <c:v>0</c:v>
                </c:pt>
                <c:pt idx="1584">
                  <c:v>0</c:v>
                </c:pt>
                <c:pt idx="1585">
                  <c:v>0</c:v>
                </c:pt>
                <c:pt idx="1586">
                  <c:v>0</c:v>
                </c:pt>
                <c:pt idx="1587">
                  <c:v>0</c:v>
                </c:pt>
                <c:pt idx="1588">
                  <c:v>0</c:v>
                </c:pt>
                <c:pt idx="1589">
                  <c:v>0</c:v>
                </c:pt>
                <c:pt idx="1590">
                  <c:v>0</c:v>
                </c:pt>
                <c:pt idx="1591">
                  <c:v>0</c:v>
                </c:pt>
                <c:pt idx="1592">
                  <c:v>0</c:v>
                </c:pt>
                <c:pt idx="1593">
                  <c:v>0</c:v>
                </c:pt>
                <c:pt idx="1594">
                  <c:v>0</c:v>
                </c:pt>
                <c:pt idx="1595">
                  <c:v>0</c:v>
                </c:pt>
                <c:pt idx="1596">
                  <c:v>0</c:v>
                </c:pt>
                <c:pt idx="1597">
                  <c:v>0</c:v>
                </c:pt>
                <c:pt idx="1598">
                  <c:v>0</c:v>
                </c:pt>
                <c:pt idx="1599">
                  <c:v>0</c:v>
                </c:pt>
                <c:pt idx="1600">
                  <c:v>0</c:v>
                </c:pt>
                <c:pt idx="1601">
                  <c:v>0</c:v>
                </c:pt>
                <c:pt idx="1602">
                  <c:v>0</c:v>
                </c:pt>
                <c:pt idx="1603">
                  <c:v>0</c:v>
                </c:pt>
                <c:pt idx="1604">
                  <c:v>0</c:v>
                </c:pt>
                <c:pt idx="1605">
                  <c:v>0</c:v>
                </c:pt>
                <c:pt idx="1606">
                  <c:v>0</c:v>
                </c:pt>
                <c:pt idx="1607">
                  <c:v>0</c:v>
                </c:pt>
                <c:pt idx="1608">
                  <c:v>0</c:v>
                </c:pt>
                <c:pt idx="1609">
                  <c:v>0</c:v>
                </c:pt>
                <c:pt idx="1610">
                  <c:v>0</c:v>
                </c:pt>
                <c:pt idx="1611">
                  <c:v>0</c:v>
                </c:pt>
                <c:pt idx="1612">
                  <c:v>0</c:v>
                </c:pt>
                <c:pt idx="1613">
                  <c:v>0</c:v>
                </c:pt>
                <c:pt idx="1614">
                  <c:v>0</c:v>
                </c:pt>
                <c:pt idx="1615">
                  <c:v>0</c:v>
                </c:pt>
                <c:pt idx="1616">
                  <c:v>0</c:v>
                </c:pt>
                <c:pt idx="1617">
                  <c:v>0</c:v>
                </c:pt>
                <c:pt idx="1618">
                  <c:v>0</c:v>
                </c:pt>
                <c:pt idx="1619">
                  <c:v>0</c:v>
                </c:pt>
                <c:pt idx="1620">
                  <c:v>0</c:v>
                </c:pt>
                <c:pt idx="1621">
                  <c:v>0</c:v>
                </c:pt>
                <c:pt idx="1622">
                  <c:v>0</c:v>
                </c:pt>
                <c:pt idx="1623">
                  <c:v>0</c:v>
                </c:pt>
                <c:pt idx="1624">
                  <c:v>0</c:v>
                </c:pt>
                <c:pt idx="1625">
                  <c:v>0</c:v>
                </c:pt>
                <c:pt idx="1626">
                  <c:v>0</c:v>
                </c:pt>
                <c:pt idx="1627">
                  <c:v>0</c:v>
                </c:pt>
                <c:pt idx="1628">
                  <c:v>0</c:v>
                </c:pt>
                <c:pt idx="1629">
                  <c:v>0</c:v>
                </c:pt>
                <c:pt idx="1630">
                  <c:v>0</c:v>
                </c:pt>
                <c:pt idx="1631">
                  <c:v>0</c:v>
                </c:pt>
                <c:pt idx="1632">
                  <c:v>0</c:v>
                </c:pt>
                <c:pt idx="1633">
                  <c:v>0</c:v>
                </c:pt>
                <c:pt idx="1634">
                  <c:v>0</c:v>
                </c:pt>
                <c:pt idx="1635">
                  <c:v>0</c:v>
                </c:pt>
                <c:pt idx="1636">
                  <c:v>0</c:v>
                </c:pt>
                <c:pt idx="1637">
                  <c:v>0</c:v>
                </c:pt>
                <c:pt idx="1638">
                  <c:v>0</c:v>
                </c:pt>
                <c:pt idx="1639">
                  <c:v>0</c:v>
                </c:pt>
                <c:pt idx="1640">
                  <c:v>0</c:v>
                </c:pt>
                <c:pt idx="1641">
                  <c:v>0</c:v>
                </c:pt>
                <c:pt idx="1642">
                  <c:v>0</c:v>
                </c:pt>
                <c:pt idx="1643">
                  <c:v>0</c:v>
                </c:pt>
                <c:pt idx="1644">
                  <c:v>0</c:v>
                </c:pt>
                <c:pt idx="1645">
                  <c:v>0</c:v>
                </c:pt>
                <c:pt idx="1646">
                  <c:v>0</c:v>
                </c:pt>
                <c:pt idx="1647">
                  <c:v>0</c:v>
                </c:pt>
                <c:pt idx="1648">
                  <c:v>0</c:v>
                </c:pt>
                <c:pt idx="1649">
                  <c:v>0</c:v>
                </c:pt>
                <c:pt idx="1650">
                  <c:v>0</c:v>
                </c:pt>
                <c:pt idx="1651">
                  <c:v>0</c:v>
                </c:pt>
                <c:pt idx="1652">
                  <c:v>0</c:v>
                </c:pt>
                <c:pt idx="1653">
                  <c:v>0</c:v>
                </c:pt>
                <c:pt idx="1654">
                  <c:v>0</c:v>
                </c:pt>
                <c:pt idx="1655">
                  <c:v>0</c:v>
                </c:pt>
                <c:pt idx="1656">
                  <c:v>0</c:v>
                </c:pt>
                <c:pt idx="1657">
                  <c:v>0</c:v>
                </c:pt>
                <c:pt idx="1658">
                  <c:v>0</c:v>
                </c:pt>
                <c:pt idx="1659">
                  <c:v>0</c:v>
                </c:pt>
                <c:pt idx="1660">
                  <c:v>0</c:v>
                </c:pt>
                <c:pt idx="1661">
                  <c:v>0</c:v>
                </c:pt>
                <c:pt idx="1662">
                  <c:v>0</c:v>
                </c:pt>
                <c:pt idx="1663">
                  <c:v>0</c:v>
                </c:pt>
                <c:pt idx="1664">
                  <c:v>0</c:v>
                </c:pt>
                <c:pt idx="1665">
                  <c:v>0</c:v>
                </c:pt>
                <c:pt idx="1666">
                  <c:v>0</c:v>
                </c:pt>
                <c:pt idx="1667">
                  <c:v>0</c:v>
                </c:pt>
                <c:pt idx="1668">
                  <c:v>0</c:v>
                </c:pt>
                <c:pt idx="1669">
                  <c:v>0</c:v>
                </c:pt>
                <c:pt idx="1670">
                  <c:v>0</c:v>
                </c:pt>
                <c:pt idx="1671">
                  <c:v>0</c:v>
                </c:pt>
                <c:pt idx="1672">
                  <c:v>0</c:v>
                </c:pt>
                <c:pt idx="1673">
                  <c:v>0</c:v>
                </c:pt>
                <c:pt idx="1674">
                  <c:v>0</c:v>
                </c:pt>
                <c:pt idx="1675">
                  <c:v>0</c:v>
                </c:pt>
                <c:pt idx="1676">
                  <c:v>0</c:v>
                </c:pt>
                <c:pt idx="1677">
                  <c:v>0</c:v>
                </c:pt>
                <c:pt idx="1678">
                  <c:v>0</c:v>
                </c:pt>
                <c:pt idx="1679">
                  <c:v>0</c:v>
                </c:pt>
                <c:pt idx="1680">
                  <c:v>0</c:v>
                </c:pt>
                <c:pt idx="1681">
                  <c:v>0</c:v>
                </c:pt>
                <c:pt idx="1682">
                  <c:v>0</c:v>
                </c:pt>
                <c:pt idx="1683">
                  <c:v>0</c:v>
                </c:pt>
                <c:pt idx="1684">
                  <c:v>0</c:v>
                </c:pt>
                <c:pt idx="1685">
                  <c:v>0</c:v>
                </c:pt>
                <c:pt idx="1686">
                  <c:v>0</c:v>
                </c:pt>
                <c:pt idx="1687">
                  <c:v>0</c:v>
                </c:pt>
                <c:pt idx="1688">
                  <c:v>0</c:v>
                </c:pt>
                <c:pt idx="1689">
                  <c:v>0</c:v>
                </c:pt>
                <c:pt idx="1690">
                  <c:v>0</c:v>
                </c:pt>
                <c:pt idx="1691">
                  <c:v>0</c:v>
                </c:pt>
                <c:pt idx="1692">
                  <c:v>0</c:v>
                </c:pt>
                <c:pt idx="1693">
                  <c:v>0</c:v>
                </c:pt>
                <c:pt idx="1694">
                  <c:v>0</c:v>
                </c:pt>
                <c:pt idx="1695">
                  <c:v>0</c:v>
                </c:pt>
                <c:pt idx="1696">
                  <c:v>0</c:v>
                </c:pt>
                <c:pt idx="1697">
                  <c:v>0</c:v>
                </c:pt>
                <c:pt idx="1698">
                  <c:v>0</c:v>
                </c:pt>
                <c:pt idx="1699">
                  <c:v>0</c:v>
                </c:pt>
                <c:pt idx="1700">
                  <c:v>0</c:v>
                </c:pt>
                <c:pt idx="1701">
                  <c:v>0</c:v>
                </c:pt>
                <c:pt idx="1702">
                  <c:v>0</c:v>
                </c:pt>
                <c:pt idx="1703">
                  <c:v>0</c:v>
                </c:pt>
                <c:pt idx="1704">
                  <c:v>0</c:v>
                </c:pt>
                <c:pt idx="1705">
                  <c:v>0</c:v>
                </c:pt>
                <c:pt idx="1706">
                  <c:v>0</c:v>
                </c:pt>
                <c:pt idx="1707">
                  <c:v>0</c:v>
                </c:pt>
                <c:pt idx="1708">
                  <c:v>0</c:v>
                </c:pt>
                <c:pt idx="1709">
                  <c:v>0</c:v>
                </c:pt>
                <c:pt idx="1710">
                  <c:v>0</c:v>
                </c:pt>
                <c:pt idx="1711">
                  <c:v>0</c:v>
                </c:pt>
                <c:pt idx="1712">
                  <c:v>0</c:v>
                </c:pt>
                <c:pt idx="1713">
                  <c:v>0</c:v>
                </c:pt>
                <c:pt idx="1714">
                  <c:v>0</c:v>
                </c:pt>
                <c:pt idx="1715">
                  <c:v>0</c:v>
                </c:pt>
                <c:pt idx="1716">
                  <c:v>0</c:v>
                </c:pt>
                <c:pt idx="1717">
                  <c:v>0</c:v>
                </c:pt>
                <c:pt idx="1718">
                  <c:v>0</c:v>
                </c:pt>
                <c:pt idx="1719">
                  <c:v>0</c:v>
                </c:pt>
                <c:pt idx="1720">
                  <c:v>0</c:v>
                </c:pt>
                <c:pt idx="1721">
                  <c:v>0</c:v>
                </c:pt>
                <c:pt idx="1722">
                  <c:v>0</c:v>
                </c:pt>
                <c:pt idx="1723">
                  <c:v>0</c:v>
                </c:pt>
                <c:pt idx="1724">
                  <c:v>0</c:v>
                </c:pt>
                <c:pt idx="1725">
                  <c:v>0</c:v>
                </c:pt>
                <c:pt idx="1726">
                  <c:v>0</c:v>
                </c:pt>
                <c:pt idx="1727">
                  <c:v>0</c:v>
                </c:pt>
                <c:pt idx="1728">
                  <c:v>0</c:v>
                </c:pt>
                <c:pt idx="1729">
                  <c:v>0</c:v>
                </c:pt>
                <c:pt idx="1730">
                  <c:v>0</c:v>
                </c:pt>
                <c:pt idx="1731">
                  <c:v>0</c:v>
                </c:pt>
                <c:pt idx="1732">
                  <c:v>0</c:v>
                </c:pt>
                <c:pt idx="1733">
                  <c:v>0</c:v>
                </c:pt>
                <c:pt idx="1734">
                  <c:v>0</c:v>
                </c:pt>
                <c:pt idx="1735">
                  <c:v>0</c:v>
                </c:pt>
                <c:pt idx="1736">
                  <c:v>0</c:v>
                </c:pt>
                <c:pt idx="1737">
                  <c:v>0</c:v>
                </c:pt>
                <c:pt idx="1738">
                  <c:v>0</c:v>
                </c:pt>
                <c:pt idx="1739">
                  <c:v>0</c:v>
                </c:pt>
                <c:pt idx="1740">
                  <c:v>0</c:v>
                </c:pt>
                <c:pt idx="1741">
                  <c:v>0</c:v>
                </c:pt>
                <c:pt idx="1742">
                  <c:v>0</c:v>
                </c:pt>
                <c:pt idx="1743">
                  <c:v>0</c:v>
                </c:pt>
                <c:pt idx="1744">
                  <c:v>0</c:v>
                </c:pt>
                <c:pt idx="1745">
                  <c:v>0</c:v>
                </c:pt>
                <c:pt idx="1746">
                  <c:v>0</c:v>
                </c:pt>
                <c:pt idx="1747">
                  <c:v>0</c:v>
                </c:pt>
                <c:pt idx="1748">
                  <c:v>0</c:v>
                </c:pt>
                <c:pt idx="1749">
                  <c:v>0</c:v>
                </c:pt>
                <c:pt idx="1750">
                  <c:v>0</c:v>
                </c:pt>
                <c:pt idx="1751">
                  <c:v>0</c:v>
                </c:pt>
                <c:pt idx="1752">
                  <c:v>0</c:v>
                </c:pt>
                <c:pt idx="1753">
                  <c:v>0</c:v>
                </c:pt>
                <c:pt idx="1754">
                  <c:v>0</c:v>
                </c:pt>
                <c:pt idx="1755">
                  <c:v>0</c:v>
                </c:pt>
                <c:pt idx="1756">
                  <c:v>0</c:v>
                </c:pt>
                <c:pt idx="1757">
                  <c:v>0</c:v>
                </c:pt>
                <c:pt idx="1758">
                  <c:v>0</c:v>
                </c:pt>
                <c:pt idx="1759">
                  <c:v>0</c:v>
                </c:pt>
                <c:pt idx="1760">
                  <c:v>0</c:v>
                </c:pt>
                <c:pt idx="1761">
                  <c:v>0</c:v>
                </c:pt>
                <c:pt idx="1762">
                  <c:v>0</c:v>
                </c:pt>
                <c:pt idx="1763">
                  <c:v>0</c:v>
                </c:pt>
                <c:pt idx="1764">
                  <c:v>0</c:v>
                </c:pt>
                <c:pt idx="1765">
                  <c:v>0</c:v>
                </c:pt>
                <c:pt idx="1766">
                  <c:v>0</c:v>
                </c:pt>
                <c:pt idx="1767">
                  <c:v>0</c:v>
                </c:pt>
                <c:pt idx="1768">
                  <c:v>0</c:v>
                </c:pt>
                <c:pt idx="1769">
                  <c:v>0</c:v>
                </c:pt>
                <c:pt idx="1770">
                  <c:v>0</c:v>
                </c:pt>
                <c:pt idx="1771">
                  <c:v>0</c:v>
                </c:pt>
                <c:pt idx="1772">
                  <c:v>0</c:v>
                </c:pt>
                <c:pt idx="1773">
                  <c:v>0</c:v>
                </c:pt>
                <c:pt idx="1774">
                  <c:v>0</c:v>
                </c:pt>
                <c:pt idx="1775">
                  <c:v>0</c:v>
                </c:pt>
                <c:pt idx="1776">
                  <c:v>0</c:v>
                </c:pt>
                <c:pt idx="1777">
                  <c:v>0</c:v>
                </c:pt>
                <c:pt idx="1778">
                  <c:v>0</c:v>
                </c:pt>
                <c:pt idx="1779">
                  <c:v>0</c:v>
                </c:pt>
                <c:pt idx="1780">
                  <c:v>0</c:v>
                </c:pt>
                <c:pt idx="1781">
                  <c:v>0</c:v>
                </c:pt>
                <c:pt idx="1782">
                  <c:v>0</c:v>
                </c:pt>
                <c:pt idx="1783">
                  <c:v>0</c:v>
                </c:pt>
                <c:pt idx="1784">
                  <c:v>0</c:v>
                </c:pt>
                <c:pt idx="1785">
                  <c:v>0</c:v>
                </c:pt>
                <c:pt idx="1786">
                  <c:v>0</c:v>
                </c:pt>
                <c:pt idx="1787">
                  <c:v>0</c:v>
                </c:pt>
                <c:pt idx="1788">
                  <c:v>0</c:v>
                </c:pt>
                <c:pt idx="1789">
                  <c:v>0</c:v>
                </c:pt>
                <c:pt idx="1790">
                  <c:v>0</c:v>
                </c:pt>
                <c:pt idx="1791">
                  <c:v>0</c:v>
                </c:pt>
                <c:pt idx="1792">
                  <c:v>0</c:v>
                </c:pt>
                <c:pt idx="1793">
                  <c:v>0</c:v>
                </c:pt>
                <c:pt idx="1794">
                  <c:v>0</c:v>
                </c:pt>
                <c:pt idx="1795">
                  <c:v>0</c:v>
                </c:pt>
                <c:pt idx="1796">
                  <c:v>0</c:v>
                </c:pt>
                <c:pt idx="1797">
                  <c:v>0</c:v>
                </c:pt>
                <c:pt idx="1798">
                  <c:v>0</c:v>
                </c:pt>
                <c:pt idx="1799">
                  <c:v>0</c:v>
                </c:pt>
                <c:pt idx="1800">
                  <c:v>0</c:v>
                </c:pt>
                <c:pt idx="1801">
                  <c:v>0</c:v>
                </c:pt>
                <c:pt idx="1802">
                  <c:v>0</c:v>
                </c:pt>
                <c:pt idx="1803">
                  <c:v>0</c:v>
                </c:pt>
                <c:pt idx="1804">
                  <c:v>0</c:v>
                </c:pt>
                <c:pt idx="1805">
                  <c:v>0</c:v>
                </c:pt>
                <c:pt idx="1806">
                  <c:v>0</c:v>
                </c:pt>
                <c:pt idx="1807">
                  <c:v>0</c:v>
                </c:pt>
                <c:pt idx="1808">
                  <c:v>0</c:v>
                </c:pt>
                <c:pt idx="1809">
                  <c:v>0</c:v>
                </c:pt>
                <c:pt idx="1810">
                  <c:v>0</c:v>
                </c:pt>
                <c:pt idx="1811">
                  <c:v>0</c:v>
                </c:pt>
                <c:pt idx="1812">
                  <c:v>0</c:v>
                </c:pt>
                <c:pt idx="1813">
                  <c:v>0</c:v>
                </c:pt>
                <c:pt idx="1814">
                  <c:v>0</c:v>
                </c:pt>
                <c:pt idx="1815">
                  <c:v>0</c:v>
                </c:pt>
                <c:pt idx="1816">
                  <c:v>0</c:v>
                </c:pt>
                <c:pt idx="1817">
                  <c:v>0</c:v>
                </c:pt>
                <c:pt idx="1818">
                  <c:v>0</c:v>
                </c:pt>
                <c:pt idx="1819">
                  <c:v>0</c:v>
                </c:pt>
                <c:pt idx="1820">
                  <c:v>0</c:v>
                </c:pt>
                <c:pt idx="1821">
                  <c:v>0</c:v>
                </c:pt>
                <c:pt idx="1822">
                  <c:v>0</c:v>
                </c:pt>
                <c:pt idx="1823">
                  <c:v>0</c:v>
                </c:pt>
                <c:pt idx="1824">
                  <c:v>0</c:v>
                </c:pt>
                <c:pt idx="1825">
                  <c:v>0</c:v>
                </c:pt>
                <c:pt idx="1826">
                  <c:v>0</c:v>
                </c:pt>
                <c:pt idx="1827">
                  <c:v>0</c:v>
                </c:pt>
                <c:pt idx="1828">
                  <c:v>0</c:v>
                </c:pt>
                <c:pt idx="1829">
                  <c:v>0</c:v>
                </c:pt>
                <c:pt idx="1830">
                  <c:v>0</c:v>
                </c:pt>
                <c:pt idx="1831">
                  <c:v>0</c:v>
                </c:pt>
                <c:pt idx="1832">
                  <c:v>0</c:v>
                </c:pt>
                <c:pt idx="1833">
                  <c:v>0</c:v>
                </c:pt>
                <c:pt idx="1834">
                  <c:v>0</c:v>
                </c:pt>
                <c:pt idx="1835">
                  <c:v>0</c:v>
                </c:pt>
                <c:pt idx="1836">
                  <c:v>0</c:v>
                </c:pt>
                <c:pt idx="1837">
                  <c:v>0</c:v>
                </c:pt>
                <c:pt idx="1838">
                  <c:v>0</c:v>
                </c:pt>
                <c:pt idx="1839">
                  <c:v>0</c:v>
                </c:pt>
                <c:pt idx="1840">
                  <c:v>0</c:v>
                </c:pt>
                <c:pt idx="1841">
                  <c:v>0</c:v>
                </c:pt>
                <c:pt idx="1842">
                  <c:v>0</c:v>
                </c:pt>
                <c:pt idx="1843">
                  <c:v>0</c:v>
                </c:pt>
                <c:pt idx="1844">
                  <c:v>0</c:v>
                </c:pt>
                <c:pt idx="1845">
                  <c:v>0</c:v>
                </c:pt>
                <c:pt idx="1846">
                  <c:v>0</c:v>
                </c:pt>
                <c:pt idx="1847">
                  <c:v>0</c:v>
                </c:pt>
                <c:pt idx="1848">
                  <c:v>0</c:v>
                </c:pt>
                <c:pt idx="1849">
                  <c:v>0</c:v>
                </c:pt>
                <c:pt idx="1850">
                  <c:v>0</c:v>
                </c:pt>
                <c:pt idx="1851">
                  <c:v>0</c:v>
                </c:pt>
                <c:pt idx="1852">
                  <c:v>0</c:v>
                </c:pt>
                <c:pt idx="1853">
                  <c:v>0</c:v>
                </c:pt>
                <c:pt idx="1854">
                  <c:v>0</c:v>
                </c:pt>
                <c:pt idx="1855">
                  <c:v>0</c:v>
                </c:pt>
                <c:pt idx="1856">
                  <c:v>0</c:v>
                </c:pt>
                <c:pt idx="1857">
                  <c:v>0</c:v>
                </c:pt>
                <c:pt idx="1858">
                  <c:v>0</c:v>
                </c:pt>
                <c:pt idx="1859">
                  <c:v>0</c:v>
                </c:pt>
                <c:pt idx="1860">
                  <c:v>0</c:v>
                </c:pt>
                <c:pt idx="1861">
                  <c:v>0</c:v>
                </c:pt>
                <c:pt idx="1862">
                  <c:v>0</c:v>
                </c:pt>
                <c:pt idx="1863">
                  <c:v>0</c:v>
                </c:pt>
                <c:pt idx="1864">
                  <c:v>0</c:v>
                </c:pt>
                <c:pt idx="1865">
                  <c:v>0</c:v>
                </c:pt>
                <c:pt idx="1866">
                  <c:v>0</c:v>
                </c:pt>
                <c:pt idx="1867">
                  <c:v>0</c:v>
                </c:pt>
                <c:pt idx="1868">
                  <c:v>0</c:v>
                </c:pt>
                <c:pt idx="1869">
                  <c:v>0</c:v>
                </c:pt>
                <c:pt idx="1870">
                  <c:v>0</c:v>
                </c:pt>
                <c:pt idx="1871">
                  <c:v>0</c:v>
                </c:pt>
                <c:pt idx="1872">
                  <c:v>0</c:v>
                </c:pt>
                <c:pt idx="1873">
                  <c:v>0</c:v>
                </c:pt>
                <c:pt idx="1874">
                  <c:v>0</c:v>
                </c:pt>
                <c:pt idx="1875">
                  <c:v>0</c:v>
                </c:pt>
                <c:pt idx="1876">
                  <c:v>0</c:v>
                </c:pt>
                <c:pt idx="1877">
                  <c:v>0</c:v>
                </c:pt>
                <c:pt idx="1878">
                  <c:v>0</c:v>
                </c:pt>
                <c:pt idx="1879">
                  <c:v>0</c:v>
                </c:pt>
                <c:pt idx="1880">
                  <c:v>0</c:v>
                </c:pt>
                <c:pt idx="1881">
                  <c:v>0</c:v>
                </c:pt>
                <c:pt idx="1882">
                  <c:v>0</c:v>
                </c:pt>
                <c:pt idx="1883">
                  <c:v>0</c:v>
                </c:pt>
                <c:pt idx="1884">
                  <c:v>0</c:v>
                </c:pt>
                <c:pt idx="1885">
                  <c:v>0</c:v>
                </c:pt>
                <c:pt idx="1886">
                  <c:v>0</c:v>
                </c:pt>
                <c:pt idx="1887">
                  <c:v>0</c:v>
                </c:pt>
                <c:pt idx="1888">
                  <c:v>0</c:v>
                </c:pt>
                <c:pt idx="1889">
                  <c:v>0</c:v>
                </c:pt>
                <c:pt idx="1890">
                  <c:v>0</c:v>
                </c:pt>
                <c:pt idx="1891">
                  <c:v>0</c:v>
                </c:pt>
                <c:pt idx="1892">
                  <c:v>0</c:v>
                </c:pt>
                <c:pt idx="1893">
                  <c:v>0</c:v>
                </c:pt>
                <c:pt idx="1894">
                  <c:v>0</c:v>
                </c:pt>
                <c:pt idx="1895">
                  <c:v>0</c:v>
                </c:pt>
                <c:pt idx="1896">
                  <c:v>0</c:v>
                </c:pt>
                <c:pt idx="1897">
                  <c:v>0</c:v>
                </c:pt>
                <c:pt idx="1898">
                  <c:v>0</c:v>
                </c:pt>
                <c:pt idx="1899">
                  <c:v>0</c:v>
                </c:pt>
                <c:pt idx="1900">
                  <c:v>0</c:v>
                </c:pt>
                <c:pt idx="1901">
                  <c:v>0</c:v>
                </c:pt>
                <c:pt idx="1902">
                  <c:v>0</c:v>
                </c:pt>
                <c:pt idx="1903">
                  <c:v>0</c:v>
                </c:pt>
                <c:pt idx="1904">
                  <c:v>0</c:v>
                </c:pt>
                <c:pt idx="1905">
                  <c:v>0</c:v>
                </c:pt>
                <c:pt idx="1906">
                  <c:v>0</c:v>
                </c:pt>
                <c:pt idx="1907">
                  <c:v>0</c:v>
                </c:pt>
                <c:pt idx="1908">
                  <c:v>0</c:v>
                </c:pt>
                <c:pt idx="1909">
                  <c:v>0</c:v>
                </c:pt>
                <c:pt idx="1910">
                  <c:v>0</c:v>
                </c:pt>
                <c:pt idx="1911">
                  <c:v>0</c:v>
                </c:pt>
                <c:pt idx="1912">
                  <c:v>0</c:v>
                </c:pt>
                <c:pt idx="1913">
                  <c:v>0</c:v>
                </c:pt>
                <c:pt idx="1914">
                  <c:v>0</c:v>
                </c:pt>
                <c:pt idx="1915">
                  <c:v>0</c:v>
                </c:pt>
                <c:pt idx="1916">
                  <c:v>0</c:v>
                </c:pt>
                <c:pt idx="1917">
                  <c:v>0</c:v>
                </c:pt>
                <c:pt idx="1918">
                  <c:v>0</c:v>
                </c:pt>
                <c:pt idx="1919">
                  <c:v>0</c:v>
                </c:pt>
                <c:pt idx="1920">
                  <c:v>0</c:v>
                </c:pt>
                <c:pt idx="1921">
                  <c:v>0</c:v>
                </c:pt>
                <c:pt idx="1922">
                  <c:v>0</c:v>
                </c:pt>
                <c:pt idx="1923">
                  <c:v>0</c:v>
                </c:pt>
                <c:pt idx="1924">
                  <c:v>0</c:v>
                </c:pt>
                <c:pt idx="1925">
                  <c:v>0</c:v>
                </c:pt>
                <c:pt idx="1926">
                  <c:v>0</c:v>
                </c:pt>
                <c:pt idx="1927">
                  <c:v>0</c:v>
                </c:pt>
                <c:pt idx="1928">
                  <c:v>0</c:v>
                </c:pt>
                <c:pt idx="1929">
                  <c:v>0</c:v>
                </c:pt>
                <c:pt idx="1930">
                  <c:v>0</c:v>
                </c:pt>
                <c:pt idx="1931">
                  <c:v>0</c:v>
                </c:pt>
                <c:pt idx="1932">
                  <c:v>0</c:v>
                </c:pt>
                <c:pt idx="1933">
                  <c:v>0</c:v>
                </c:pt>
                <c:pt idx="1934">
                  <c:v>0</c:v>
                </c:pt>
                <c:pt idx="1935">
                  <c:v>0</c:v>
                </c:pt>
                <c:pt idx="1936">
                  <c:v>0</c:v>
                </c:pt>
                <c:pt idx="1937">
                  <c:v>0</c:v>
                </c:pt>
                <c:pt idx="1938">
                  <c:v>0</c:v>
                </c:pt>
                <c:pt idx="1939">
                  <c:v>0</c:v>
                </c:pt>
                <c:pt idx="1940">
                  <c:v>0</c:v>
                </c:pt>
                <c:pt idx="1941">
                  <c:v>0</c:v>
                </c:pt>
                <c:pt idx="1942">
                  <c:v>0</c:v>
                </c:pt>
                <c:pt idx="1943">
                  <c:v>0</c:v>
                </c:pt>
                <c:pt idx="1944">
                  <c:v>0</c:v>
                </c:pt>
                <c:pt idx="1945">
                  <c:v>0</c:v>
                </c:pt>
                <c:pt idx="1946">
                  <c:v>0</c:v>
                </c:pt>
                <c:pt idx="1947">
                  <c:v>0</c:v>
                </c:pt>
                <c:pt idx="1948">
                  <c:v>0</c:v>
                </c:pt>
                <c:pt idx="1949">
                  <c:v>0</c:v>
                </c:pt>
                <c:pt idx="1950">
                  <c:v>0</c:v>
                </c:pt>
                <c:pt idx="1951">
                  <c:v>0</c:v>
                </c:pt>
                <c:pt idx="1952">
                  <c:v>0</c:v>
                </c:pt>
                <c:pt idx="1953">
                  <c:v>0</c:v>
                </c:pt>
                <c:pt idx="1954">
                  <c:v>0</c:v>
                </c:pt>
                <c:pt idx="1955">
                  <c:v>0</c:v>
                </c:pt>
                <c:pt idx="1956">
                  <c:v>0</c:v>
                </c:pt>
                <c:pt idx="1957">
                  <c:v>0</c:v>
                </c:pt>
                <c:pt idx="1958">
                  <c:v>0</c:v>
                </c:pt>
                <c:pt idx="1959">
                  <c:v>0</c:v>
                </c:pt>
                <c:pt idx="1960">
                  <c:v>0</c:v>
                </c:pt>
                <c:pt idx="1961">
                  <c:v>0</c:v>
                </c:pt>
                <c:pt idx="1962">
                  <c:v>0</c:v>
                </c:pt>
                <c:pt idx="1963">
                  <c:v>0</c:v>
                </c:pt>
                <c:pt idx="1964">
                  <c:v>0</c:v>
                </c:pt>
                <c:pt idx="1965">
                  <c:v>0</c:v>
                </c:pt>
                <c:pt idx="1966">
                  <c:v>0</c:v>
                </c:pt>
                <c:pt idx="1967">
                  <c:v>0</c:v>
                </c:pt>
                <c:pt idx="1968">
                  <c:v>0</c:v>
                </c:pt>
                <c:pt idx="1969">
                  <c:v>0</c:v>
                </c:pt>
                <c:pt idx="1970">
                  <c:v>0</c:v>
                </c:pt>
                <c:pt idx="1971">
                  <c:v>0</c:v>
                </c:pt>
                <c:pt idx="1972">
                  <c:v>0</c:v>
                </c:pt>
                <c:pt idx="1973">
                  <c:v>0</c:v>
                </c:pt>
                <c:pt idx="1974">
                  <c:v>0</c:v>
                </c:pt>
                <c:pt idx="1975">
                  <c:v>0</c:v>
                </c:pt>
                <c:pt idx="1976">
                  <c:v>0</c:v>
                </c:pt>
                <c:pt idx="1977">
                  <c:v>0</c:v>
                </c:pt>
                <c:pt idx="1978">
                  <c:v>0</c:v>
                </c:pt>
                <c:pt idx="1979">
                  <c:v>0</c:v>
                </c:pt>
                <c:pt idx="1980">
                  <c:v>0</c:v>
                </c:pt>
                <c:pt idx="1981">
                  <c:v>0</c:v>
                </c:pt>
                <c:pt idx="1982">
                  <c:v>0</c:v>
                </c:pt>
                <c:pt idx="1983">
                  <c:v>0</c:v>
                </c:pt>
                <c:pt idx="1984">
                  <c:v>0</c:v>
                </c:pt>
                <c:pt idx="1985">
                  <c:v>0</c:v>
                </c:pt>
                <c:pt idx="1986">
                  <c:v>0</c:v>
                </c:pt>
                <c:pt idx="1987">
                  <c:v>0</c:v>
                </c:pt>
                <c:pt idx="1988">
                  <c:v>0</c:v>
                </c:pt>
                <c:pt idx="1989">
                  <c:v>0</c:v>
                </c:pt>
                <c:pt idx="1990">
                  <c:v>0</c:v>
                </c:pt>
                <c:pt idx="1991">
                  <c:v>0</c:v>
                </c:pt>
                <c:pt idx="1992">
                  <c:v>0</c:v>
                </c:pt>
                <c:pt idx="1993">
                  <c:v>0</c:v>
                </c:pt>
                <c:pt idx="1994">
                  <c:v>0</c:v>
                </c:pt>
                <c:pt idx="1995">
                  <c:v>0</c:v>
                </c:pt>
                <c:pt idx="1996">
                  <c:v>0</c:v>
                </c:pt>
                <c:pt idx="1997">
                  <c:v>0</c:v>
                </c:pt>
                <c:pt idx="1998">
                  <c:v>0</c:v>
                </c:pt>
                <c:pt idx="1999">
                  <c:v>0</c:v>
                </c:pt>
                <c:pt idx="2000">
                  <c:v>0</c:v>
                </c:pt>
                <c:pt idx="2001">
                  <c:v>0</c:v>
                </c:pt>
                <c:pt idx="2002">
                  <c:v>0</c:v>
                </c:pt>
                <c:pt idx="2003">
                  <c:v>0</c:v>
                </c:pt>
                <c:pt idx="2004">
                  <c:v>0</c:v>
                </c:pt>
                <c:pt idx="2005">
                  <c:v>0</c:v>
                </c:pt>
                <c:pt idx="2006">
                  <c:v>0</c:v>
                </c:pt>
                <c:pt idx="2007">
                  <c:v>0</c:v>
                </c:pt>
                <c:pt idx="2008">
                  <c:v>0</c:v>
                </c:pt>
                <c:pt idx="2009">
                  <c:v>0</c:v>
                </c:pt>
                <c:pt idx="2010">
                  <c:v>0</c:v>
                </c:pt>
                <c:pt idx="2011">
                  <c:v>0</c:v>
                </c:pt>
                <c:pt idx="2012">
                  <c:v>0</c:v>
                </c:pt>
                <c:pt idx="2013">
                  <c:v>0</c:v>
                </c:pt>
                <c:pt idx="2014">
                  <c:v>0</c:v>
                </c:pt>
                <c:pt idx="2015">
                  <c:v>0</c:v>
                </c:pt>
                <c:pt idx="2016">
                  <c:v>0</c:v>
                </c:pt>
                <c:pt idx="2017">
                  <c:v>0</c:v>
                </c:pt>
                <c:pt idx="2018">
                  <c:v>0</c:v>
                </c:pt>
                <c:pt idx="2019">
                  <c:v>0</c:v>
                </c:pt>
                <c:pt idx="2020">
                  <c:v>0</c:v>
                </c:pt>
                <c:pt idx="2021">
                  <c:v>0</c:v>
                </c:pt>
                <c:pt idx="2022">
                  <c:v>0</c:v>
                </c:pt>
                <c:pt idx="2023">
                  <c:v>0</c:v>
                </c:pt>
                <c:pt idx="2024">
                  <c:v>0</c:v>
                </c:pt>
                <c:pt idx="2025">
                  <c:v>0</c:v>
                </c:pt>
                <c:pt idx="2026">
                  <c:v>0</c:v>
                </c:pt>
                <c:pt idx="2027">
                  <c:v>0</c:v>
                </c:pt>
                <c:pt idx="2028">
                  <c:v>0</c:v>
                </c:pt>
                <c:pt idx="2029">
                  <c:v>0</c:v>
                </c:pt>
                <c:pt idx="2030">
                  <c:v>0</c:v>
                </c:pt>
                <c:pt idx="2031">
                  <c:v>0</c:v>
                </c:pt>
                <c:pt idx="2032">
                  <c:v>0</c:v>
                </c:pt>
                <c:pt idx="2033">
                  <c:v>0</c:v>
                </c:pt>
                <c:pt idx="2034">
                  <c:v>0</c:v>
                </c:pt>
                <c:pt idx="2035">
                  <c:v>0</c:v>
                </c:pt>
                <c:pt idx="2036">
                  <c:v>0</c:v>
                </c:pt>
                <c:pt idx="2037">
                  <c:v>0</c:v>
                </c:pt>
                <c:pt idx="2038">
                  <c:v>0</c:v>
                </c:pt>
                <c:pt idx="2039">
                  <c:v>0</c:v>
                </c:pt>
                <c:pt idx="2040">
                  <c:v>0</c:v>
                </c:pt>
                <c:pt idx="2041">
                  <c:v>0</c:v>
                </c:pt>
                <c:pt idx="2042">
                  <c:v>0</c:v>
                </c:pt>
                <c:pt idx="2043">
                  <c:v>0</c:v>
                </c:pt>
                <c:pt idx="2044">
                  <c:v>0</c:v>
                </c:pt>
                <c:pt idx="2045">
                  <c:v>0</c:v>
                </c:pt>
                <c:pt idx="2046">
                  <c:v>0</c:v>
                </c:pt>
                <c:pt idx="2047">
                  <c:v>0</c:v>
                </c:pt>
                <c:pt idx="2048">
                  <c:v>0</c:v>
                </c:pt>
                <c:pt idx="2049">
                  <c:v>0</c:v>
                </c:pt>
                <c:pt idx="2050">
                  <c:v>0</c:v>
                </c:pt>
                <c:pt idx="2051">
                  <c:v>0</c:v>
                </c:pt>
                <c:pt idx="2052">
                  <c:v>0</c:v>
                </c:pt>
                <c:pt idx="2053">
                  <c:v>0</c:v>
                </c:pt>
                <c:pt idx="2054">
                  <c:v>0</c:v>
                </c:pt>
                <c:pt idx="2055">
                  <c:v>0</c:v>
                </c:pt>
                <c:pt idx="2056">
                  <c:v>0</c:v>
                </c:pt>
                <c:pt idx="2057">
                  <c:v>0</c:v>
                </c:pt>
                <c:pt idx="2058">
                  <c:v>0</c:v>
                </c:pt>
                <c:pt idx="2059">
                  <c:v>0</c:v>
                </c:pt>
                <c:pt idx="2060">
                  <c:v>0</c:v>
                </c:pt>
                <c:pt idx="2061">
                  <c:v>0</c:v>
                </c:pt>
                <c:pt idx="2062">
                  <c:v>0</c:v>
                </c:pt>
                <c:pt idx="2063">
                  <c:v>0</c:v>
                </c:pt>
                <c:pt idx="2064">
                  <c:v>0</c:v>
                </c:pt>
                <c:pt idx="2065">
                  <c:v>0</c:v>
                </c:pt>
                <c:pt idx="2066">
                  <c:v>0</c:v>
                </c:pt>
                <c:pt idx="2067">
                  <c:v>0</c:v>
                </c:pt>
                <c:pt idx="2068">
                  <c:v>0</c:v>
                </c:pt>
                <c:pt idx="2069">
                  <c:v>0</c:v>
                </c:pt>
                <c:pt idx="2070">
                  <c:v>0</c:v>
                </c:pt>
                <c:pt idx="2071">
                  <c:v>0</c:v>
                </c:pt>
                <c:pt idx="2072">
                  <c:v>0</c:v>
                </c:pt>
                <c:pt idx="2073">
                  <c:v>0</c:v>
                </c:pt>
                <c:pt idx="2074">
                  <c:v>0</c:v>
                </c:pt>
                <c:pt idx="2075">
                  <c:v>0</c:v>
                </c:pt>
                <c:pt idx="2076">
                  <c:v>0</c:v>
                </c:pt>
                <c:pt idx="2077">
                  <c:v>0</c:v>
                </c:pt>
                <c:pt idx="2078">
                  <c:v>0</c:v>
                </c:pt>
                <c:pt idx="2079">
                  <c:v>0</c:v>
                </c:pt>
                <c:pt idx="2080">
                  <c:v>0</c:v>
                </c:pt>
                <c:pt idx="2081">
                  <c:v>0</c:v>
                </c:pt>
                <c:pt idx="2082">
                  <c:v>0</c:v>
                </c:pt>
                <c:pt idx="2083">
                  <c:v>0</c:v>
                </c:pt>
                <c:pt idx="2084">
                  <c:v>0</c:v>
                </c:pt>
                <c:pt idx="2085">
                  <c:v>0</c:v>
                </c:pt>
                <c:pt idx="2086">
                  <c:v>0</c:v>
                </c:pt>
                <c:pt idx="2087">
                  <c:v>0</c:v>
                </c:pt>
                <c:pt idx="2088">
                  <c:v>0</c:v>
                </c:pt>
                <c:pt idx="2089">
                  <c:v>0</c:v>
                </c:pt>
                <c:pt idx="2090">
                  <c:v>0</c:v>
                </c:pt>
                <c:pt idx="2091">
                  <c:v>0</c:v>
                </c:pt>
                <c:pt idx="2092">
                  <c:v>0</c:v>
                </c:pt>
                <c:pt idx="2093">
                  <c:v>0</c:v>
                </c:pt>
                <c:pt idx="2094">
                  <c:v>0</c:v>
                </c:pt>
                <c:pt idx="2095">
                  <c:v>0</c:v>
                </c:pt>
                <c:pt idx="2096">
                  <c:v>0</c:v>
                </c:pt>
                <c:pt idx="2097">
                  <c:v>0</c:v>
                </c:pt>
                <c:pt idx="2098">
                  <c:v>0</c:v>
                </c:pt>
                <c:pt idx="2099">
                  <c:v>0</c:v>
                </c:pt>
                <c:pt idx="2100">
                  <c:v>0</c:v>
                </c:pt>
                <c:pt idx="2101">
                  <c:v>0</c:v>
                </c:pt>
                <c:pt idx="2102">
                  <c:v>0</c:v>
                </c:pt>
                <c:pt idx="2103">
                  <c:v>0</c:v>
                </c:pt>
                <c:pt idx="2104">
                  <c:v>0</c:v>
                </c:pt>
                <c:pt idx="2105">
                  <c:v>0</c:v>
                </c:pt>
                <c:pt idx="2106">
                  <c:v>0</c:v>
                </c:pt>
                <c:pt idx="2107">
                  <c:v>0</c:v>
                </c:pt>
                <c:pt idx="2108">
                  <c:v>0</c:v>
                </c:pt>
                <c:pt idx="2109">
                  <c:v>0</c:v>
                </c:pt>
                <c:pt idx="2110">
                  <c:v>0</c:v>
                </c:pt>
                <c:pt idx="2111">
                  <c:v>0</c:v>
                </c:pt>
                <c:pt idx="2112">
                  <c:v>0</c:v>
                </c:pt>
                <c:pt idx="2113">
                  <c:v>0</c:v>
                </c:pt>
                <c:pt idx="2114">
                  <c:v>0</c:v>
                </c:pt>
                <c:pt idx="2115">
                  <c:v>0</c:v>
                </c:pt>
                <c:pt idx="2116">
                  <c:v>0</c:v>
                </c:pt>
                <c:pt idx="2117">
                  <c:v>0</c:v>
                </c:pt>
                <c:pt idx="2118">
                  <c:v>0</c:v>
                </c:pt>
                <c:pt idx="2119">
                  <c:v>0</c:v>
                </c:pt>
                <c:pt idx="2120">
                  <c:v>0</c:v>
                </c:pt>
                <c:pt idx="2121">
                  <c:v>0</c:v>
                </c:pt>
                <c:pt idx="2122">
                  <c:v>0</c:v>
                </c:pt>
                <c:pt idx="2123">
                  <c:v>0</c:v>
                </c:pt>
                <c:pt idx="2124">
                  <c:v>0</c:v>
                </c:pt>
                <c:pt idx="2125">
                  <c:v>0</c:v>
                </c:pt>
                <c:pt idx="2126">
                  <c:v>0</c:v>
                </c:pt>
                <c:pt idx="2127">
                  <c:v>0</c:v>
                </c:pt>
                <c:pt idx="2128">
                  <c:v>0</c:v>
                </c:pt>
                <c:pt idx="2129">
                  <c:v>0</c:v>
                </c:pt>
                <c:pt idx="2130">
                  <c:v>0</c:v>
                </c:pt>
                <c:pt idx="2131">
                  <c:v>0</c:v>
                </c:pt>
                <c:pt idx="2132">
                  <c:v>0</c:v>
                </c:pt>
                <c:pt idx="2133">
                  <c:v>0</c:v>
                </c:pt>
                <c:pt idx="2134">
                  <c:v>0</c:v>
                </c:pt>
                <c:pt idx="2135">
                  <c:v>0</c:v>
                </c:pt>
                <c:pt idx="2136">
                  <c:v>0</c:v>
                </c:pt>
                <c:pt idx="2137">
                  <c:v>0</c:v>
                </c:pt>
                <c:pt idx="2138">
                  <c:v>0</c:v>
                </c:pt>
                <c:pt idx="2139">
                  <c:v>0</c:v>
                </c:pt>
                <c:pt idx="2140">
                  <c:v>0</c:v>
                </c:pt>
                <c:pt idx="2141">
                  <c:v>0</c:v>
                </c:pt>
                <c:pt idx="2142">
                  <c:v>0</c:v>
                </c:pt>
                <c:pt idx="2143">
                  <c:v>0</c:v>
                </c:pt>
                <c:pt idx="2144">
                  <c:v>0</c:v>
                </c:pt>
                <c:pt idx="2145">
                  <c:v>0</c:v>
                </c:pt>
                <c:pt idx="2146">
                  <c:v>0</c:v>
                </c:pt>
                <c:pt idx="2147">
                  <c:v>0</c:v>
                </c:pt>
                <c:pt idx="2148">
                  <c:v>0</c:v>
                </c:pt>
                <c:pt idx="2149">
                  <c:v>0</c:v>
                </c:pt>
                <c:pt idx="2150">
                  <c:v>0</c:v>
                </c:pt>
                <c:pt idx="2151">
                  <c:v>0</c:v>
                </c:pt>
                <c:pt idx="2152">
                  <c:v>0</c:v>
                </c:pt>
                <c:pt idx="2153">
                  <c:v>0</c:v>
                </c:pt>
                <c:pt idx="2154">
                  <c:v>0</c:v>
                </c:pt>
                <c:pt idx="2155">
                  <c:v>0</c:v>
                </c:pt>
                <c:pt idx="2156">
                  <c:v>0</c:v>
                </c:pt>
                <c:pt idx="2157">
                  <c:v>0</c:v>
                </c:pt>
                <c:pt idx="2158">
                  <c:v>0</c:v>
                </c:pt>
                <c:pt idx="2159">
                  <c:v>0</c:v>
                </c:pt>
                <c:pt idx="2160">
                  <c:v>0</c:v>
                </c:pt>
                <c:pt idx="2161">
                  <c:v>0</c:v>
                </c:pt>
                <c:pt idx="2162">
                  <c:v>0</c:v>
                </c:pt>
                <c:pt idx="2163">
                  <c:v>0</c:v>
                </c:pt>
                <c:pt idx="2164">
                  <c:v>0</c:v>
                </c:pt>
                <c:pt idx="2165">
                  <c:v>0</c:v>
                </c:pt>
                <c:pt idx="2166">
                  <c:v>0</c:v>
                </c:pt>
                <c:pt idx="2167">
                  <c:v>0</c:v>
                </c:pt>
                <c:pt idx="2168">
                  <c:v>0</c:v>
                </c:pt>
                <c:pt idx="2169">
                  <c:v>0</c:v>
                </c:pt>
                <c:pt idx="2170">
                  <c:v>0</c:v>
                </c:pt>
                <c:pt idx="2171">
                  <c:v>0</c:v>
                </c:pt>
                <c:pt idx="2172">
                  <c:v>0</c:v>
                </c:pt>
                <c:pt idx="2173">
                  <c:v>0</c:v>
                </c:pt>
                <c:pt idx="2174">
                  <c:v>0</c:v>
                </c:pt>
                <c:pt idx="2175">
                  <c:v>0</c:v>
                </c:pt>
                <c:pt idx="2176">
                  <c:v>0</c:v>
                </c:pt>
                <c:pt idx="2177">
                  <c:v>0</c:v>
                </c:pt>
                <c:pt idx="2178">
                  <c:v>0</c:v>
                </c:pt>
                <c:pt idx="2179">
                  <c:v>0</c:v>
                </c:pt>
                <c:pt idx="2180">
                  <c:v>0</c:v>
                </c:pt>
                <c:pt idx="2181">
                  <c:v>0</c:v>
                </c:pt>
                <c:pt idx="2182">
                  <c:v>0</c:v>
                </c:pt>
                <c:pt idx="2183">
                  <c:v>0</c:v>
                </c:pt>
                <c:pt idx="2184">
                  <c:v>0</c:v>
                </c:pt>
                <c:pt idx="2185">
                  <c:v>0</c:v>
                </c:pt>
                <c:pt idx="2186">
                  <c:v>0</c:v>
                </c:pt>
                <c:pt idx="2187">
                  <c:v>0</c:v>
                </c:pt>
                <c:pt idx="2188">
                  <c:v>0</c:v>
                </c:pt>
                <c:pt idx="2189">
                  <c:v>0</c:v>
                </c:pt>
                <c:pt idx="2190">
                  <c:v>0</c:v>
                </c:pt>
                <c:pt idx="2191">
                  <c:v>0</c:v>
                </c:pt>
                <c:pt idx="2192">
                  <c:v>0</c:v>
                </c:pt>
                <c:pt idx="2193">
                  <c:v>0</c:v>
                </c:pt>
                <c:pt idx="2194">
                  <c:v>0</c:v>
                </c:pt>
                <c:pt idx="2195">
                  <c:v>0</c:v>
                </c:pt>
                <c:pt idx="2196">
                  <c:v>0</c:v>
                </c:pt>
                <c:pt idx="2197">
                  <c:v>0</c:v>
                </c:pt>
                <c:pt idx="2198">
                  <c:v>0</c:v>
                </c:pt>
                <c:pt idx="2199">
                  <c:v>0</c:v>
                </c:pt>
                <c:pt idx="2200">
                  <c:v>0</c:v>
                </c:pt>
                <c:pt idx="2201">
                  <c:v>0</c:v>
                </c:pt>
                <c:pt idx="2202">
                  <c:v>0</c:v>
                </c:pt>
                <c:pt idx="2203">
                  <c:v>0</c:v>
                </c:pt>
                <c:pt idx="2204">
                  <c:v>0</c:v>
                </c:pt>
                <c:pt idx="2205">
                  <c:v>0</c:v>
                </c:pt>
                <c:pt idx="2206">
                  <c:v>0</c:v>
                </c:pt>
                <c:pt idx="2207">
                  <c:v>0</c:v>
                </c:pt>
                <c:pt idx="2208">
                  <c:v>0</c:v>
                </c:pt>
                <c:pt idx="2209">
                  <c:v>0</c:v>
                </c:pt>
                <c:pt idx="2210">
                  <c:v>0</c:v>
                </c:pt>
                <c:pt idx="2211">
                  <c:v>0</c:v>
                </c:pt>
                <c:pt idx="2212">
                  <c:v>0</c:v>
                </c:pt>
                <c:pt idx="2213">
                  <c:v>0</c:v>
                </c:pt>
                <c:pt idx="2214">
                  <c:v>0</c:v>
                </c:pt>
                <c:pt idx="2215">
                  <c:v>0</c:v>
                </c:pt>
                <c:pt idx="2216">
                  <c:v>0</c:v>
                </c:pt>
                <c:pt idx="2217">
                  <c:v>0</c:v>
                </c:pt>
                <c:pt idx="2218">
                  <c:v>0</c:v>
                </c:pt>
                <c:pt idx="2219">
                  <c:v>0</c:v>
                </c:pt>
                <c:pt idx="2220">
                  <c:v>0</c:v>
                </c:pt>
                <c:pt idx="2221">
                  <c:v>0</c:v>
                </c:pt>
                <c:pt idx="2222">
                  <c:v>0</c:v>
                </c:pt>
                <c:pt idx="2223">
                  <c:v>0</c:v>
                </c:pt>
                <c:pt idx="2224">
                  <c:v>0</c:v>
                </c:pt>
                <c:pt idx="2225">
                  <c:v>0</c:v>
                </c:pt>
                <c:pt idx="2226">
                  <c:v>0</c:v>
                </c:pt>
                <c:pt idx="2227">
                  <c:v>0</c:v>
                </c:pt>
                <c:pt idx="2228">
                  <c:v>0</c:v>
                </c:pt>
                <c:pt idx="2229">
                  <c:v>0</c:v>
                </c:pt>
                <c:pt idx="2230">
                  <c:v>0</c:v>
                </c:pt>
                <c:pt idx="2231">
                  <c:v>0</c:v>
                </c:pt>
                <c:pt idx="2232">
                  <c:v>0</c:v>
                </c:pt>
                <c:pt idx="2233">
                  <c:v>0</c:v>
                </c:pt>
                <c:pt idx="2234">
                  <c:v>0</c:v>
                </c:pt>
                <c:pt idx="2235">
                  <c:v>0</c:v>
                </c:pt>
                <c:pt idx="2236">
                  <c:v>0</c:v>
                </c:pt>
                <c:pt idx="2237">
                  <c:v>0</c:v>
                </c:pt>
                <c:pt idx="2238">
                  <c:v>0</c:v>
                </c:pt>
                <c:pt idx="2239">
                  <c:v>0</c:v>
                </c:pt>
                <c:pt idx="2240">
                  <c:v>0</c:v>
                </c:pt>
                <c:pt idx="2241">
                  <c:v>0</c:v>
                </c:pt>
                <c:pt idx="2242">
                  <c:v>0</c:v>
                </c:pt>
                <c:pt idx="2243">
                  <c:v>0</c:v>
                </c:pt>
                <c:pt idx="2244">
                  <c:v>0</c:v>
                </c:pt>
                <c:pt idx="2245">
                  <c:v>0</c:v>
                </c:pt>
                <c:pt idx="2246">
                  <c:v>0</c:v>
                </c:pt>
                <c:pt idx="2247">
                  <c:v>0</c:v>
                </c:pt>
                <c:pt idx="2248">
                  <c:v>0</c:v>
                </c:pt>
                <c:pt idx="2249">
                  <c:v>0</c:v>
                </c:pt>
                <c:pt idx="2250">
                  <c:v>0</c:v>
                </c:pt>
                <c:pt idx="2251">
                  <c:v>0</c:v>
                </c:pt>
                <c:pt idx="2252">
                  <c:v>0</c:v>
                </c:pt>
                <c:pt idx="2253">
                  <c:v>0</c:v>
                </c:pt>
                <c:pt idx="2254">
                  <c:v>0</c:v>
                </c:pt>
                <c:pt idx="2255">
                  <c:v>0</c:v>
                </c:pt>
                <c:pt idx="2256">
                  <c:v>0</c:v>
                </c:pt>
                <c:pt idx="2257">
                  <c:v>0</c:v>
                </c:pt>
                <c:pt idx="2258">
                  <c:v>0</c:v>
                </c:pt>
                <c:pt idx="2259">
                  <c:v>0</c:v>
                </c:pt>
                <c:pt idx="2260">
                  <c:v>0</c:v>
                </c:pt>
                <c:pt idx="2261">
                  <c:v>0</c:v>
                </c:pt>
                <c:pt idx="2262">
                  <c:v>0</c:v>
                </c:pt>
                <c:pt idx="2263">
                  <c:v>0</c:v>
                </c:pt>
                <c:pt idx="2264">
                  <c:v>0</c:v>
                </c:pt>
                <c:pt idx="2265">
                  <c:v>0</c:v>
                </c:pt>
                <c:pt idx="2266">
                  <c:v>0</c:v>
                </c:pt>
                <c:pt idx="2267">
                  <c:v>0</c:v>
                </c:pt>
                <c:pt idx="2268">
                  <c:v>0</c:v>
                </c:pt>
                <c:pt idx="2269">
                  <c:v>0</c:v>
                </c:pt>
                <c:pt idx="2270">
                  <c:v>0</c:v>
                </c:pt>
                <c:pt idx="2271">
                  <c:v>0</c:v>
                </c:pt>
                <c:pt idx="2272">
                  <c:v>0</c:v>
                </c:pt>
                <c:pt idx="2273">
                  <c:v>0</c:v>
                </c:pt>
                <c:pt idx="2274">
                  <c:v>0</c:v>
                </c:pt>
                <c:pt idx="2275">
                  <c:v>0</c:v>
                </c:pt>
                <c:pt idx="2276">
                  <c:v>0</c:v>
                </c:pt>
                <c:pt idx="2277">
                  <c:v>0</c:v>
                </c:pt>
                <c:pt idx="2278">
                  <c:v>0</c:v>
                </c:pt>
                <c:pt idx="2279">
                  <c:v>0</c:v>
                </c:pt>
                <c:pt idx="2280">
                  <c:v>0</c:v>
                </c:pt>
                <c:pt idx="2281">
                  <c:v>0</c:v>
                </c:pt>
                <c:pt idx="2282">
                  <c:v>0</c:v>
                </c:pt>
                <c:pt idx="2283">
                  <c:v>0</c:v>
                </c:pt>
                <c:pt idx="2284">
                  <c:v>0</c:v>
                </c:pt>
                <c:pt idx="2285">
                  <c:v>0</c:v>
                </c:pt>
                <c:pt idx="2286">
                  <c:v>0</c:v>
                </c:pt>
                <c:pt idx="2287">
                  <c:v>0</c:v>
                </c:pt>
                <c:pt idx="2288">
                  <c:v>0</c:v>
                </c:pt>
                <c:pt idx="2289">
                  <c:v>0</c:v>
                </c:pt>
                <c:pt idx="2290">
                  <c:v>0</c:v>
                </c:pt>
                <c:pt idx="2291">
                  <c:v>0</c:v>
                </c:pt>
                <c:pt idx="2292">
                  <c:v>0</c:v>
                </c:pt>
                <c:pt idx="2293">
                  <c:v>0</c:v>
                </c:pt>
                <c:pt idx="2294">
                  <c:v>0</c:v>
                </c:pt>
                <c:pt idx="2295">
                  <c:v>0</c:v>
                </c:pt>
                <c:pt idx="2296">
                  <c:v>0</c:v>
                </c:pt>
                <c:pt idx="2297">
                  <c:v>0</c:v>
                </c:pt>
                <c:pt idx="2298">
                  <c:v>0</c:v>
                </c:pt>
                <c:pt idx="2299">
                  <c:v>0</c:v>
                </c:pt>
                <c:pt idx="2300">
                  <c:v>0</c:v>
                </c:pt>
                <c:pt idx="2301">
                  <c:v>0</c:v>
                </c:pt>
                <c:pt idx="2302">
                  <c:v>0</c:v>
                </c:pt>
                <c:pt idx="2303">
                  <c:v>0</c:v>
                </c:pt>
                <c:pt idx="2304">
                  <c:v>0</c:v>
                </c:pt>
                <c:pt idx="2305">
                  <c:v>0</c:v>
                </c:pt>
                <c:pt idx="2306">
                  <c:v>0</c:v>
                </c:pt>
                <c:pt idx="2307">
                  <c:v>0</c:v>
                </c:pt>
                <c:pt idx="2308">
                  <c:v>0</c:v>
                </c:pt>
                <c:pt idx="2309">
                  <c:v>0</c:v>
                </c:pt>
                <c:pt idx="2310">
                  <c:v>0</c:v>
                </c:pt>
                <c:pt idx="2311">
                  <c:v>0</c:v>
                </c:pt>
                <c:pt idx="2312">
                  <c:v>0</c:v>
                </c:pt>
                <c:pt idx="2313">
                  <c:v>0</c:v>
                </c:pt>
                <c:pt idx="2314">
                  <c:v>0</c:v>
                </c:pt>
                <c:pt idx="2315">
                  <c:v>0</c:v>
                </c:pt>
                <c:pt idx="2316">
                  <c:v>0</c:v>
                </c:pt>
                <c:pt idx="2317">
                  <c:v>0</c:v>
                </c:pt>
                <c:pt idx="2318">
                  <c:v>0</c:v>
                </c:pt>
                <c:pt idx="2319">
                  <c:v>0</c:v>
                </c:pt>
                <c:pt idx="2320">
                  <c:v>0</c:v>
                </c:pt>
                <c:pt idx="2321">
                  <c:v>0</c:v>
                </c:pt>
                <c:pt idx="2322">
                  <c:v>0</c:v>
                </c:pt>
                <c:pt idx="2323">
                  <c:v>0</c:v>
                </c:pt>
                <c:pt idx="2324">
                  <c:v>0</c:v>
                </c:pt>
                <c:pt idx="2325">
                  <c:v>0</c:v>
                </c:pt>
                <c:pt idx="2326">
                  <c:v>0</c:v>
                </c:pt>
                <c:pt idx="2327">
                  <c:v>0</c:v>
                </c:pt>
                <c:pt idx="2328">
                  <c:v>0</c:v>
                </c:pt>
                <c:pt idx="2329">
                  <c:v>0</c:v>
                </c:pt>
                <c:pt idx="2330">
                  <c:v>0</c:v>
                </c:pt>
                <c:pt idx="2331">
                  <c:v>0</c:v>
                </c:pt>
                <c:pt idx="2332">
                  <c:v>0</c:v>
                </c:pt>
                <c:pt idx="2333">
                  <c:v>0</c:v>
                </c:pt>
                <c:pt idx="2334">
                  <c:v>0</c:v>
                </c:pt>
                <c:pt idx="2335">
                  <c:v>0</c:v>
                </c:pt>
                <c:pt idx="2336">
                  <c:v>0</c:v>
                </c:pt>
                <c:pt idx="2337">
                  <c:v>0</c:v>
                </c:pt>
                <c:pt idx="2338">
                  <c:v>0</c:v>
                </c:pt>
                <c:pt idx="2339">
                  <c:v>0</c:v>
                </c:pt>
                <c:pt idx="2340">
                  <c:v>0</c:v>
                </c:pt>
                <c:pt idx="2341">
                  <c:v>0</c:v>
                </c:pt>
                <c:pt idx="2342">
                  <c:v>0</c:v>
                </c:pt>
                <c:pt idx="2343">
                  <c:v>0</c:v>
                </c:pt>
                <c:pt idx="2344">
                  <c:v>0</c:v>
                </c:pt>
                <c:pt idx="2345">
                  <c:v>0</c:v>
                </c:pt>
                <c:pt idx="2346">
                  <c:v>0</c:v>
                </c:pt>
                <c:pt idx="2347">
                  <c:v>0</c:v>
                </c:pt>
                <c:pt idx="2348">
                  <c:v>0</c:v>
                </c:pt>
                <c:pt idx="2349">
                  <c:v>0</c:v>
                </c:pt>
                <c:pt idx="2350">
                  <c:v>0</c:v>
                </c:pt>
                <c:pt idx="2351">
                  <c:v>0</c:v>
                </c:pt>
                <c:pt idx="2352">
                  <c:v>0</c:v>
                </c:pt>
                <c:pt idx="2353">
                  <c:v>0</c:v>
                </c:pt>
                <c:pt idx="2354">
                  <c:v>0</c:v>
                </c:pt>
                <c:pt idx="2355">
                  <c:v>0</c:v>
                </c:pt>
                <c:pt idx="2356">
                  <c:v>0</c:v>
                </c:pt>
                <c:pt idx="2357">
                  <c:v>0</c:v>
                </c:pt>
                <c:pt idx="2358">
                  <c:v>0</c:v>
                </c:pt>
                <c:pt idx="2359">
                  <c:v>0</c:v>
                </c:pt>
                <c:pt idx="2360">
                  <c:v>0</c:v>
                </c:pt>
                <c:pt idx="2361">
                  <c:v>0</c:v>
                </c:pt>
                <c:pt idx="2362">
                  <c:v>0</c:v>
                </c:pt>
                <c:pt idx="2363">
                  <c:v>0</c:v>
                </c:pt>
                <c:pt idx="2364">
                  <c:v>0</c:v>
                </c:pt>
                <c:pt idx="2365">
                  <c:v>0</c:v>
                </c:pt>
                <c:pt idx="2366">
                  <c:v>0</c:v>
                </c:pt>
                <c:pt idx="2367">
                  <c:v>0</c:v>
                </c:pt>
                <c:pt idx="2368">
                  <c:v>0</c:v>
                </c:pt>
                <c:pt idx="2369">
                  <c:v>0</c:v>
                </c:pt>
                <c:pt idx="2370">
                  <c:v>0</c:v>
                </c:pt>
                <c:pt idx="2371">
                  <c:v>0</c:v>
                </c:pt>
                <c:pt idx="2372">
                  <c:v>0</c:v>
                </c:pt>
                <c:pt idx="2373">
                  <c:v>0</c:v>
                </c:pt>
                <c:pt idx="2374">
                  <c:v>0</c:v>
                </c:pt>
                <c:pt idx="2375">
                  <c:v>0</c:v>
                </c:pt>
                <c:pt idx="2376">
                  <c:v>0</c:v>
                </c:pt>
                <c:pt idx="2377">
                  <c:v>0</c:v>
                </c:pt>
                <c:pt idx="2378">
                  <c:v>0</c:v>
                </c:pt>
                <c:pt idx="2379">
                  <c:v>0</c:v>
                </c:pt>
                <c:pt idx="2380">
                  <c:v>0</c:v>
                </c:pt>
                <c:pt idx="2381">
                  <c:v>0</c:v>
                </c:pt>
                <c:pt idx="2382">
                  <c:v>0</c:v>
                </c:pt>
                <c:pt idx="2383">
                  <c:v>0</c:v>
                </c:pt>
                <c:pt idx="2384">
                  <c:v>0</c:v>
                </c:pt>
                <c:pt idx="2385">
                  <c:v>0</c:v>
                </c:pt>
                <c:pt idx="2386">
                  <c:v>0</c:v>
                </c:pt>
                <c:pt idx="2387">
                  <c:v>0</c:v>
                </c:pt>
                <c:pt idx="2388">
                  <c:v>0</c:v>
                </c:pt>
                <c:pt idx="2389">
                  <c:v>0</c:v>
                </c:pt>
                <c:pt idx="2390">
                  <c:v>0</c:v>
                </c:pt>
                <c:pt idx="2391">
                  <c:v>0</c:v>
                </c:pt>
                <c:pt idx="2392">
                  <c:v>0</c:v>
                </c:pt>
                <c:pt idx="2393">
                  <c:v>0</c:v>
                </c:pt>
                <c:pt idx="2394">
                  <c:v>0</c:v>
                </c:pt>
                <c:pt idx="2395">
                  <c:v>0</c:v>
                </c:pt>
                <c:pt idx="2396">
                  <c:v>0</c:v>
                </c:pt>
                <c:pt idx="2397">
                  <c:v>0</c:v>
                </c:pt>
                <c:pt idx="2398">
                  <c:v>0</c:v>
                </c:pt>
                <c:pt idx="2399">
                  <c:v>0</c:v>
                </c:pt>
                <c:pt idx="2400">
                  <c:v>0</c:v>
                </c:pt>
                <c:pt idx="2401">
                  <c:v>0</c:v>
                </c:pt>
                <c:pt idx="2402">
                  <c:v>0</c:v>
                </c:pt>
                <c:pt idx="2403">
                  <c:v>0</c:v>
                </c:pt>
                <c:pt idx="2404">
                  <c:v>0</c:v>
                </c:pt>
                <c:pt idx="2405">
                  <c:v>0</c:v>
                </c:pt>
                <c:pt idx="2406">
                  <c:v>0</c:v>
                </c:pt>
                <c:pt idx="2407">
                  <c:v>0</c:v>
                </c:pt>
                <c:pt idx="2408">
                  <c:v>0</c:v>
                </c:pt>
                <c:pt idx="2409">
                  <c:v>0</c:v>
                </c:pt>
                <c:pt idx="2410">
                  <c:v>0</c:v>
                </c:pt>
                <c:pt idx="2411">
                  <c:v>0</c:v>
                </c:pt>
                <c:pt idx="2412">
                  <c:v>0</c:v>
                </c:pt>
                <c:pt idx="2413">
                  <c:v>0</c:v>
                </c:pt>
                <c:pt idx="2414">
                  <c:v>0</c:v>
                </c:pt>
                <c:pt idx="2415">
                  <c:v>0</c:v>
                </c:pt>
                <c:pt idx="2416">
                  <c:v>0</c:v>
                </c:pt>
                <c:pt idx="2417">
                  <c:v>0</c:v>
                </c:pt>
                <c:pt idx="2418">
                  <c:v>0</c:v>
                </c:pt>
                <c:pt idx="2419">
                  <c:v>0</c:v>
                </c:pt>
                <c:pt idx="2420">
                  <c:v>0</c:v>
                </c:pt>
                <c:pt idx="2421">
                  <c:v>0</c:v>
                </c:pt>
                <c:pt idx="2422">
                  <c:v>0</c:v>
                </c:pt>
                <c:pt idx="2423">
                  <c:v>0</c:v>
                </c:pt>
                <c:pt idx="2424">
                  <c:v>0</c:v>
                </c:pt>
                <c:pt idx="2425">
                  <c:v>0</c:v>
                </c:pt>
                <c:pt idx="2426">
                  <c:v>0</c:v>
                </c:pt>
                <c:pt idx="2427">
                  <c:v>0</c:v>
                </c:pt>
                <c:pt idx="2428">
                  <c:v>0</c:v>
                </c:pt>
                <c:pt idx="2429">
                  <c:v>0</c:v>
                </c:pt>
                <c:pt idx="2430">
                  <c:v>0</c:v>
                </c:pt>
                <c:pt idx="2431">
                  <c:v>0</c:v>
                </c:pt>
                <c:pt idx="2432">
                  <c:v>0</c:v>
                </c:pt>
                <c:pt idx="2433">
                  <c:v>0</c:v>
                </c:pt>
                <c:pt idx="2434">
                  <c:v>0</c:v>
                </c:pt>
                <c:pt idx="2435">
                  <c:v>0</c:v>
                </c:pt>
                <c:pt idx="2436">
                  <c:v>0</c:v>
                </c:pt>
                <c:pt idx="2437">
                  <c:v>0</c:v>
                </c:pt>
                <c:pt idx="2438">
                  <c:v>0</c:v>
                </c:pt>
                <c:pt idx="2439">
                  <c:v>0</c:v>
                </c:pt>
                <c:pt idx="2440">
                  <c:v>0</c:v>
                </c:pt>
                <c:pt idx="2441">
                  <c:v>0</c:v>
                </c:pt>
                <c:pt idx="2442">
                  <c:v>0</c:v>
                </c:pt>
                <c:pt idx="2443">
                  <c:v>0</c:v>
                </c:pt>
                <c:pt idx="2444">
                  <c:v>0</c:v>
                </c:pt>
                <c:pt idx="2445">
                  <c:v>0</c:v>
                </c:pt>
                <c:pt idx="2446">
                  <c:v>0</c:v>
                </c:pt>
                <c:pt idx="2447">
                  <c:v>0</c:v>
                </c:pt>
                <c:pt idx="2448">
                  <c:v>0</c:v>
                </c:pt>
                <c:pt idx="2449">
                  <c:v>0</c:v>
                </c:pt>
                <c:pt idx="2450">
                  <c:v>0</c:v>
                </c:pt>
                <c:pt idx="2451">
                  <c:v>0</c:v>
                </c:pt>
                <c:pt idx="2452">
                  <c:v>0</c:v>
                </c:pt>
                <c:pt idx="2453">
                  <c:v>0</c:v>
                </c:pt>
                <c:pt idx="2454">
                  <c:v>0</c:v>
                </c:pt>
                <c:pt idx="2455">
                  <c:v>0</c:v>
                </c:pt>
                <c:pt idx="2456">
                  <c:v>0</c:v>
                </c:pt>
                <c:pt idx="2457">
                  <c:v>0</c:v>
                </c:pt>
                <c:pt idx="2458">
                  <c:v>0</c:v>
                </c:pt>
                <c:pt idx="2459">
                  <c:v>0</c:v>
                </c:pt>
                <c:pt idx="2460">
                  <c:v>0</c:v>
                </c:pt>
                <c:pt idx="2461">
                  <c:v>0</c:v>
                </c:pt>
                <c:pt idx="2462">
                  <c:v>0</c:v>
                </c:pt>
                <c:pt idx="2463">
                  <c:v>0</c:v>
                </c:pt>
                <c:pt idx="2464">
                  <c:v>0</c:v>
                </c:pt>
                <c:pt idx="2465">
                  <c:v>0</c:v>
                </c:pt>
                <c:pt idx="2466">
                  <c:v>0</c:v>
                </c:pt>
                <c:pt idx="2467">
                  <c:v>0</c:v>
                </c:pt>
                <c:pt idx="2468">
                  <c:v>0</c:v>
                </c:pt>
                <c:pt idx="2469">
                  <c:v>0</c:v>
                </c:pt>
                <c:pt idx="2470">
                  <c:v>0</c:v>
                </c:pt>
                <c:pt idx="2471">
                  <c:v>0</c:v>
                </c:pt>
                <c:pt idx="2472">
                  <c:v>0</c:v>
                </c:pt>
                <c:pt idx="2473">
                  <c:v>0</c:v>
                </c:pt>
                <c:pt idx="2474">
                  <c:v>0</c:v>
                </c:pt>
                <c:pt idx="2475">
                  <c:v>0</c:v>
                </c:pt>
                <c:pt idx="2476">
                  <c:v>0</c:v>
                </c:pt>
                <c:pt idx="2477">
                  <c:v>0</c:v>
                </c:pt>
                <c:pt idx="2478">
                  <c:v>0</c:v>
                </c:pt>
                <c:pt idx="2479">
                  <c:v>0</c:v>
                </c:pt>
                <c:pt idx="2480">
                  <c:v>0</c:v>
                </c:pt>
                <c:pt idx="2481">
                  <c:v>0</c:v>
                </c:pt>
                <c:pt idx="2482">
                  <c:v>0</c:v>
                </c:pt>
                <c:pt idx="2483">
                  <c:v>0</c:v>
                </c:pt>
                <c:pt idx="2484">
                  <c:v>0</c:v>
                </c:pt>
                <c:pt idx="2485">
                  <c:v>0</c:v>
                </c:pt>
                <c:pt idx="2486">
                  <c:v>0</c:v>
                </c:pt>
                <c:pt idx="2487">
                  <c:v>0</c:v>
                </c:pt>
                <c:pt idx="2488">
                  <c:v>0</c:v>
                </c:pt>
                <c:pt idx="2489">
                  <c:v>0</c:v>
                </c:pt>
                <c:pt idx="2490">
                  <c:v>0</c:v>
                </c:pt>
                <c:pt idx="2491">
                  <c:v>0</c:v>
                </c:pt>
                <c:pt idx="2492">
                  <c:v>0</c:v>
                </c:pt>
                <c:pt idx="2493">
                  <c:v>0</c:v>
                </c:pt>
                <c:pt idx="2494">
                  <c:v>0</c:v>
                </c:pt>
                <c:pt idx="2495">
                  <c:v>0</c:v>
                </c:pt>
                <c:pt idx="2496">
                  <c:v>0</c:v>
                </c:pt>
                <c:pt idx="2497">
                  <c:v>0</c:v>
                </c:pt>
                <c:pt idx="2498">
                  <c:v>0</c:v>
                </c:pt>
                <c:pt idx="2499">
                  <c:v>0</c:v>
                </c:pt>
                <c:pt idx="2500">
                  <c:v>0</c:v>
                </c:pt>
                <c:pt idx="2501">
                  <c:v>0</c:v>
                </c:pt>
                <c:pt idx="2502">
                  <c:v>0</c:v>
                </c:pt>
                <c:pt idx="2503">
                  <c:v>0</c:v>
                </c:pt>
                <c:pt idx="2504">
                  <c:v>0</c:v>
                </c:pt>
                <c:pt idx="2505">
                  <c:v>0</c:v>
                </c:pt>
                <c:pt idx="2506">
                  <c:v>0</c:v>
                </c:pt>
                <c:pt idx="2507">
                  <c:v>0</c:v>
                </c:pt>
                <c:pt idx="2508">
                  <c:v>0</c:v>
                </c:pt>
                <c:pt idx="2509">
                  <c:v>0</c:v>
                </c:pt>
                <c:pt idx="2510">
                  <c:v>0</c:v>
                </c:pt>
                <c:pt idx="2511">
                  <c:v>0</c:v>
                </c:pt>
                <c:pt idx="2512">
                  <c:v>0</c:v>
                </c:pt>
                <c:pt idx="2513">
                  <c:v>0</c:v>
                </c:pt>
                <c:pt idx="2514">
                  <c:v>0</c:v>
                </c:pt>
                <c:pt idx="2515">
                  <c:v>0</c:v>
                </c:pt>
                <c:pt idx="2516">
                  <c:v>0</c:v>
                </c:pt>
                <c:pt idx="2517">
                  <c:v>0</c:v>
                </c:pt>
                <c:pt idx="2518">
                  <c:v>0</c:v>
                </c:pt>
                <c:pt idx="2519">
                  <c:v>0</c:v>
                </c:pt>
                <c:pt idx="2520">
                  <c:v>0</c:v>
                </c:pt>
                <c:pt idx="2521">
                  <c:v>0</c:v>
                </c:pt>
                <c:pt idx="2522">
                  <c:v>0</c:v>
                </c:pt>
                <c:pt idx="2523">
                  <c:v>0</c:v>
                </c:pt>
                <c:pt idx="2524">
                  <c:v>0</c:v>
                </c:pt>
                <c:pt idx="2525">
                  <c:v>0</c:v>
                </c:pt>
                <c:pt idx="2526">
                  <c:v>0</c:v>
                </c:pt>
                <c:pt idx="2527">
                  <c:v>0</c:v>
                </c:pt>
                <c:pt idx="2528">
                  <c:v>0</c:v>
                </c:pt>
                <c:pt idx="2529">
                  <c:v>0</c:v>
                </c:pt>
                <c:pt idx="2530">
                  <c:v>0</c:v>
                </c:pt>
                <c:pt idx="2531">
                  <c:v>0</c:v>
                </c:pt>
                <c:pt idx="2532">
                  <c:v>0</c:v>
                </c:pt>
                <c:pt idx="2533">
                  <c:v>0</c:v>
                </c:pt>
                <c:pt idx="2534">
                  <c:v>0</c:v>
                </c:pt>
                <c:pt idx="2535">
                  <c:v>0</c:v>
                </c:pt>
                <c:pt idx="2536">
                  <c:v>0</c:v>
                </c:pt>
                <c:pt idx="2537">
                  <c:v>0</c:v>
                </c:pt>
                <c:pt idx="2538">
                  <c:v>0</c:v>
                </c:pt>
                <c:pt idx="2539">
                  <c:v>0</c:v>
                </c:pt>
                <c:pt idx="2540">
                  <c:v>0</c:v>
                </c:pt>
              </c:numCache>
            </c:numRef>
          </c:yVal>
        </c:ser>
        <c:dLbls/>
        <c:axId val="124883712"/>
        <c:axId val="124885632"/>
      </c:scatterChart>
      <c:valAx>
        <c:axId val="124883712"/>
        <c:scaling>
          <c:orientation val="minMax"/>
          <c:max val="1"/>
        </c:scaling>
        <c:axPos val="b"/>
        <c:title>
          <c:tx>
            <c:rich>
              <a:bodyPr/>
              <a:lstStyle/>
              <a:p>
                <a:pPr>
                  <a:defRPr sz="1200"/>
                </a:pPr>
                <a:r>
                  <a:rPr lang="en-US" altLang="zh-CN" sz="1200" b="1" i="0" baseline="0">
                    <a:effectLst/>
                  </a:rPr>
                  <a:t>Executing Rate (Retired Instructions/Total Instructions)</a:t>
                </a:r>
                <a:endParaRPr lang="zh-CN" altLang="zh-CN" sz="1200">
                  <a:effectLst/>
                </a:endParaRPr>
              </a:p>
            </c:rich>
          </c:tx>
        </c:title>
        <c:numFmt formatCode="0%" sourceLinked="0"/>
        <c:tickLblPos val="nextTo"/>
        <c:txPr>
          <a:bodyPr/>
          <a:lstStyle/>
          <a:p>
            <a:pPr>
              <a:defRPr sz="1200" b="1"/>
            </a:pPr>
            <a:endParaRPr lang="en-US"/>
          </a:p>
        </c:txPr>
        <c:crossAx val="124885632"/>
        <c:crosses val="autoZero"/>
        <c:crossBetween val="midCat"/>
        <c:majorUnit val="5.0000000000000017E-2"/>
      </c:valAx>
      <c:valAx>
        <c:axId val="124885632"/>
        <c:scaling>
          <c:orientation val="minMax"/>
          <c:max val="5"/>
        </c:scaling>
        <c:axPos val="l"/>
        <c:title>
          <c:tx>
            <c:rich>
              <a:bodyPr rot="-5400000" vert="horz"/>
              <a:lstStyle/>
              <a:p>
                <a:pPr>
                  <a:defRPr sz="1200"/>
                </a:pPr>
                <a:r>
                  <a:rPr lang="en-US" sz="1200"/>
                  <a:t>CPI</a:t>
                </a:r>
              </a:p>
            </c:rich>
          </c:tx>
        </c:title>
        <c:numFmt formatCode="General" sourceLinked="1"/>
        <c:tickLblPos val="nextTo"/>
        <c:txPr>
          <a:bodyPr/>
          <a:lstStyle/>
          <a:p>
            <a:pPr>
              <a:defRPr sz="1200"/>
            </a:pPr>
            <a:endParaRPr lang="en-US"/>
          </a:p>
        </c:txPr>
        <c:crossAx val="124883712"/>
        <c:crosses val="autoZero"/>
        <c:crossBetween val="midCat"/>
        <c:majorUnit val="1"/>
      </c:valAx>
      <c:spPr>
        <a:ln>
          <a:solidFill>
            <a:schemeClr val="tx1">
              <a:lumMod val="50000"/>
              <a:lumOff val="50000"/>
            </a:schemeClr>
          </a:solidFill>
        </a:ln>
      </c:spPr>
    </c:plotArea>
    <c:plotVisOnly val="1"/>
    <c:dispBlanksAs val="gap"/>
  </c:chart>
  <c:txPr>
    <a:bodyPr/>
    <a:lstStyle/>
    <a:p>
      <a:pPr>
        <a:defRPr>
          <a:latin typeface="Times New Roman" pitchFamily="18" charset="0"/>
          <a:cs typeface="Times New Roman" pitchFamily="18" charset="0"/>
        </a:defRPr>
      </a:pPr>
      <a:endParaRPr lang="en-US"/>
    </a:p>
  </c:txPr>
  <c:externalData r:id="rId1"/>
</c:chartSpace>
</file>

<file path=ppt/charts/chart12.xml><?xml version="1.0" encoding="utf-8"?>
<c:chartSpace xmlns:c="http://schemas.openxmlformats.org/drawingml/2006/chart" xmlns:a="http://schemas.openxmlformats.org/drawingml/2006/main" xmlns:r="http://schemas.openxmlformats.org/officeDocument/2006/relationships">
  <c:lang val="en-US"/>
  <c:chart>
    <c:autoTitleDeleted val="1"/>
    <c:plotArea>
      <c:layout>
        <c:manualLayout>
          <c:layoutTarget val="inner"/>
          <c:xMode val="edge"/>
          <c:yMode val="edge"/>
          <c:x val="0.10150730124902095"/>
          <c:y val="5.3912219305920099E-2"/>
          <c:w val="0.8614556844164708"/>
          <c:h val="0.77478683750418964"/>
        </c:manualLayout>
      </c:layout>
      <c:scatterChart>
        <c:scatterStyle val="lineMarker"/>
        <c:ser>
          <c:idx val="0"/>
          <c:order val="0"/>
          <c:spPr>
            <a:ln w="28575">
              <a:noFill/>
            </a:ln>
          </c:spPr>
          <c:marker>
            <c:symbol val="diamond"/>
            <c:size val="7"/>
            <c:spPr>
              <a:solidFill>
                <a:srgbClr val="FF0000"/>
              </a:solidFill>
              <a:ln>
                <a:solidFill>
                  <a:srgbClr val="FF0000"/>
                </a:solidFill>
              </a:ln>
            </c:spPr>
          </c:marker>
          <c:xVal>
            <c:numRef>
              <c:f>Compare!$E$700:$E$751</c:f>
              <c:numCache>
                <c:formatCode>0.00_ </c:formatCode>
                <c:ptCount val="52"/>
                <c:pt idx="0">
                  <c:v>1.000715340930084</c:v>
                </c:pt>
                <c:pt idx="1">
                  <c:v>1.0013147281328136</c:v>
                </c:pt>
                <c:pt idx="2">
                  <c:v>1.0696510096851153</c:v>
                </c:pt>
                <c:pt idx="3">
                  <c:v>1.0222944126115721</c:v>
                </c:pt>
                <c:pt idx="4">
                  <c:v>1.0268473783708134</c:v>
                </c:pt>
                <c:pt idx="5">
                  <c:v>0.99562591446923765</c:v>
                </c:pt>
                <c:pt idx="6">
                  <c:v>1.0187390438938222</c:v>
                </c:pt>
                <c:pt idx="7">
                  <c:v>0.99964579071823312</c:v>
                </c:pt>
                <c:pt idx="8">
                  <c:v>1.0054507924647518</c:v>
                </c:pt>
                <c:pt idx="9">
                  <c:v>1.0344696408098935</c:v>
                </c:pt>
                <c:pt idx="10">
                  <c:v>1.3792101632456899</c:v>
                </c:pt>
                <c:pt idx="11">
                  <c:v>1.0527350532970532</c:v>
                </c:pt>
                <c:pt idx="12">
                  <c:v>1.1773080912965712</c:v>
                </c:pt>
                <c:pt idx="13">
                  <c:v>1.0562967199062174</c:v>
                </c:pt>
                <c:pt idx="14">
                  <c:v>1.1063981465933557</c:v>
                </c:pt>
                <c:pt idx="15">
                  <c:v>1.0780137648318535</c:v>
                </c:pt>
                <c:pt idx="16">
                  <c:v>0.9990960145439306</c:v>
                </c:pt>
                <c:pt idx="17">
                  <c:v>1.0845590412763004</c:v>
                </c:pt>
                <c:pt idx="18">
                  <c:v>1.0459270973837849</c:v>
                </c:pt>
                <c:pt idx="19">
                  <c:v>1.2176248103038634</c:v>
                </c:pt>
                <c:pt idx="20">
                  <c:v>1.1272671500529521</c:v>
                </c:pt>
                <c:pt idx="21">
                  <c:v>1.1906718433362147</c:v>
                </c:pt>
                <c:pt idx="22">
                  <c:v>1.160715798896774</c:v>
                </c:pt>
                <c:pt idx="23">
                  <c:v>1.0178764988139652</c:v>
                </c:pt>
                <c:pt idx="24">
                  <c:v>1.0112461239167858</c:v>
                </c:pt>
                <c:pt idx="25">
                  <c:v>1.1391703413171257</c:v>
                </c:pt>
                <c:pt idx="26">
                  <c:v>1.0753801708829249</c:v>
                </c:pt>
                <c:pt idx="27">
                  <c:v>0.99896950160174691</c:v>
                </c:pt>
                <c:pt idx="28">
                  <c:v>1.3490993024482136</c:v>
                </c:pt>
                <c:pt idx="29">
                  <c:v>1.4812562547981851</c:v>
                </c:pt>
                <c:pt idx="30">
                  <c:v>1.1044341070062176</c:v>
                </c:pt>
                <c:pt idx="31">
                  <c:v>0.99906986446868495</c:v>
                </c:pt>
                <c:pt idx="32">
                  <c:v>1.0420303068268109</c:v>
                </c:pt>
                <c:pt idx="33">
                  <c:v>1.2488876017421369</c:v>
                </c:pt>
                <c:pt idx="34">
                  <c:v>0.99996787367674178</c:v>
                </c:pt>
                <c:pt idx="35">
                  <c:v>1.0198266155516558</c:v>
                </c:pt>
                <c:pt idx="36">
                  <c:v>1.0137308685188409</c:v>
                </c:pt>
                <c:pt idx="37">
                  <c:v>1.243374824413902</c:v>
                </c:pt>
                <c:pt idx="38">
                  <c:v>0.99124690836474638</c:v>
                </c:pt>
                <c:pt idx="39">
                  <c:v>1.0058831327095228</c:v>
                </c:pt>
                <c:pt idx="40">
                  <c:v>1.0337911427992617</c:v>
                </c:pt>
                <c:pt idx="41">
                  <c:v>1.0306418570570839</c:v>
                </c:pt>
                <c:pt idx="42">
                  <c:v>1.1370045797532833</c:v>
                </c:pt>
                <c:pt idx="43">
                  <c:v>1.3786035167744295</c:v>
                </c:pt>
                <c:pt idx="44">
                  <c:v>1.0014360283832386</c:v>
                </c:pt>
                <c:pt idx="45">
                  <c:v>1.0097472313244149</c:v>
                </c:pt>
                <c:pt idx="46">
                  <c:v>1.1339560564315938</c:v>
                </c:pt>
                <c:pt idx="47">
                  <c:v>1.2700360763024059</c:v>
                </c:pt>
                <c:pt idx="48">
                  <c:v>1.0689343907385678</c:v>
                </c:pt>
                <c:pt idx="49">
                  <c:v>1.0465894353124623</c:v>
                </c:pt>
                <c:pt idx="50">
                  <c:v>1.0297452522314554</c:v>
                </c:pt>
                <c:pt idx="51">
                  <c:v>1.143850142570292</c:v>
                </c:pt>
              </c:numCache>
            </c:numRef>
          </c:xVal>
          <c:yVal>
            <c:numRef>
              <c:f>Compare!$F$700:$F$751</c:f>
              <c:numCache>
                <c:formatCode>0.0%</c:formatCode>
                <c:ptCount val="52"/>
                <c:pt idx="0">
                  <c:v>8.7907618913381051E-3</c:v>
                </c:pt>
                <c:pt idx="1">
                  <c:v>6.7350082811931129E-3</c:v>
                </c:pt>
                <c:pt idx="2">
                  <c:v>1.8809770300204941E-2</c:v>
                </c:pt>
                <c:pt idx="3">
                  <c:v>1.9658653283469666E-2</c:v>
                </c:pt>
                <c:pt idx="4">
                  <c:v>1.0125361539256451E-2</c:v>
                </c:pt>
                <c:pt idx="5">
                  <c:v>1.1188914940284457E-2</c:v>
                </c:pt>
                <c:pt idx="6">
                  <c:v>1.1073492024726399E-2</c:v>
                </c:pt>
                <c:pt idx="7">
                  <c:v>3.9351064963883192E-3</c:v>
                </c:pt>
                <c:pt idx="8">
                  <c:v>1.0172043385781503E-2</c:v>
                </c:pt>
                <c:pt idx="9">
                  <c:v>1.7997086236375935E-2</c:v>
                </c:pt>
                <c:pt idx="10">
                  <c:v>3.8125704949002436E-2</c:v>
                </c:pt>
                <c:pt idx="11">
                  <c:v>3.9572435443177179E-2</c:v>
                </c:pt>
                <c:pt idx="12">
                  <c:v>6.0029937830781747E-2</c:v>
                </c:pt>
                <c:pt idx="13">
                  <c:v>1.1333792117199737E-2</c:v>
                </c:pt>
                <c:pt idx="14">
                  <c:v>2.4780132653117203E-2</c:v>
                </c:pt>
                <c:pt idx="15">
                  <c:v>2.5318846967675376E-2</c:v>
                </c:pt>
                <c:pt idx="16">
                  <c:v>4.8545440028997635E-3</c:v>
                </c:pt>
                <c:pt idx="17">
                  <c:v>4.5857781233636936E-2</c:v>
                </c:pt>
                <c:pt idx="18">
                  <c:v>4.9707236171295868E-2</c:v>
                </c:pt>
                <c:pt idx="19">
                  <c:v>5.0565603309757526E-2</c:v>
                </c:pt>
                <c:pt idx="20">
                  <c:v>1.5572969568921723E-2</c:v>
                </c:pt>
                <c:pt idx="21">
                  <c:v>6.0619666114752793E-2</c:v>
                </c:pt>
                <c:pt idx="22">
                  <c:v>5.9190237930439434E-2</c:v>
                </c:pt>
                <c:pt idx="23">
                  <c:v>8.0703961667544701E-3</c:v>
                </c:pt>
                <c:pt idx="24">
                  <c:v>1.4207048640289327E-2</c:v>
                </c:pt>
                <c:pt idx="25">
                  <c:v>3.8685652431940491E-2</c:v>
                </c:pt>
                <c:pt idx="26">
                  <c:v>1.320613584622804E-2</c:v>
                </c:pt>
                <c:pt idx="27">
                  <c:v>2.9442814026295738E-3</c:v>
                </c:pt>
                <c:pt idx="28">
                  <c:v>5.9540875738161796E-2</c:v>
                </c:pt>
                <c:pt idx="29">
                  <c:v>0.15531044522131157</c:v>
                </c:pt>
                <c:pt idx="30">
                  <c:v>3.8340362080179866E-2</c:v>
                </c:pt>
                <c:pt idx="31">
                  <c:v>4.2041349377839416E-3</c:v>
                </c:pt>
                <c:pt idx="32">
                  <c:v>8.1753301024280033E-3</c:v>
                </c:pt>
                <c:pt idx="33">
                  <c:v>9.7054349306497228E-2</c:v>
                </c:pt>
                <c:pt idx="34">
                  <c:v>4.159210345245001E-3</c:v>
                </c:pt>
                <c:pt idx="35">
                  <c:v>7.8551469251983922E-3</c:v>
                </c:pt>
                <c:pt idx="36">
                  <c:v>3.1642895179148256E-2</c:v>
                </c:pt>
                <c:pt idx="37">
                  <c:v>5.7451067696793978E-2</c:v>
                </c:pt>
                <c:pt idx="38">
                  <c:v>1.0297796384039276E-2</c:v>
                </c:pt>
                <c:pt idx="39">
                  <c:v>1.8200327378502306E-3</c:v>
                </c:pt>
                <c:pt idx="40">
                  <c:v>3.0986845278006173E-2</c:v>
                </c:pt>
                <c:pt idx="41">
                  <c:v>5.5284138033591234E-3</c:v>
                </c:pt>
                <c:pt idx="42">
                  <c:v>1.1514057870933991E-2</c:v>
                </c:pt>
                <c:pt idx="43">
                  <c:v>0.14227367760437168</c:v>
                </c:pt>
                <c:pt idx="44">
                  <c:v>3.6315846035203888E-3</c:v>
                </c:pt>
                <c:pt idx="45">
                  <c:v>3.5405481850961872E-3</c:v>
                </c:pt>
                <c:pt idx="46">
                  <c:v>2.4983608051035604E-2</c:v>
                </c:pt>
                <c:pt idx="47">
                  <c:v>5.9925898742810811E-2</c:v>
                </c:pt>
                <c:pt idx="48">
                  <c:v>2.2308257497170123E-2</c:v>
                </c:pt>
                <c:pt idx="49">
                  <c:v>1.2409328431110946E-2</c:v>
                </c:pt>
                <c:pt idx="50">
                  <c:v>5.9417015141393449E-2</c:v>
                </c:pt>
                <c:pt idx="51">
                  <c:v>2.5801951344345476E-2</c:v>
                </c:pt>
              </c:numCache>
            </c:numRef>
          </c:yVal>
        </c:ser>
        <c:dLbls/>
        <c:axId val="124683008"/>
        <c:axId val="124684928"/>
      </c:scatterChart>
      <c:valAx>
        <c:axId val="124683008"/>
        <c:scaling>
          <c:orientation val="minMax"/>
          <c:max val="1.5"/>
          <c:min val="1"/>
        </c:scaling>
        <c:axPos val="b"/>
        <c:title>
          <c:tx>
            <c:rich>
              <a:bodyPr/>
              <a:lstStyle/>
              <a:p>
                <a:pPr>
                  <a:defRPr/>
                </a:pPr>
                <a:r>
                  <a:rPr lang="en-US"/>
                  <a:t>Memoryboundedness (Cycles of 3.5G/Cycles of 1.7G)</a:t>
                </a:r>
                <a:endParaRPr lang="zh-CN"/>
              </a:p>
            </c:rich>
          </c:tx>
        </c:title>
        <c:numFmt formatCode="0.0_ " sourceLinked="0"/>
        <c:tickLblPos val="nextTo"/>
        <c:crossAx val="124684928"/>
        <c:crosses val="autoZero"/>
        <c:crossBetween val="midCat"/>
      </c:valAx>
      <c:valAx>
        <c:axId val="124684928"/>
        <c:scaling>
          <c:orientation val="minMax"/>
          <c:max val="0.2"/>
          <c:min val="0"/>
        </c:scaling>
        <c:axPos val="l"/>
        <c:title>
          <c:tx>
            <c:rich>
              <a:bodyPr rot="-5400000" vert="horz"/>
              <a:lstStyle/>
              <a:p>
                <a:pPr>
                  <a:defRPr/>
                </a:pPr>
                <a:r>
                  <a:rPr lang="en-US"/>
                  <a:t>CPI Prediction Error</a:t>
                </a:r>
              </a:p>
            </c:rich>
          </c:tx>
        </c:title>
        <c:numFmt formatCode="0%" sourceLinked="0"/>
        <c:tickLblPos val="nextTo"/>
        <c:crossAx val="124683008"/>
        <c:crosses val="autoZero"/>
        <c:crossBetween val="midCat"/>
        <c:majorUnit val="5.0000000000000017E-2"/>
      </c:valAx>
      <c:spPr>
        <a:ln>
          <a:solidFill>
            <a:schemeClr val="tx1">
              <a:lumMod val="50000"/>
              <a:lumOff val="50000"/>
            </a:schemeClr>
          </a:solidFill>
        </a:ln>
      </c:spPr>
    </c:plotArea>
    <c:plotVisOnly val="1"/>
    <c:dispBlanksAs val="gap"/>
  </c:chart>
  <c:spPr>
    <a:ln>
      <a:noFill/>
    </a:ln>
  </c:spPr>
  <c:txPr>
    <a:bodyPr/>
    <a:lstStyle/>
    <a:p>
      <a:pPr>
        <a:defRPr sz="1600">
          <a:latin typeface="Times New Roman" pitchFamily="18" charset="0"/>
          <a:cs typeface="Times New Roman" pitchFamily="18" charset="0"/>
        </a:defRPr>
      </a:pPr>
      <a:endParaRPr lang="en-US"/>
    </a:p>
  </c:txPr>
  <c:externalData r:id="rId1"/>
</c:chartSpace>
</file>

<file path=ppt/charts/chart13.xml><?xml version="1.0" encoding="utf-8"?>
<c:chartSpace xmlns:c="http://schemas.openxmlformats.org/drawingml/2006/chart" xmlns:a="http://schemas.openxmlformats.org/drawingml/2006/main" xmlns:r="http://schemas.openxmlformats.org/officeDocument/2006/relationships">
  <c:lang val="en-US"/>
  <c:chart>
    <c:plotArea>
      <c:layout>
        <c:manualLayout>
          <c:layoutTarget val="inner"/>
          <c:xMode val="edge"/>
          <c:yMode val="edge"/>
          <c:x val="0.13236349206349213"/>
          <c:y val="3.4905346872651614E-2"/>
          <c:w val="0.84922698412698416"/>
          <c:h val="0.76526159900131907"/>
        </c:manualLayout>
      </c:layout>
      <c:barChart>
        <c:barDir val="col"/>
        <c:grouping val="clustered"/>
        <c:ser>
          <c:idx val="3"/>
          <c:order val="0"/>
          <c:tx>
            <c:strRef>
              <c:f>Figure2a!$A$13</c:f>
              <c:strCache>
                <c:ptCount val="1"/>
                <c:pt idx="0">
                  <c:v>Average</c:v>
                </c:pt>
              </c:strCache>
            </c:strRef>
          </c:tx>
          <c:spPr>
            <a:solidFill>
              <a:schemeClr val="accent1"/>
            </a:solidFill>
            <a:ln>
              <a:solidFill>
                <a:schemeClr val="tx1"/>
              </a:solidFill>
            </a:ln>
          </c:spPr>
          <c:cat>
            <c:strRef>
              <c:f>Figure2a!$B$11:$Y$11</c:f>
              <c:strCache>
                <c:ptCount val="24"/>
                <c:pt idx="0">
                  <c:v>SPE</c:v>
                </c:pt>
                <c:pt idx="1">
                  <c:v>PAR</c:v>
                </c:pt>
                <c:pt idx="2">
                  <c:v>NPB</c:v>
                </c:pt>
                <c:pt idx="3">
                  <c:v>ALL</c:v>
                </c:pt>
                <c:pt idx="5">
                  <c:v>SPE</c:v>
                </c:pt>
                <c:pt idx="6">
                  <c:v>PAR</c:v>
                </c:pt>
                <c:pt idx="7">
                  <c:v>NPB</c:v>
                </c:pt>
                <c:pt idx="8">
                  <c:v>ALL</c:v>
                </c:pt>
                <c:pt idx="10">
                  <c:v>SPE</c:v>
                </c:pt>
                <c:pt idx="11">
                  <c:v>PAR</c:v>
                </c:pt>
                <c:pt idx="12">
                  <c:v>NPB</c:v>
                </c:pt>
                <c:pt idx="13">
                  <c:v>ALL</c:v>
                </c:pt>
                <c:pt idx="15">
                  <c:v>SPE</c:v>
                </c:pt>
                <c:pt idx="16">
                  <c:v>PAR</c:v>
                </c:pt>
                <c:pt idx="17">
                  <c:v>NPB</c:v>
                </c:pt>
                <c:pt idx="18">
                  <c:v>ALL</c:v>
                </c:pt>
                <c:pt idx="20">
                  <c:v>SPE</c:v>
                </c:pt>
                <c:pt idx="21">
                  <c:v>PAR</c:v>
                </c:pt>
                <c:pt idx="22">
                  <c:v>NPB</c:v>
                </c:pt>
                <c:pt idx="23">
                  <c:v>ALL</c:v>
                </c:pt>
              </c:strCache>
            </c:strRef>
          </c:cat>
          <c:val>
            <c:numRef>
              <c:f>Figure2a!$B$13:$Y$13</c:f>
              <c:numCache>
                <c:formatCode>0.0%</c:formatCode>
                <c:ptCount val="24"/>
                <c:pt idx="0">
                  <c:v>8.4985901639344275E-2</c:v>
                </c:pt>
                <c:pt idx="1">
                  <c:v>8.8744568627451031E-2</c:v>
                </c:pt>
                <c:pt idx="2">
                  <c:v>9.3562700000000054E-2</c:v>
                </c:pt>
                <c:pt idx="3">
                  <c:v>8.8504085526315876E-2</c:v>
                </c:pt>
                <c:pt idx="5">
                  <c:v>7.6957737704918039E-2</c:v>
                </c:pt>
                <c:pt idx="6">
                  <c:v>8.7231568627450989E-2</c:v>
                </c:pt>
                <c:pt idx="7">
                  <c:v>9.0119275000000013E-2</c:v>
                </c:pt>
                <c:pt idx="8">
                  <c:v>8.3868440789473739E-2</c:v>
                </c:pt>
                <c:pt idx="10">
                  <c:v>8.7983147540983617E-2</c:v>
                </c:pt>
                <c:pt idx="11">
                  <c:v>9.5309137254901935E-2</c:v>
                </c:pt>
                <c:pt idx="12">
                  <c:v>0.10449212500000003</c:v>
                </c:pt>
                <c:pt idx="13">
                  <c:v>9.4785677631578913E-2</c:v>
                </c:pt>
                <c:pt idx="15">
                  <c:v>0.10686493442622953</c:v>
                </c:pt>
                <c:pt idx="16">
                  <c:v>0.11814847058823533</c:v>
                </c:pt>
                <c:pt idx="17">
                  <c:v>0.14421100000000001</c:v>
                </c:pt>
                <c:pt idx="18">
                  <c:v>0.12047876973684213</c:v>
                </c:pt>
                <c:pt idx="20">
                  <c:v>0.13595368852459017</c:v>
                </c:pt>
                <c:pt idx="21">
                  <c:v>0.14304107843137259</c:v>
                </c:pt>
                <c:pt idx="22">
                  <c:v>0.15842747500000001</c:v>
                </c:pt>
                <c:pt idx="23">
                  <c:v>0.14424584868421056</c:v>
                </c:pt>
              </c:numCache>
            </c:numRef>
          </c:val>
        </c:ser>
        <c:dLbls/>
        <c:gapWidth val="20"/>
        <c:axId val="124744832"/>
        <c:axId val="124746368"/>
      </c:barChart>
      <c:lineChart>
        <c:grouping val="standard"/>
        <c:ser>
          <c:idx val="4"/>
          <c:order val="1"/>
          <c:tx>
            <c:strRef>
              <c:f>Figure2a!$A$14</c:f>
              <c:strCache>
                <c:ptCount val="1"/>
                <c:pt idx="0">
                  <c:v>Standard Deviation</c:v>
                </c:pt>
              </c:strCache>
            </c:strRef>
          </c:tx>
          <c:spPr>
            <a:ln>
              <a:noFill/>
            </a:ln>
          </c:spPr>
          <c:marker>
            <c:symbol val="x"/>
            <c:size val="7"/>
            <c:spPr>
              <a:noFill/>
              <a:ln w="25400">
                <a:solidFill>
                  <a:schemeClr val="tx1"/>
                </a:solidFill>
              </a:ln>
            </c:spPr>
          </c:marker>
          <c:cat>
            <c:strRef>
              <c:f>Figure2a!$B$11:$Y$11</c:f>
              <c:strCache>
                <c:ptCount val="24"/>
                <c:pt idx="0">
                  <c:v>SPE</c:v>
                </c:pt>
                <c:pt idx="1">
                  <c:v>PAR</c:v>
                </c:pt>
                <c:pt idx="2">
                  <c:v>NPB</c:v>
                </c:pt>
                <c:pt idx="3">
                  <c:v>ALL</c:v>
                </c:pt>
                <c:pt idx="5">
                  <c:v>SPE</c:v>
                </c:pt>
                <c:pt idx="6">
                  <c:v>PAR</c:v>
                </c:pt>
                <c:pt idx="7">
                  <c:v>NPB</c:v>
                </c:pt>
                <c:pt idx="8">
                  <c:v>ALL</c:v>
                </c:pt>
                <c:pt idx="10">
                  <c:v>SPE</c:v>
                </c:pt>
                <c:pt idx="11">
                  <c:v>PAR</c:v>
                </c:pt>
                <c:pt idx="12">
                  <c:v>NPB</c:v>
                </c:pt>
                <c:pt idx="13">
                  <c:v>ALL</c:v>
                </c:pt>
                <c:pt idx="15">
                  <c:v>SPE</c:v>
                </c:pt>
                <c:pt idx="16">
                  <c:v>PAR</c:v>
                </c:pt>
                <c:pt idx="17">
                  <c:v>NPB</c:v>
                </c:pt>
                <c:pt idx="18">
                  <c:v>ALL</c:v>
                </c:pt>
                <c:pt idx="20">
                  <c:v>SPE</c:v>
                </c:pt>
                <c:pt idx="21">
                  <c:v>PAR</c:v>
                </c:pt>
                <c:pt idx="22">
                  <c:v>NPB</c:v>
                </c:pt>
                <c:pt idx="23">
                  <c:v>ALL</c:v>
                </c:pt>
              </c:strCache>
            </c:strRef>
          </c:cat>
          <c:val>
            <c:numRef>
              <c:f>Figure2a!$B$14:$Y$14</c:f>
              <c:numCache>
                <c:formatCode>0.0%</c:formatCode>
                <c:ptCount val="24"/>
                <c:pt idx="0">
                  <c:v>4.1707402698944906E-2</c:v>
                </c:pt>
                <c:pt idx="1">
                  <c:v>5.3838467755727488E-2</c:v>
                </c:pt>
                <c:pt idx="2">
                  <c:v>5.3272022337339527E-2</c:v>
                </c:pt>
                <c:pt idx="3">
                  <c:v>4.928671933708316E-2</c:v>
                </c:pt>
                <c:pt idx="5">
                  <c:v>2.7892102622751276E-2</c:v>
                </c:pt>
                <c:pt idx="6">
                  <c:v>5.5201140466427948E-2</c:v>
                </c:pt>
                <c:pt idx="7">
                  <c:v>4.718041358391608E-2</c:v>
                </c:pt>
                <c:pt idx="8">
                  <c:v>4.4200071233232316E-2</c:v>
                </c:pt>
                <c:pt idx="10">
                  <c:v>3.3001741553566465E-2</c:v>
                </c:pt>
                <c:pt idx="11">
                  <c:v>6.2123578175869096E-2</c:v>
                </c:pt>
                <c:pt idx="12">
                  <c:v>4.6490827180846919E-2</c:v>
                </c:pt>
                <c:pt idx="13">
                  <c:v>4.8417285549361942E-2</c:v>
                </c:pt>
                <c:pt idx="15">
                  <c:v>4.1794553074737097E-2</c:v>
                </c:pt>
                <c:pt idx="16">
                  <c:v>8.7542182663134474E-2</c:v>
                </c:pt>
                <c:pt idx="17">
                  <c:v>6.0524934855809648E-2</c:v>
                </c:pt>
                <c:pt idx="18">
                  <c:v>6.6789196928851574E-2</c:v>
                </c:pt>
                <c:pt idx="20">
                  <c:v>5.4369828403634912E-2</c:v>
                </c:pt>
                <c:pt idx="21">
                  <c:v>0.10740287442475517</c:v>
                </c:pt>
                <c:pt idx="22">
                  <c:v>6.5010864656604758E-2</c:v>
                </c:pt>
                <c:pt idx="23">
                  <c:v>7.9056718644437793E-2</c:v>
                </c:pt>
              </c:numCache>
            </c:numRef>
          </c:val>
        </c:ser>
        <c:dLbls/>
        <c:marker val="1"/>
        <c:axId val="124744832"/>
        <c:axId val="124746368"/>
      </c:lineChart>
      <c:catAx>
        <c:axId val="124744832"/>
        <c:scaling>
          <c:orientation val="minMax"/>
        </c:scaling>
        <c:axPos val="b"/>
        <c:tickLblPos val="nextTo"/>
        <c:txPr>
          <a:bodyPr rot="5400000" vert="horz"/>
          <a:lstStyle/>
          <a:p>
            <a:pPr>
              <a:defRPr sz="1600">
                <a:latin typeface="Times New Roman" pitchFamily="18" charset="0"/>
                <a:cs typeface="Times New Roman" pitchFamily="18" charset="0"/>
              </a:defRPr>
            </a:pPr>
            <a:endParaRPr lang="en-US"/>
          </a:p>
        </c:txPr>
        <c:crossAx val="124746368"/>
        <c:crosses val="autoZero"/>
        <c:auto val="1"/>
        <c:lblAlgn val="ctr"/>
        <c:lblOffset val="100"/>
      </c:catAx>
      <c:valAx>
        <c:axId val="124746368"/>
        <c:scaling>
          <c:orientation val="minMax"/>
        </c:scaling>
        <c:axPos val="l"/>
        <c:majorGridlines>
          <c:spPr>
            <a:ln>
              <a:solidFill>
                <a:schemeClr val="bg1">
                  <a:lumMod val="75000"/>
                </a:schemeClr>
              </a:solidFill>
            </a:ln>
          </c:spPr>
        </c:majorGridlines>
        <c:title>
          <c:tx>
            <c:rich>
              <a:bodyPr rot="-5400000" vert="horz"/>
              <a:lstStyle/>
              <a:p>
                <a:pPr>
                  <a:defRPr sz="1600">
                    <a:latin typeface="Times New Roman" pitchFamily="18" charset="0"/>
                    <a:cs typeface="Times New Roman" pitchFamily="18" charset="0"/>
                  </a:defRPr>
                </a:pPr>
                <a:r>
                  <a:rPr lang="en-US" altLang="en-US" sz="1600" baseline="0" dirty="0">
                    <a:latin typeface="Times New Roman" pitchFamily="18" charset="0"/>
                    <a:cs typeface="Times New Roman" pitchFamily="18" charset="0"/>
                  </a:rPr>
                  <a:t>Validation </a:t>
                </a:r>
                <a:r>
                  <a:rPr lang="en-US" altLang="en-US" sz="1600" dirty="0">
                    <a:latin typeface="Times New Roman" pitchFamily="18" charset="0"/>
                    <a:cs typeface="Times New Roman" pitchFamily="18" charset="0"/>
                  </a:rPr>
                  <a:t>Error of Dynamic </a:t>
                </a:r>
                <a:r>
                  <a:rPr lang="en-US" altLang="en-US" sz="1600" dirty="0" smtClean="0">
                    <a:latin typeface="Times New Roman" pitchFamily="18" charset="0"/>
                    <a:cs typeface="Times New Roman" pitchFamily="18" charset="0"/>
                  </a:rPr>
                  <a:t>Power</a:t>
                </a:r>
                <a:endParaRPr lang="en-US" altLang="en-US" sz="1600" dirty="0">
                  <a:latin typeface="Times New Roman" pitchFamily="18" charset="0"/>
                  <a:cs typeface="Times New Roman" pitchFamily="18" charset="0"/>
                </a:endParaRPr>
              </a:p>
            </c:rich>
          </c:tx>
        </c:title>
        <c:numFmt formatCode="0%" sourceLinked="0"/>
        <c:tickLblPos val="nextTo"/>
        <c:txPr>
          <a:bodyPr/>
          <a:lstStyle/>
          <a:p>
            <a:pPr>
              <a:defRPr sz="1600">
                <a:latin typeface="Times New Roman" pitchFamily="18" charset="0"/>
                <a:cs typeface="Times New Roman" pitchFamily="18" charset="0"/>
              </a:defRPr>
            </a:pPr>
            <a:endParaRPr lang="en-US"/>
          </a:p>
        </c:txPr>
        <c:crossAx val="124744832"/>
        <c:crosses val="autoZero"/>
        <c:crossBetween val="between"/>
      </c:valAx>
      <c:spPr>
        <a:ln>
          <a:solidFill>
            <a:schemeClr val="tx1"/>
          </a:solidFill>
        </a:ln>
      </c:spPr>
    </c:plotArea>
    <c:legend>
      <c:legendPos val="l"/>
      <c:layout>
        <c:manualLayout>
          <c:xMode val="edge"/>
          <c:yMode val="edge"/>
          <c:x val="0.1486706349206349"/>
          <c:y val="4.4624166666666666E-2"/>
          <c:w val="0.4591521825396826"/>
          <c:h val="7.8196111111111119E-2"/>
        </c:manualLayout>
      </c:layout>
      <c:overlay val="1"/>
      <c:txPr>
        <a:bodyPr/>
        <a:lstStyle/>
        <a:p>
          <a:pPr>
            <a:defRPr sz="1600">
              <a:latin typeface="Times New Roman" pitchFamily="18" charset="0"/>
              <a:cs typeface="Times New Roman" pitchFamily="18" charset="0"/>
            </a:defRPr>
          </a:pPr>
          <a:endParaRPr lang="en-US"/>
        </a:p>
      </c:txPr>
    </c:legend>
    <c:plotVisOnly val="1"/>
    <c:dispBlanksAs val="gap"/>
  </c:chart>
  <c:externalData r:id="rId1"/>
  <c:userShapes r:id="rId2"/>
</c:chartSpace>
</file>

<file path=ppt/charts/chart14.xml><?xml version="1.0" encoding="utf-8"?>
<c:chartSpace xmlns:c="http://schemas.openxmlformats.org/drawingml/2006/chart" xmlns:a="http://schemas.openxmlformats.org/drawingml/2006/main" xmlns:r="http://schemas.openxmlformats.org/officeDocument/2006/relationships">
  <c:lang val="en-US"/>
  <c:chart>
    <c:plotArea>
      <c:layout>
        <c:manualLayout>
          <c:layoutTarget val="inner"/>
          <c:xMode val="edge"/>
          <c:yMode val="edge"/>
          <c:x val="0.14575250000000001"/>
          <c:y val="3.4234259259259256E-2"/>
          <c:w val="0.8299941666666667"/>
          <c:h val="0.70390138888888898"/>
        </c:manualLayout>
      </c:layout>
      <c:barChart>
        <c:barDir val="col"/>
        <c:grouping val="clustered"/>
        <c:ser>
          <c:idx val="3"/>
          <c:order val="0"/>
          <c:tx>
            <c:strRef>
              <c:f>Figure3a!$A$13</c:f>
              <c:strCache>
                <c:ptCount val="1"/>
                <c:pt idx="0">
                  <c:v>Average</c:v>
                </c:pt>
              </c:strCache>
            </c:strRef>
          </c:tx>
          <c:spPr>
            <a:solidFill>
              <a:schemeClr val="accent1"/>
            </a:solidFill>
            <a:ln>
              <a:solidFill>
                <a:schemeClr val="tx1"/>
              </a:solidFill>
            </a:ln>
          </c:spPr>
          <c:cat>
            <c:strRef>
              <c:f>Figure3a!$B$11:$AD$11</c:f>
              <c:strCache>
                <c:ptCount val="29"/>
                <c:pt idx="0">
                  <c:v>VF5-&gt;VF5</c:v>
                </c:pt>
                <c:pt idx="1">
                  <c:v>VF5-&gt;VF4</c:v>
                </c:pt>
                <c:pt idx="2">
                  <c:v>VF5-&gt;VF3</c:v>
                </c:pt>
                <c:pt idx="3">
                  <c:v>VF5-&gt;VF2</c:v>
                </c:pt>
                <c:pt idx="4">
                  <c:v>VF5-&gt;VF1</c:v>
                </c:pt>
                <c:pt idx="6">
                  <c:v>VF4-&gt;VF5</c:v>
                </c:pt>
                <c:pt idx="7">
                  <c:v>VF4-&gt;VF4</c:v>
                </c:pt>
                <c:pt idx="8">
                  <c:v>VF4-&gt;VF3</c:v>
                </c:pt>
                <c:pt idx="9">
                  <c:v>VF4-&gt;VF2</c:v>
                </c:pt>
                <c:pt idx="10">
                  <c:v>VF4-&gt;VF1</c:v>
                </c:pt>
                <c:pt idx="12">
                  <c:v>VF3-&gt;VF5</c:v>
                </c:pt>
                <c:pt idx="13">
                  <c:v>VF3-&gt;VF4</c:v>
                </c:pt>
                <c:pt idx="14">
                  <c:v>VF3-&gt;VF3</c:v>
                </c:pt>
                <c:pt idx="15">
                  <c:v>VF3-&gt;VF2</c:v>
                </c:pt>
                <c:pt idx="16">
                  <c:v>VF3-&gt;VF1</c:v>
                </c:pt>
                <c:pt idx="18">
                  <c:v>VF2-&gt;VF5</c:v>
                </c:pt>
                <c:pt idx="19">
                  <c:v>VF2-&gt;VF4</c:v>
                </c:pt>
                <c:pt idx="20">
                  <c:v>VF2-&gt;VF3</c:v>
                </c:pt>
                <c:pt idx="21">
                  <c:v>VF2-&gt;VF2</c:v>
                </c:pt>
                <c:pt idx="22">
                  <c:v>VF2-&gt;VF1</c:v>
                </c:pt>
                <c:pt idx="24">
                  <c:v>VF1-&gt;VF5</c:v>
                </c:pt>
                <c:pt idx="25">
                  <c:v>VF1-&gt;VF4</c:v>
                </c:pt>
                <c:pt idx="26">
                  <c:v>VF1-&gt;VF3</c:v>
                </c:pt>
                <c:pt idx="27">
                  <c:v>VF1-&gt;VF2</c:v>
                </c:pt>
                <c:pt idx="28">
                  <c:v>VF1-&gt;VF1</c:v>
                </c:pt>
              </c:strCache>
            </c:strRef>
          </c:cat>
          <c:val>
            <c:numRef>
              <c:f>Figure3a!$B$13:$AD$13</c:f>
              <c:numCache>
                <c:formatCode>0.0%</c:formatCode>
                <c:ptCount val="29"/>
                <c:pt idx="0">
                  <c:v>6.8947898937224E-2</c:v>
                </c:pt>
                <c:pt idx="1">
                  <c:v>6.2128906327030609E-2</c:v>
                </c:pt>
                <c:pt idx="2">
                  <c:v>7.9321413129818372E-2</c:v>
                </c:pt>
                <c:pt idx="3">
                  <c:v>9.4872597268744127E-2</c:v>
                </c:pt>
                <c:pt idx="4">
                  <c:v>0.13713610906342363</c:v>
                </c:pt>
                <c:pt idx="6">
                  <c:v>6.4853528719736181E-2</c:v>
                </c:pt>
                <c:pt idx="7">
                  <c:v>5.5371587927515876E-2</c:v>
                </c:pt>
                <c:pt idx="8">
                  <c:v>7.0088535815295228E-2</c:v>
                </c:pt>
                <c:pt idx="9">
                  <c:v>8.7857012208876178E-2</c:v>
                </c:pt>
                <c:pt idx="10">
                  <c:v>0.13057472053318467</c:v>
                </c:pt>
                <c:pt idx="12">
                  <c:v>6.6711057369989876E-2</c:v>
                </c:pt>
                <c:pt idx="13">
                  <c:v>5.4691981621466101E-2</c:v>
                </c:pt>
                <c:pt idx="14">
                  <c:v>6.388039019054749E-2</c:v>
                </c:pt>
                <c:pt idx="15">
                  <c:v>8.3513340153110377E-2</c:v>
                </c:pt>
                <c:pt idx="16">
                  <c:v>0.12596183360292673</c:v>
                </c:pt>
                <c:pt idx="18">
                  <c:v>7.4188524397254263E-2</c:v>
                </c:pt>
                <c:pt idx="19">
                  <c:v>6.4596706299920814E-2</c:v>
                </c:pt>
                <c:pt idx="20">
                  <c:v>6.5366715754092822E-2</c:v>
                </c:pt>
                <c:pt idx="21">
                  <c:v>8.147958775295934E-2</c:v>
                </c:pt>
                <c:pt idx="22">
                  <c:v>0.11888585407241589</c:v>
                </c:pt>
                <c:pt idx="24">
                  <c:v>8.2748876760434562E-2</c:v>
                </c:pt>
                <c:pt idx="25">
                  <c:v>7.5681634834772374E-2</c:v>
                </c:pt>
                <c:pt idx="26">
                  <c:v>7.0639531808106976E-2</c:v>
                </c:pt>
                <c:pt idx="27">
                  <c:v>8.3019098389377682E-2</c:v>
                </c:pt>
                <c:pt idx="28">
                  <c:v>0.11357349690642708</c:v>
                </c:pt>
              </c:numCache>
            </c:numRef>
          </c:val>
        </c:ser>
        <c:dLbls/>
        <c:gapWidth val="20"/>
        <c:axId val="125338752"/>
        <c:axId val="125340288"/>
      </c:barChart>
      <c:lineChart>
        <c:grouping val="standard"/>
        <c:ser>
          <c:idx val="4"/>
          <c:order val="1"/>
          <c:tx>
            <c:strRef>
              <c:f>Figure3a!$A$14</c:f>
              <c:strCache>
                <c:ptCount val="1"/>
                <c:pt idx="0">
                  <c:v>Standard Deviation</c:v>
                </c:pt>
              </c:strCache>
            </c:strRef>
          </c:tx>
          <c:spPr>
            <a:ln>
              <a:noFill/>
            </a:ln>
          </c:spPr>
          <c:marker>
            <c:symbol val="x"/>
            <c:size val="7"/>
            <c:spPr>
              <a:noFill/>
              <a:ln w="25400">
                <a:solidFill>
                  <a:schemeClr val="tx1"/>
                </a:solidFill>
              </a:ln>
            </c:spPr>
          </c:marker>
          <c:cat>
            <c:strRef>
              <c:f>Figure3a!$B$11:$AD$11</c:f>
              <c:strCache>
                <c:ptCount val="29"/>
                <c:pt idx="0">
                  <c:v>VF5-&gt;VF5</c:v>
                </c:pt>
                <c:pt idx="1">
                  <c:v>VF5-&gt;VF4</c:v>
                </c:pt>
                <c:pt idx="2">
                  <c:v>VF5-&gt;VF3</c:v>
                </c:pt>
                <c:pt idx="3">
                  <c:v>VF5-&gt;VF2</c:v>
                </c:pt>
                <c:pt idx="4">
                  <c:v>VF5-&gt;VF1</c:v>
                </c:pt>
                <c:pt idx="6">
                  <c:v>VF4-&gt;VF5</c:v>
                </c:pt>
                <c:pt idx="7">
                  <c:v>VF4-&gt;VF4</c:v>
                </c:pt>
                <c:pt idx="8">
                  <c:v>VF4-&gt;VF3</c:v>
                </c:pt>
                <c:pt idx="9">
                  <c:v>VF4-&gt;VF2</c:v>
                </c:pt>
                <c:pt idx="10">
                  <c:v>VF4-&gt;VF1</c:v>
                </c:pt>
                <c:pt idx="12">
                  <c:v>VF3-&gt;VF5</c:v>
                </c:pt>
                <c:pt idx="13">
                  <c:v>VF3-&gt;VF4</c:v>
                </c:pt>
                <c:pt idx="14">
                  <c:v>VF3-&gt;VF3</c:v>
                </c:pt>
                <c:pt idx="15">
                  <c:v>VF3-&gt;VF2</c:v>
                </c:pt>
                <c:pt idx="16">
                  <c:v>VF3-&gt;VF1</c:v>
                </c:pt>
                <c:pt idx="18">
                  <c:v>VF2-&gt;VF5</c:v>
                </c:pt>
                <c:pt idx="19">
                  <c:v>VF2-&gt;VF4</c:v>
                </c:pt>
                <c:pt idx="20">
                  <c:v>VF2-&gt;VF3</c:v>
                </c:pt>
                <c:pt idx="21">
                  <c:v>VF2-&gt;VF2</c:v>
                </c:pt>
                <c:pt idx="22">
                  <c:v>VF2-&gt;VF1</c:v>
                </c:pt>
                <c:pt idx="24">
                  <c:v>VF1-&gt;VF5</c:v>
                </c:pt>
                <c:pt idx="25">
                  <c:v>VF1-&gt;VF4</c:v>
                </c:pt>
                <c:pt idx="26">
                  <c:v>VF1-&gt;VF3</c:v>
                </c:pt>
                <c:pt idx="27">
                  <c:v>VF1-&gt;VF2</c:v>
                </c:pt>
                <c:pt idx="28">
                  <c:v>VF1-&gt;VF1</c:v>
                </c:pt>
              </c:strCache>
            </c:strRef>
          </c:cat>
          <c:val>
            <c:numRef>
              <c:f>Figure3a!$B$14:$AD$14</c:f>
              <c:numCache>
                <c:formatCode>0.0%</c:formatCode>
                <c:ptCount val="29"/>
                <c:pt idx="0">
                  <c:v>5.4212809266785164E-2</c:v>
                </c:pt>
                <c:pt idx="1">
                  <c:v>5.7119461425555684E-2</c:v>
                </c:pt>
                <c:pt idx="2">
                  <c:v>6.8156044547019859E-2</c:v>
                </c:pt>
                <c:pt idx="3">
                  <c:v>8.2906832562410077E-2</c:v>
                </c:pt>
                <c:pt idx="4">
                  <c:v>0.10502820281492357</c:v>
                </c:pt>
                <c:pt idx="6">
                  <c:v>4.7533120671502463E-2</c:v>
                </c:pt>
                <c:pt idx="7">
                  <c:v>4.9425325832979213E-2</c:v>
                </c:pt>
                <c:pt idx="8">
                  <c:v>6.1312437180580694E-2</c:v>
                </c:pt>
                <c:pt idx="9">
                  <c:v>7.7300592039360433E-2</c:v>
                </c:pt>
                <c:pt idx="10">
                  <c:v>0.10011759946317736</c:v>
                </c:pt>
                <c:pt idx="12">
                  <c:v>4.7909212425941358E-2</c:v>
                </c:pt>
                <c:pt idx="13">
                  <c:v>4.7233686804738925E-2</c:v>
                </c:pt>
                <c:pt idx="14">
                  <c:v>5.7131175997220403E-2</c:v>
                </c:pt>
                <c:pt idx="15">
                  <c:v>7.3008844082271207E-2</c:v>
                </c:pt>
                <c:pt idx="16">
                  <c:v>9.605625402562612E-2</c:v>
                </c:pt>
                <c:pt idx="18">
                  <c:v>6.009796862397878E-2</c:v>
                </c:pt>
                <c:pt idx="19">
                  <c:v>5.3529489900627558E-2</c:v>
                </c:pt>
                <c:pt idx="20">
                  <c:v>5.8017942365896982E-2</c:v>
                </c:pt>
                <c:pt idx="21">
                  <c:v>7.2647482598928281E-2</c:v>
                </c:pt>
                <c:pt idx="22">
                  <c:v>9.33557950300717E-2</c:v>
                </c:pt>
                <c:pt idx="24">
                  <c:v>7.0451780141505743E-2</c:v>
                </c:pt>
                <c:pt idx="25">
                  <c:v>6.031960219333083E-2</c:v>
                </c:pt>
                <c:pt idx="26">
                  <c:v>6.0280216826475691E-2</c:v>
                </c:pt>
                <c:pt idx="27">
                  <c:v>7.4691100813041908E-2</c:v>
                </c:pt>
                <c:pt idx="28">
                  <c:v>9.1245565850381349E-2</c:v>
                </c:pt>
              </c:numCache>
            </c:numRef>
          </c:val>
        </c:ser>
        <c:dLbls/>
        <c:marker val="1"/>
        <c:axId val="125338752"/>
        <c:axId val="125340288"/>
      </c:lineChart>
      <c:catAx>
        <c:axId val="125338752"/>
        <c:scaling>
          <c:orientation val="minMax"/>
        </c:scaling>
        <c:axPos val="b"/>
        <c:tickLblPos val="nextTo"/>
        <c:txPr>
          <a:bodyPr rot="5400000" vert="horz"/>
          <a:lstStyle/>
          <a:p>
            <a:pPr>
              <a:defRPr sz="1600">
                <a:latin typeface="Times New Roman" pitchFamily="18" charset="0"/>
                <a:cs typeface="Times New Roman" pitchFamily="18" charset="0"/>
              </a:defRPr>
            </a:pPr>
            <a:endParaRPr lang="en-US"/>
          </a:p>
        </c:txPr>
        <c:crossAx val="125340288"/>
        <c:crosses val="autoZero"/>
        <c:auto val="1"/>
        <c:lblAlgn val="ctr"/>
        <c:lblOffset val="100"/>
      </c:catAx>
      <c:valAx>
        <c:axId val="125340288"/>
        <c:scaling>
          <c:orientation val="minMax"/>
        </c:scaling>
        <c:axPos val="l"/>
        <c:majorGridlines>
          <c:spPr>
            <a:ln>
              <a:solidFill>
                <a:schemeClr val="bg1">
                  <a:lumMod val="75000"/>
                </a:schemeClr>
              </a:solidFill>
            </a:ln>
          </c:spPr>
        </c:majorGridlines>
        <c:title>
          <c:tx>
            <c:rich>
              <a:bodyPr rot="-5400000" vert="horz"/>
              <a:lstStyle/>
              <a:p>
                <a:pPr>
                  <a:defRPr sz="1600">
                    <a:latin typeface="Times New Roman" pitchFamily="18" charset="0"/>
                    <a:cs typeface="Times New Roman" pitchFamily="18" charset="0"/>
                  </a:defRPr>
                </a:pPr>
                <a:r>
                  <a:rPr lang="en-US" altLang="en-US" sz="1600">
                    <a:latin typeface="Times New Roman" pitchFamily="18" charset="0"/>
                    <a:cs typeface="Times New Roman" pitchFamily="18" charset="0"/>
                  </a:rPr>
                  <a:t>Dynamic Power Prediction Error Across VF States</a:t>
                </a:r>
              </a:p>
            </c:rich>
          </c:tx>
        </c:title>
        <c:numFmt formatCode="0%" sourceLinked="0"/>
        <c:tickLblPos val="nextTo"/>
        <c:txPr>
          <a:bodyPr/>
          <a:lstStyle/>
          <a:p>
            <a:pPr>
              <a:defRPr sz="1600">
                <a:latin typeface="Times New Roman" pitchFamily="18" charset="0"/>
                <a:cs typeface="Times New Roman" pitchFamily="18" charset="0"/>
              </a:defRPr>
            </a:pPr>
            <a:endParaRPr lang="en-US"/>
          </a:p>
        </c:txPr>
        <c:crossAx val="125338752"/>
        <c:crosses val="autoZero"/>
        <c:crossBetween val="between"/>
      </c:valAx>
      <c:spPr>
        <a:ln>
          <a:solidFill>
            <a:schemeClr val="tx1"/>
          </a:solidFill>
        </a:ln>
      </c:spPr>
    </c:plotArea>
    <c:legend>
      <c:legendPos val="l"/>
      <c:layout>
        <c:manualLayout>
          <c:xMode val="edge"/>
          <c:yMode val="edge"/>
          <c:x val="0.12447816136374297"/>
          <c:y val="4.5892010744391434E-2"/>
          <c:w val="0.4424631553743692"/>
          <c:h val="6.8273529462954466E-2"/>
        </c:manualLayout>
      </c:layout>
      <c:overlay val="1"/>
      <c:txPr>
        <a:bodyPr/>
        <a:lstStyle/>
        <a:p>
          <a:pPr>
            <a:defRPr sz="1600">
              <a:latin typeface="Times New Roman" pitchFamily="18" charset="0"/>
              <a:cs typeface="Times New Roman" pitchFamily="18" charset="0"/>
            </a:defRPr>
          </a:pPr>
          <a:endParaRPr lang="en-US"/>
        </a:p>
      </c:txPr>
    </c:legend>
    <c:plotVisOnly val="1"/>
    <c:dispBlanksAs val="gap"/>
  </c:chart>
  <c:externalData r:id="rId1"/>
</c:chartSpace>
</file>

<file path=ppt/charts/chart15.xml><?xml version="1.0" encoding="utf-8"?>
<c:chartSpace xmlns:c="http://schemas.openxmlformats.org/drawingml/2006/chart" xmlns:a="http://schemas.openxmlformats.org/drawingml/2006/main" xmlns:r="http://schemas.openxmlformats.org/officeDocument/2006/relationships">
  <c:lang val="en-US"/>
  <c:chart>
    <c:plotArea>
      <c:layout>
        <c:manualLayout>
          <c:layoutTarget val="inner"/>
          <c:xMode val="edge"/>
          <c:yMode val="edge"/>
          <c:x val="0.13408770778652671"/>
          <c:y val="5.1400554097404488E-2"/>
          <c:w val="0.83839523184601927"/>
          <c:h val="0.75891983300745136"/>
        </c:manualLayout>
      </c:layout>
      <c:barChart>
        <c:barDir val="col"/>
        <c:grouping val="clustered"/>
        <c:ser>
          <c:idx val="0"/>
          <c:order val="0"/>
          <c:tx>
            <c:strRef>
              <c:f>报告!$A$59</c:f>
              <c:strCache>
                <c:ptCount val="1"/>
                <c:pt idx="0">
                  <c:v>Disable Power Gating</c:v>
                </c:pt>
              </c:strCache>
            </c:strRef>
          </c:tx>
          <c:spPr>
            <a:solidFill>
              <a:schemeClr val="accent2"/>
            </a:solidFill>
            <a:ln>
              <a:solidFill>
                <a:schemeClr val="tx1"/>
              </a:solidFill>
            </a:ln>
          </c:spPr>
          <c:cat>
            <c:strRef>
              <c:f>报告!$B$58:$F$58</c:f>
              <c:strCache>
                <c:ptCount val="5"/>
                <c:pt idx="0">
                  <c:v>4CUs</c:v>
                </c:pt>
                <c:pt idx="1">
                  <c:v>3CUs</c:v>
                </c:pt>
                <c:pt idx="2">
                  <c:v>2CUs</c:v>
                </c:pt>
                <c:pt idx="3">
                  <c:v>1CU</c:v>
                </c:pt>
                <c:pt idx="4">
                  <c:v>idle</c:v>
                </c:pt>
              </c:strCache>
            </c:strRef>
          </c:cat>
          <c:val>
            <c:numRef>
              <c:f>报告!$B$59:$F$59</c:f>
              <c:numCache>
                <c:formatCode>General</c:formatCode>
                <c:ptCount val="5"/>
                <c:pt idx="0">
                  <c:v>1</c:v>
                </c:pt>
                <c:pt idx="1">
                  <c:v>0.81632653061224481</c:v>
                </c:pt>
                <c:pt idx="2">
                  <c:v>0.6428571428571429</c:v>
                </c:pt>
                <c:pt idx="3">
                  <c:v>0.45918367346938782</c:v>
                </c:pt>
                <c:pt idx="4">
                  <c:v>0.28775510204081634</c:v>
                </c:pt>
              </c:numCache>
            </c:numRef>
          </c:val>
        </c:ser>
        <c:ser>
          <c:idx val="1"/>
          <c:order val="1"/>
          <c:tx>
            <c:strRef>
              <c:f>报告!$A$60</c:f>
              <c:strCache>
                <c:ptCount val="1"/>
                <c:pt idx="0">
                  <c:v>Enable Power Gating</c:v>
                </c:pt>
              </c:strCache>
            </c:strRef>
          </c:tx>
          <c:spPr>
            <a:solidFill>
              <a:srgbClr val="92D050"/>
            </a:solidFill>
            <a:ln>
              <a:solidFill>
                <a:schemeClr val="tx1"/>
              </a:solidFill>
            </a:ln>
          </c:spPr>
          <c:cat>
            <c:strRef>
              <c:f>报告!$B$58:$F$58</c:f>
              <c:strCache>
                <c:ptCount val="5"/>
                <c:pt idx="0">
                  <c:v>4CUs</c:v>
                </c:pt>
                <c:pt idx="1">
                  <c:v>3CUs</c:v>
                </c:pt>
                <c:pt idx="2">
                  <c:v>2CUs</c:v>
                </c:pt>
                <c:pt idx="3">
                  <c:v>1CU</c:v>
                </c:pt>
                <c:pt idx="4">
                  <c:v>idle</c:v>
                </c:pt>
              </c:strCache>
            </c:strRef>
          </c:cat>
          <c:val>
            <c:numRef>
              <c:f>报告!$B$60:$F$60</c:f>
              <c:numCache>
                <c:formatCode>General</c:formatCode>
                <c:ptCount val="5"/>
                <c:pt idx="0">
                  <c:v>1</c:v>
                </c:pt>
                <c:pt idx="1">
                  <c:v>0.76530612244897966</c:v>
                </c:pt>
                <c:pt idx="2">
                  <c:v>0.530612244897959</c:v>
                </c:pt>
                <c:pt idx="3">
                  <c:v>0.3061224489795919</c:v>
                </c:pt>
                <c:pt idx="4">
                  <c:v>3.3163265306122451E-2</c:v>
                </c:pt>
              </c:numCache>
            </c:numRef>
          </c:val>
        </c:ser>
        <c:dLbls/>
        <c:gapWidth val="60"/>
        <c:axId val="126090624"/>
        <c:axId val="125961344"/>
      </c:barChart>
      <c:catAx>
        <c:axId val="126090624"/>
        <c:scaling>
          <c:orientation val="minMax"/>
        </c:scaling>
        <c:axPos val="b"/>
        <c:tickLblPos val="nextTo"/>
        <c:txPr>
          <a:bodyPr rot="0" vert="horz"/>
          <a:lstStyle/>
          <a:p>
            <a:pPr>
              <a:defRPr sz="1200"/>
            </a:pPr>
            <a:endParaRPr lang="en-US"/>
          </a:p>
        </c:txPr>
        <c:crossAx val="125961344"/>
        <c:crosses val="autoZero"/>
        <c:auto val="1"/>
        <c:lblAlgn val="ctr"/>
        <c:lblOffset val="100"/>
      </c:catAx>
      <c:valAx>
        <c:axId val="125961344"/>
        <c:scaling>
          <c:orientation val="minMax"/>
          <c:max val="1"/>
          <c:min val="0"/>
        </c:scaling>
        <c:axPos val="l"/>
        <c:title>
          <c:tx>
            <c:rich>
              <a:bodyPr rot="-5400000" vert="horz"/>
              <a:lstStyle/>
              <a:p>
                <a:pPr>
                  <a:defRPr sz="1200"/>
                </a:pPr>
                <a:r>
                  <a:rPr lang="en-US" sz="1200"/>
                  <a:t>Normalized</a:t>
                </a:r>
                <a:r>
                  <a:rPr lang="en-US" sz="1200" baseline="0"/>
                  <a:t> Chip Power</a:t>
                </a:r>
                <a:endParaRPr lang="en-US" sz="1200"/>
              </a:p>
            </c:rich>
          </c:tx>
        </c:title>
        <c:numFmt formatCode="General" sourceLinked="1"/>
        <c:tickLblPos val="nextTo"/>
        <c:txPr>
          <a:bodyPr/>
          <a:lstStyle/>
          <a:p>
            <a:pPr>
              <a:defRPr sz="1200"/>
            </a:pPr>
            <a:endParaRPr lang="en-US"/>
          </a:p>
        </c:txPr>
        <c:crossAx val="126090624"/>
        <c:crosses val="autoZero"/>
        <c:crossBetween val="between"/>
        <c:majorUnit val="0.2"/>
      </c:valAx>
    </c:plotArea>
    <c:legend>
      <c:legendPos val="r"/>
      <c:layout>
        <c:manualLayout>
          <c:xMode val="edge"/>
          <c:yMode val="edge"/>
          <c:x val="0.10373843718973327"/>
          <c:y val="0.90111997745248285"/>
          <c:w val="0.8707865168539326"/>
          <c:h val="9.8300480896263837E-2"/>
        </c:manualLayout>
      </c:layout>
      <c:txPr>
        <a:bodyPr/>
        <a:lstStyle/>
        <a:p>
          <a:pPr>
            <a:defRPr sz="1400"/>
          </a:pPr>
          <a:endParaRPr lang="en-US"/>
        </a:p>
      </c:txPr>
    </c:legend>
    <c:plotVisOnly val="1"/>
    <c:dispBlanksAs val="gap"/>
  </c:chart>
  <c:txPr>
    <a:bodyPr/>
    <a:lstStyle/>
    <a:p>
      <a:pPr>
        <a:defRPr>
          <a:latin typeface="Times New Roman" pitchFamily="18" charset="0"/>
          <a:cs typeface="Times New Roman" pitchFamily="18" charset="0"/>
        </a:defRPr>
      </a:pPr>
      <a:endParaRPr lang="en-US"/>
    </a:p>
  </c:txPr>
  <c:externalData r:id="rId1"/>
</c:chartSpace>
</file>

<file path=ppt/charts/chart16.xml><?xml version="1.0" encoding="utf-8"?>
<c:chartSpace xmlns:c="http://schemas.openxmlformats.org/drawingml/2006/chart" xmlns:a="http://schemas.openxmlformats.org/drawingml/2006/main" xmlns:r="http://schemas.openxmlformats.org/officeDocument/2006/relationships">
  <c:lang val="en-US"/>
  <c:chart>
    <c:plotArea>
      <c:layout>
        <c:manualLayout>
          <c:layoutTarget val="inner"/>
          <c:xMode val="edge"/>
          <c:yMode val="edge"/>
          <c:x val="0.11187882764654417"/>
          <c:y val="9.1946332795357119E-2"/>
          <c:w val="0.8516198600174979"/>
          <c:h val="0.67570075479695468"/>
        </c:manualLayout>
      </c:layout>
      <c:lineChart>
        <c:grouping val="standard"/>
        <c:ser>
          <c:idx val="0"/>
          <c:order val="0"/>
          <c:tx>
            <c:strRef>
              <c:f>SteepestDrop!$B$1</c:f>
              <c:strCache>
                <c:ptCount val="1"/>
                <c:pt idx="0">
                  <c:v>Power Target</c:v>
                </c:pt>
              </c:strCache>
            </c:strRef>
          </c:tx>
          <c:spPr>
            <a:ln w="19050">
              <a:solidFill>
                <a:schemeClr val="tx1">
                  <a:lumMod val="50000"/>
                  <a:lumOff val="50000"/>
                </a:schemeClr>
              </a:solidFill>
              <a:prstDash val="sysDash"/>
            </a:ln>
          </c:spPr>
          <c:marker>
            <c:symbol val="none"/>
          </c:marker>
          <c:val>
            <c:numRef>
              <c:f>SteepestDrop!$B$2:$B$331</c:f>
              <c:numCache>
                <c:formatCode>General</c:formatCode>
                <c:ptCount val="330"/>
                <c:pt idx="0">
                  <c:v>90</c:v>
                </c:pt>
                <c:pt idx="1">
                  <c:v>90</c:v>
                </c:pt>
                <c:pt idx="2">
                  <c:v>90</c:v>
                </c:pt>
                <c:pt idx="3">
                  <c:v>90</c:v>
                </c:pt>
                <c:pt idx="4">
                  <c:v>90</c:v>
                </c:pt>
                <c:pt idx="5">
                  <c:v>90</c:v>
                </c:pt>
                <c:pt idx="6">
                  <c:v>90</c:v>
                </c:pt>
                <c:pt idx="7">
                  <c:v>90</c:v>
                </c:pt>
                <c:pt idx="8">
                  <c:v>90</c:v>
                </c:pt>
                <c:pt idx="9">
                  <c:v>90</c:v>
                </c:pt>
                <c:pt idx="10">
                  <c:v>90</c:v>
                </c:pt>
                <c:pt idx="11">
                  <c:v>90</c:v>
                </c:pt>
                <c:pt idx="12">
                  <c:v>90</c:v>
                </c:pt>
                <c:pt idx="13">
                  <c:v>90</c:v>
                </c:pt>
                <c:pt idx="14">
                  <c:v>90</c:v>
                </c:pt>
                <c:pt idx="15">
                  <c:v>90</c:v>
                </c:pt>
                <c:pt idx="16">
                  <c:v>90</c:v>
                </c:pt>
                <c:pt idx="17">
                  <c:v>90</c:v>
                </c:pt>
                <c:pt idx="18">
                  <c:v>90</c:v>
                </c:pt>
                <c:pt idx="19">
                  <c:v>90</c:v>
                </c:pt>
                <c:pt idx="20">
                  <c:v>90</c:v>
                </c:pt>
                <c:pt idx="21">
                  <c:v>90</c:v>
                </c:pt>
                <c:pt idx="22">
                  <c:v>90</c:v>
                </c:pt>
                <c:pt idx="23">
                  <c:v>90</c:v>
                </c:pt>
                <c:pt idx="24">
                  <c:v>90</c:v>
                </c:pt>
                <c:pt idx="25">
                  <c:v>90</c:v>
                </c:pt>
                <c:pt idx="26">
                  <c:v>90</c:v>
                </c:pt>
                <c:pt idx="27">
                  <c:v>90</c:v>
                </c:pt>
                <c:pt idx="28">
                  <c:v>90</c:v>
                </c:pt>
                <c:pt idx="29">
                  <c:v>90</c:v>
                </c:pt>
                <c:pt idx="30">
                  <c:v>90</c:v>
                </c:pt>
                <c:pt idx="31">
                  <c:v>90</c:v>
                </c:pt>
                <c:pt idx="32">
                  <c:v>90</c:v>
                </c:pt>
                <c:pt idx="33">
                  <c:v>90</c:v>
                </c:pt>
                <c:pt idx="34">
                  <c:v>90</c:v>
                </c:pt>
                <c:pt idx="35">
                  <c:v>90</c:v>
                </c:pt>
                <c:pt idx="36">
                  <c:v>90</c:v>
                </c:pt>
                <c:pt idx="37">
                  <c:v>90</c:v>
                </c:pt>
                <c:pt idx="38">
                  <c:v>90</c:v>
                </c:pt>
                <c:pt idx="39">
                  <c:v>90</c:v>
                </c:pt>
                <c:pt idx="40">
                  <c:v>90</c:v>
                </c:pt>
                <c:pt idx="41">
                  <c:v>90</c:v>
                </c:pt>
                <c:pt idx="42">
                  <c:v>90</c:v>
                </c:pt>
                <c:pt idx="43">
                  <c:v>90</c:v>
                </c:pt>
                <c:pt idx="44">
                  <c:v>90</c:v>
                </c:pt>
                <c:pt idx="45">
                  <c:v>90</c:v>
                </c:pt>
                <c:pt idx="46">
                  <c:v>90</c:v>
                </c:pt>
                <c:pt idx="47">
                  <c:v>90</c:v>
                </c:pt>
                <c:pt idx="48">
                  <c:v>90</c:v>
                </c:pt>
                <c:pt idx="49">
                  <c:v>90</c:v>
                </c:pt>
                <c:pt idx="50">
                  <c:v>90</c:v>
                </c:pt>
                <c:pt idx="51">
                  <c:v>90</c:v>
                </c:pt>
                <c:pt idx="52">
                  <c:v>90</c:v>
                </c:pt>
                <c:pt idx="53">
                  <c:v>90</c:v>
                </c:pt>
                <c:pt idx="54">
                  <c:v>90</c:v>
                </c:pt>
                <c:pt idx="55">
                  <c:v>90</c:v>
                </c:pt>
                <c:pt idx="56">
                  <c:v>90</c:v>
                </c:pt>
                <c:pt idx="57">
                  <c:v>90</c:v>
                </c:pt>
                <c:pt idx="58">
                  <c:v>90</c:v>
                </c:pt>
                <c:pt idx="59">
                  <c:v>90</c:v>
                </c:pt>
                <c:pt idx="60">
                  <c:v>25</c:v>
                </c:pt>
                <c:pt idx="61">
                  <c:v>25</c:v>
                </c:pt>
                <c:pt idx="62">
                  <c:v>25</c:v>
                </c:pt>
                <c:pt idx="63">
                  <c:v>25</c:v>
                </c:pt>
                <c:pt idx="64">
                  <c:v>25</c:v>
                </c:pt>
                <c:pt idx="65">
                  <c:v>25</c:v>
                </c:pt>
                <c:pt idx="66">
                  <c:v>25</c:v>
                </c:pt>
                <c:pt idx="67">
                  <c:v>25</c:v>
                </c:pt>
                <c:pt idx="68">
                  <c:v>25</c:v>
                </c:pt>
                <c:pt idx="69">
                  <c:v>25</c:v>
                </c:pt>
                <c:pt idx="70">
                  <c:v>25</c:v>
                </c:pt>
                <c:pt idx="71">
                  <c:v>25</c:v>
                </c:pt>
                <c:pt idx="72">
                  <c:v>25</c:v>
                </c:pt>
                <c:pt idx="73">
                  <c:v>25</c:v>
                </c:pt>
                <c:pt idx="74">
                  <c:v>25</c:v>
                </c:pt>
                <c:pt idx="75">
                  <c:v>25</c:v>
                </c:pt>
                <c:pt idx="76">
                  <c:v>25</c:v>
                </c:pt>
                <c:pt idx="77">
                  <c:v>25</c:v>
                </c:pt>
                <c:pt idx="78">
                  <c:v>25</c:v>
                </c:pt>
                <c:pt idx="79">
                  <c:v>25</c:v>
                </c:pt>
                <c:pt idx="80">
                  <c:v>25</c:v>
                </c:pt>
                <c:pt idx="81">
                  <c:v>25</c:v>
                </c:pt>
                <c:pt idx="82">
                  <c:v>25</c:v>
                </c:pt>
                <c:pt idx="83">
                  <c:v>25</c:v>
                </c:pt>
                <c:pt idx="84">
                  <c:v>25</c:v>
                </c:pt>
                <c:pt idx="85">
                  <c:v>25</c:v>
                </c:pt>
                <c:pt idx="86">
                  <c:v>25</c:v>
                </c:pt>
                <c:pt idx="87">
                  <c:v>25</c:v>
                </c:pt>
                <c:pt idx="88">
                  <c:v>25</c:v>
                </c:pt>
                <c:pt idx="89">
                  <c:v>25</c:v>
                </c:pt>
                <c:pt idx="90">
                  <c:v>25</c:v>
                </c:pt>
                <c:pt idx="91">
                  <c:v>25</c:v>
                </c:pt>
                <c:pt idx="92">
                  <c:v>25</c:v>
                </c:pt>
                <c:pt idx="93">
                  <c:v>25</c:v>
                </c:pt>
                <c:pt idx="94">
                  <c:v>25</c:v>
                </c:pt>
                <c:pt idx="95">
                  <c:v>25</c:v>
                </c:pt>
                <c:pt idx="96">
                  <c:v>25</c:v>
                </c:pt>
                <c:pt idx="97">
                  <c:v>25</c:v>
                </c:pt>
                <c:pt idx="98">
                  <c:v>25</c:v>
                </c:pt>
                <c:pt idx="99">
                  <c:v>25</c:v>
                </c:pt>
                <c:pt idx="100">
                  <c:v>25</c:v>
                </c:pt>
                <c:pt idx="101">
                  <c:v>25</c:v>
                </c:pt>
                <c:pt idx="102">
                  <c:v>25</c:v>
                </c:pt>
                <c:pt idx="103">
                  <c:v>25</c:v>
                </c:pt>
                <c:pt idx="104">
                  <c:v>25</c:v>
                </c:pt>
                <c:pt idx="105">
                  <c:v>25</c:v>
                </c:pt>
                <c:pt idx="106">
                  <c:v>25</c:v>
                </c:pt>
                <c:pt idx="107">
                  <c:v>25</c:v>
                </c:pt>
                <c:pt idx="108">
                  <c:v>25</c:v>
                </c:pt>
                <c:pt idx="109">
                  <c:v>25</c:v>
                </c:pt>
                <c:pt idx="110">
                  <c:v>25</c:v>
                </c:pt>
                <c:pt idx="111">
                  <c:v>25</c:v>
                </c:pt>
                <c:pt idx="112">
                  <c:v>25</c:v>
                </c:pt>
                <c:pt idx="113">
                  <c:v>25</c:v>
                </c:pt>
                <c:pt idx="114">
                  <c:v>25</c:v>
                </c:pt>
                <c:pt idx="115">
                  <c:v>25</c:v>
                </c:pt>
                <c:pt idx="116">
                  <c:v>25</c:v>
                </c:pt>
                <c:pt idx="117">
                  <c:v>25</c:v>
                </c:pt>
                <c:pt idx="118">
                  <c:v>25</c:v>
                </c:pt>
                <c:pt idx="119">
                  <c:v>25</c:v>
                </c:pt>
                <c:pt idx="120">
                  <c:v>90</c:v>
                </c:pt>
                <c:pt idx="121">
                  <c:v>90</c:v>
                </c:pt>
                <c:pt idx="122">
                  <c:v>90</c:v>
                </c:pt>
                <c:pt idx="123">
                  <c:v>90</c:v>
                </c:pt>
                <c:pt idx="124">
                  <c:v>90</c:v>
                </c:pt>
                <c:pt idx="125">
                  <c:v>90</c:v>
                </c:pt>
                <c:pt idx="126">
                  <c:v>90</c:v>
                </c:pt>
                <c:pt idx="127">
                  <c:v>90</c:v>
                </c:pt>
                <c:pt idx="128">
                  <c:v>90</c:v>
                </c:pt>
                <c:pt idx="129">
                  <c:v>90</c:v>
                </c:pt>
                <c:pt idx="130">
                  <c:v>90</c:v>
                </c:pt>
                <c:pt idx="131">
                  <c:v>90</c:v>
                </c:pt>
                <c:pt idx="132">
                  <c:v>90</c:v>
                </c:pt>
                <c:pt idx="133">
                  <c:v>90</c:v>
                </c:pt>
                <c:pt idx="134">
                  <c:v>90</c:v>
                </c:pt>
                <c:pt idx="135">
                  <c:v>90</c:v>
                </c:pt>
                <c:pt idx="136">
                  <c:v>90</c:v>
                </c:pt>
                <c:pt idx="137">
                  <c:v>90</c:v>
                </c:pt>
                <c:pt idx="138">
                  <c:v>90</c:v>
                </c:pt>
                <c:pt idx="139">
                  <c:v>90</c:v>
                </c:pt>
                <c:pt idx="140">
                  <c:v>90</c:v>
                </c:pt>
                <c:pt idx="141">
                  <c:v>90</c:v>
                </c:pt>
                <c:pt idx="142">
                  <c:v>90</c:v>
                </c:pt>
                <c:pt idx="143">
                  <c:v>90</c:v>
                </c:pt>
                <c:pt idx="144">
                  <c:v>90</c:v>
                </c:pt>
                <c:pt idx="145">
                  <c:v>90</c:v>
                </c:pt>
                <c:pt idx="146">
                  <c:v>90</c:v>
                </c:pt>
                <c:pt idx="147">
                  <c:v>90</c:v>
                </c:pt>
                <c:pt idx="148">
                  <c:v>90</c:v>
                </c:pt>
                <c:pt idx="149">
                  <c:v>90</c:v>
                </c:pt>
                <c:pt idx="150">
                  <c:v>90</c:v>
                </c:pt>
                <c:pt idx="151">
                  <c:v>90</c:v>
                </c:pt>
                <c:pt idx="152">
                  <c:v>90</c:v>
                </c:pt>
                <c:pt idx="153">
                  <c:v>90</c:v>
                </c:pt>
                <c:pt idx="154">
                  <c:v>90</c:v>
                </c:pt>
                <c:pt idx="155">
                  <c:v>90</c:v>
                </c:pt>
                <c:pt idx="156">
                  <c:v>90</c:v>
                </c:pt>
                <c:pt idx="157">
                  <c:v>90</c:v>
                </c:pt>
                <c:pt idx="158">
                  <c:v>90</c:v>
                </c:pt>
                <c:pt idx="159">
                  <c:v>90</c:v>
                </c:pt>
                <c:pt idx="160">
                  <c:v>90</c:v>
                </c:pt>
                <c:pt idx="161">
                  <c:v>90</c:v>
                </c:pt>
                <c:pt idx="162">
                  <c:v>90</c:v>
                </c:pt>
                <c:pt idx="163">
                  <c:v>90</c:v>
                </c:pt>
                <c:pt idx="164">
                  <c:v>90</c:v>
                </c:pt>
                <c:pt idx="165">
                  <c:v>90</c:v>
                </c:pt>
                <c:pt idx="166">
                  <c:v>90</c:v>
                </c:pt>
                <c:pt idx="167">
                  <c:v>90</c:v>
                </c:pt>
                <c:pt idx="168">
                  <c:v>90</c:v>
                </c:pt>
                <c:pt idx="169">
                  <c:v>90</c:v>
                </c:pt>
                <c:pt idx="170">
                  <c:v>90</c:v>
                </c:pt>
                <c:pt idx="171">
                  <c:v>90</c:v>
                </c:pt>
                <c:pt idx="172">
                  <c:v>90</c:v>
                </c:pt>
                <c:pt idx="173">
                  <c:v>90</c:v>
                </c:pt>
                <c:pt idx="174">
                  <c:v>90</c:v>
                </c:pt>
                <c:pt idx="175">
                  <c:v>90</c:v>
                </c:pt>
                <c:pt idx="176">
                  <c:v>90</c:v>
                </c:pt>
                <c:pt idx="177">
                  <c:v>90</c:v>
                </c:pt>
                <c:pt idx="178">
                  <c:v>90</c:v>
                </c:pt>
                <c:pt idx="179">
                  <c:v>90</c:v>
                </c:pt>
                <c:pt idx="180">
                  <c:v>25</c:v>
                </c:pt>
                <c:pt idx="181">
                  <c:v>25</c:v>
                </c:pt>
                <c:pt idx="182">
                  <c:v>25</c:v>
                </c:pt>
                <c:pt idx="183">
                  <c:v>25</c:v>
                </c:pt>
                <c:pt idx="184">
                  <c:v>25</c:v>
                </c:pt>
                <c:pt idx="185">
                  <c:v>25</c:v>
                </c:pt>
                <c:pt idx="186">
                  <c:v>25</c:v>
                </c:pt>
                <c:pt idx="187">
                  <c:v>25</c:v>
                </c:pt>
                <c:pt idx="188">
                  <c:v>25</c:v>
                </c:pt>
                <c:pt idx="189">
                  <c:v>25</c:v>
                </c:pt>
                <c:pt idx="190">
                  <c:v>25</c:v>
                </c:pt>
                <c:pt idx="191">
                  <c:v>25</c:v>
                </c:pt>
                <c:pt idx="192">
                  <c:v>25</c:v>
                </c:pt>
                <c:pt idx="193">
                  <c:v>25</c:v>
                </c:pt>
                <c:pt idx="194">
                  <c:v>25</c:v>
                </c:pt>
                <c:pt idx="195">
                  <c:v>25</c:v>
                </c:pt>
                <c:pt idx="196">
                  <c:v>25</c:v>
                </c:pt>
                <c:pt idx="197">
                  <c:v>25</c:v>
                </c:pt>
                <c:pt idx="198">
                  <c:v>25</c:v>
                </c:pt>
                <c:pt idx="199">
                  <c:v>25</c:v>
                </c:pt>
                <c:pt idx="200">
                  <c:v>25</c:v>
                </c:pt>
                <c:pt idx="201">
                  <c:v>25</c:v>
                </c:pt>
                <c:pt idx="202">
                  <c:v>25</c:v>
                </c:pt>
                <c:pt idx="203">
                  <c:v>25</c:v>
                </c:pt>
                <c:pt idx="204">
                  <c:v>25</c:v>
                </c:pt>
                <c:pt idx="205">
                  <c:v>25</c:v>
                </c:pt>
                <c:pt idx="206">
                  <c:v>25</c:v>
                </c:pt>
                <c:pt idx="207">
                  <c:v>25</c:v>
                </c:pt>
                <c:pt idx="208">
                  <c:v>25</c:v>
                </c:pt>
                <c:pt idx="209">
                  <c:v>25</c:v>
                </c:pt>
                <c:pt idx="210">
                  <c:v>25</c:v>
                </c:pt>
                <c:pt idx="211">
                  <c:v>25</c:v>
                </c:pt>
                <c:pt idx="212">
                  <c:v>25</c:v>
                </c:pt>
                <c:pt idx="213">
                  <c:v>25</c:v>
                </c:pt>
                <c:pt idx="214">
                  <c:v>25</c:v>
                </c:pt>
                <c:pt idx="215">
                  <c:v>25</c:v>
                </c:pt>
                <c:pt idx="216">
                  <c:v>25</c:v>
                </c:pt>
                <c:pt idx="217">
                  <c:v>25</c:v>
                </c:pt>
                <c:pt idx="218">
                  <c:v>25</c:v>
                </c:pt>
                <c:pt idx="219">
                  <c:v>25</c:v>
                </c:pt>
                <c:pt idx="220">
                  <c:v>25</c:v>
                </c:pt>
                <c:pt idx="221">
                  <c:v>25</c:v>
                </c:pt>
                <c:pt idx="222">
                  <c:v>25</c:v>
                </c:pt>
                <c:pt idx="223">
                  <c:v>25</c:v>
                </c:pt>
                <c:pt idx="224">
                  <c:v>25</c:v>
                </c:pt>
                <c:pt idx="225">
                  <c:v>25</c:v>
                </c:pt>
                <c:pt idx="226">
                  <c:v>25</c:v>
                </c:pt>
                <c:pt idx="227">
                  <c:v>25</c:v>
                </c:pt>
                <c:pt idx="228">
                  <c:v>25</c:v>
                </c:pt>
                <c:pt idx="229">
                  <c:v>25</c:v>
                </c:pt>
                <c:pt idx="230">
                  <c:v>25</c:v>
                </c:pt>
                <c:pt idx="231">
                  <c:v>25</c:v>
                </c:pt>
                <c:pt idx="232">
                  <c:v>25</c:v>
                </c:pt>
                <c:pt idx="233">
                  <c:v>25</c:v>
                </c:pt>
                <c:pt idx="234">
                  <c:v>25</c:v>
                </c:pt>
                <c:pt idx="235">
                  <c:v>25</c:v>
                </c:pt>
                <c:pt idx="236">
                  <c:v>25</c:v>
                </c:pt>
                <c:pt idx="237">
                  <c:v>25</c:v>
                </c:pt>
                <c:pt idx="238">
                  <c:v>25</c:v>
                </c:pt>
                <c:pt idx="239">
                  <c:v>25</c:v>
                </c:pt>
                <c:pt idx="240">
                  <c:v>90</c:v>
                </c:pt>
                <c:pt idx="241">
                  <c:v>90</c:v>
                </c:pt>
                <c:pt idx="242">
                  <c:v>90</c:v>
                </c:pt>
                <c:pt idx="243">
                  <c:v>90</c:v>
                </c:pt>
                <c:pt idx="244">
                  <c:v>90</c:v>
                </c:pt>
                <c:pt idx="245">
                  <c:v>90</c:v>
                </c:pt>
                <c:pt idx="246">
                  <c:v>90</c:v>
                </c:pt>
                <c:pt idx="247">
                  <c:v>90</c:v>
                </c:pt>
                <c:pt idx="248">
                  <c:v>90</c:v>
                </c:pt>
                <c:pt idx="249">
                  <c:v>90</c:v>
                </c:pt>
                <c:pt idx="250">
                  <c:v>90</c:v>
                </c:pt>
                <c:pt idx="251">
                  <c:v>90</c:v>
                </c:pt>
                <c:pt idx="252">
                  <c:v>90</c:v>
                </c:pt>
                <c:pt idx="253">
                  <c:v>90</c:v>
                </c:pt>
                <c:pt idx="254">
                  <c:v>90</c:v>
                </c:pt>
                <c:pt idx="255">
                  <c:v>90</c:v>
                </c:pt>
                <c:pt idx="256">
                  <c:v>90</c:v>
                </c:pt>
                <c:pt idx="257">
                  <c:v>90</c:v>
                </c:pt>
                <c:pt idx="258">
                  <c:v>90</c:v>
                </c:pt>
                <c:pt idx="259">
                  <c:v>90</c:v>
                </c:pt>
                <c:pt idx="260">
                  <c:v>90</c:v>
                </c:pt>
                <c:pt idx="261">
                  <c:v>90</c:v>
                </c:pt>
                <c:pt idx="262">
                  <c:v>90</c:v>
                </c:pt>
                <c:pt idx="263">
                  <c:v>90</c:v>
                </c:pt>
                <c:pt idx="264">
                  <c:v>90</c:v>
                </c:pt>
                <c:pt idx="265">
                  <c:v>90</c:v>
                </c:pt>
                <c:pt idx="266">
                  <c:v>90</c:v>
                </c:pt>
                <c:pt idx="267">
                  <c:v>90</c:v>
                </c:pt>
                <c:pt idx="268">
                  <c:v>90</c:v>
                </c:pt>
                <c:pt idx="269">
                  <c:v>90</c:v>
                </c:pt>
                <c:pt idx="270">
                  <c:v>90</c:v>
                </c:pt>
                <c:pt idx="271">
                  <c:v>90</c:v>
                </c:pt>
                <c:pt idx="272">
                  <c:v>90</c:v>
                </c:pt>
                <c:pt idx="273">
                  <c:v>90</c:v>
                </c:pt>
                <c:pt idx="274">
                  <c:v>90</c:v>
                </c:pt>
                <c:pt idx="275">
                  <c:v>90</c:v>
                </c:pt>
                <c:pt idx="276">
                  <c:v>90</c:v>
                </c:pt>
                <c:pt idx="277">
                  <c:v>90</c:v>
                </c:pt>
                <c:pt idx="278">
                  <c:v>90</c:v>
                </c:pt>
                <c:pt idx="279">
                  <c:v>90</c:v>
                </c:pt>
                <c:pt idx="280">
                  <c:v>90</c:v>
                </c:pt>
                <c:pt idx="281">
                  <c:v>90</c:v>
                </c:pt>
                <c:pt idx="282">
                  <c:v>90</c:v>
                </c:pt>
                <c:pt idx="283">
                  <c:v>90</c:v>
                </c:pt>
                <c:pt idx="284">
                  <c:v>90</c:v>
                </c:pt>
                <c:pt idx="285">
                  <c:v>90</c:v>
                </c:pt>
                <c:pt idx="286">
                  <c:v>90</c:v>
                </c:pt>
                <c:pt idx="287">
                  <c:v>90</c:v>
                </c:pt>
                <c:pt idx="288">
                  <c:v>90</c:v>
                </c:pt>
                <c:pt idx="289">
                  <c:v>90</c:v>
                </c:pt>
                <c:pt idx="290">
                  <c:v>90</c:v>
                </c:pt>
                <c:pt idx="291">
                  <c:v>90</c:v>
                </c:pt>
                <c:pt idx="292">
                  <c:v>90</c:v>
                </c:pt>
                <c:pt idx="293">
                  <c:v>90</c:v>
                </c:pt>
                <c:pt idx="294">
                  <c:v>90</c:v>
                </c:pt>
                <c:pt idx="295">
                  <c:v>90</c:v>
                </c:pt>
                <c:pt idx="296">
                  <c:v>90</c:v>
                </c:pt>
                <c:pt idx="297">
                  <c:v>90</c:v>
                </c:pt>
                <c:pt idx="298">
                  <c:v>90</c:v>
                </c:pt>
                <c:pt idx="299">
                  <c:v>90</c:v>
                </c:pt>
                <c:pt idx="300">
                  <c:v>25</c:v>
                </c:pt>
                <c:pt idx="301">
                  <c:v>25</c:v>
                </c:pt>
                <c:pt idx="302">
                  <c:v>25</c:v>
                </c:pt>
                <c:pt idx="303">
                  <c:v>25</c:v>
                </c:pt>
                <c:pt idx="304">
                  <c:v>25</c:v>
                </c:pt>
                <c:pt idx="305">
                  <c:v>25</c:v>
                </c:pt>
                <c:pt idx="306">
                  <c:v>25</c:v>
                </c:pt>
                <c:pt idx="307">
                  <c:v>25</c:v>
                </c:pt>
                <c:pt idx="308">
                  <c:v>25</c:v>
                </c:pt>
                <c:pt idx="309">
                  <c:v>25</c:v>
                </c:pt>
                <c:pt idx="310">
                  <c:v>25</c:v>
                </c:pt>
                <c:pt idx="311">
                  <c:v>25</c:v>
                </c:pt>
                <c:pt idx="312">
                  <c:v>25</c:v>
                </c:pt>
                <c:pt idx="313">
                  <c:v>25</c:v>
                </c:pt>
                <c:pt idx="314">
                  <c:v>25</c:v>
                </c:pt>
                <c:pt idx="315">
                  <c:v>25</c:v>
                </c:pt>
                <c:pt idx="316">
                  <c:v>25</c:v>
                </c:pt>
                <c:pt idx="317">
                  <c:v>25</c:v>
                </c:pt>
                <c:pt idx="318">
                  <c:v>25</c:v>
                </c:pt>
                <c:pt idx="319">
                  <c:v>25</c:v>
                </c:pt>
                <c:pt idx="320">
                  <c:v>25</c:v>
                </c:pt>
                <c:pt idx="321">
                  <c:v>25</c:v>
                </c:pt>
                <c:pt idx="322">
                  <c:v>25</c:v>
                </c:pt>
                <c:pt idx="323">
                  <c:v>25</c:v>
                </c:pt>
                <c:pt idx="324">
                  <c:v>25</c:v>
                </c:pt>
                <c:pt idx="325">
                  <c:v>25</c:v>
                </c:pt>
                <c:pt idx="326">
                  <c:v>25</c:v>
                </c:pt>
                <c:pt idx="327">
                  <c:v>25</c:v>
                </c:pt>
                <c:pt idx="328">
                  <c:v>25</c:v>
                </c:pt>
                <c:pt idx="329">
                  <c:v>25</c:v>
                </c:pt>
              </c:numCache>
            </c:numRef>
          </c:val>
        </c:ser>
        <c:ser>
          <c:idx val="1"/>
          <c:order val="1"/>
          <c:tx>
            <c:strRef>
              <c:f>SteepestDrop!$C$1</c:f>
              <c:strCache>
                <c:ptCount val="1"/>
                <c:pt idx="0">
                  <c:v>Simple Iterative Policy</c:v>
                </c:pt>
              </c:strCache>
            </c:strRef>
          </c:tx>
          <c:spPr>
            <a:ln w="19050">
              <a:solidFill>
                <a:schemeClr val="tx1"/>
              </a:solidFill>
            </a:ln>
          </c:spPr>
          <c:marker>
            <c:symbol val="none"/>
          </c:marker>
          <c:val>
            <c:numRef>
              <c:f>SteepestDrop!$C$2:$C$331</c:f>
              <c:numCache>
                <c:formatCode>General</c:formatCode>
                <c:ptCount val="330"/>
                <c:pt idx="0">
                  <c:v>88.801052999999982</c:v>
                </c:pt>
                <c:pt idx="1">
                  <c:v>88.477160000000012</c:v>
                </c:pt>
                <c:pt idx="2">
                  <c:v>88.299426999999994</c:v>
                </c:pt>
                <c:pt idx="3">
                  <c:v>88.728723000000002</c:v>
                </c:pt>
                <c:pt idx="4">
                  <c:v>87.089338999999967</c:v>
                </c:pt>
                <c:pt idx="5">
                  <c:v>87.339346999999989</c:v>
                </c:pt>
                <c:pt idx="6">
                  <c:v>88.015337999999986</c:v>
                </c:pt>
                <c:pt idx="7">
                  <c:v>88.252273000000002</c:v>
                </c:pt>
                <c:pt idx="8">
                  <c:v>88.44220900000002</c:v>
                </c:pt>
                <c:pt idx="9">
                  <c:v>87.938739999999981</c:v>
                </c:pt>
                <c:pt idx="10">
                  <c:v>87.781904999999995</c:v>
                </c:pt>
                <c:pt idx="11">
                  <c:v>87.139757999999986</c:v>
                </c:pt>
                <c:pt idx="12">
                  <c:v>87.87844299999999</c:v>
                </c:pt>
                <c:pt idx="13">
                  <c:v>87.965455000000006</c:v>
                </c:pt>
                <c:pt idx="14">
                  <c:v>88.580780999999988</c:v>
                </c:pt>
                <c:pt idx="15">
                  <c:v>88.395233000000005</c:v>
                </c:pt>
                <c:pt idx="16">
                  <c:v>87.958046999999979</c:v>
                </c:pt>
                <c:pt idx="17">
                  <c:v>88.367839000000004</c:v>
                </c:pt>
                <c:pt idx="18">
                  <c:v>88.415537999999998</c:v>
                </c:pt>
                <c:pt idx="19">
                  <c:v>87.645193000000006</c:v>
                </c:pt>
                <c:pt idx="20">
                  <c:v>87.19006899999998</c:v>
                </c:pt>
                <c:pt idx="21">
                  <c:v>86.830774999999988</c:v>
                </c:pt>
                <c:pt idx="22">
                  <c:v>87.574850999999981</c:v>
                </c:pt>
                <c:pt idx="23">
                  <c:v>87.457251000000014</c:v>
                </c:pt>
                <c:pt idx="24">
                  <c:v>88.621943000000002</c:v>
                </c:pt>
                <c:pt idx="25">
                  <c:v>88.30145899999998</c:v>
                </c:pt>
                <c:pt idx="26">
                  <c:v>88.538804999999982</c:v>
                </c:pt>
                <c:pt idx="27">
                  <c:v>88.490727000000007</c:v>
                </c:pt>
                <c:pt idx="28">
                  <c:v>88.48483899999998</c:v>
                </c:pt>
                <c:pt idx="29">
                  <c:v>88.303526000000005</c:v>
                </c:pt>
                <c:pt idx="30">
                  <c:v>87.701483999999994</c:v>
                </c:pt>
                <c:pt idx="31">
                  <c:v>88.186766999999989</c:v>
                </c:pt>
                <c:pt idx="32">
                  <c:v>88.078549999999993</c:v>
                </c:pt>
                <c:pt idx="33">
                  <c:v>89.142062999999979</c:v>
                </c:pt>
                <c:pt idx="34">
                  <c:v>89.714780000000005</c:v>
                </c:pt>
                <c:pt idx="35">
                  <c:v>90.659986999999987</c:v>
                </c:pt>
                <c:pt idx="36">
                  <c:v>91.204505999999995</c:v>
                </c:pt>
                <c:pt idx="37">
                  <c:v>91.865189000000001</c:v>
                </c:pt>
                <c:pt idx="38">
                  <c:v>92.031699000000017</c:v>
                </c:pt>
                <c:pt idx="39">
                  <c:v>91.804455000000004</c:v>
                </c:pt>
                <c:pt idx="40">
                  <c:v>92.152047999999965</c:v>
                </c:pt>
                <c:pt idx="41">
                  <c:v>92.495669000000021</c:v>
                </c:pt>
                <c:pt idx="42">
                  <c:v>87.044574999999995</c:v>
                </c:pt>
                <c:pt idx="43">
                  <c:v>87.133306999999988</c:v>
                </c:pt>
                <c:pt idx="44">
                  <c:v>86.737296000000015</c:v>
                </c:pt>
                <c:pt idx="45">
                  <c:v>87.799802</c:v>
                </c:pt>
                <c:pt idx="46">
                  <c:v>87.51786300000002</c:v>
                </c:pt>
                <c:pt idx="47">
                  <c:v>87.367453999999995</c:v>
                </c:pt>
                <c:pt idx="48">
                  <c:v>87.610827</c:v>
                </c:pt>
                <c:pt idx="49">
                  <c:v>88.763039000000006</c:v>
                </c:pt>
                <c:pt idx="50">
                  <c:v>89.766031999999981</c:v>
                </c:pt>
                <c:pt idx="51">
                  <c:v>88.147442999999981</c:v>
                </c:pt>
                <c:pt idx="52">
                  <c:v>88.118906999999979</c:v>
                </c:pt>
                <c:pt idx="53">
                  <c:v>87.091575000000006</c:v>
                </c:pt>
                <c:pt idx="54">
                  <c:v>86.645771999999965</c:v>
                </c:pt>
                <c:pt idx="55">
                  <c:v>86.961292000000014</c:v>
                </c:pt>
                <c:pt idx="56">
                  <c:v>88.07206699999999</c:v>
                </c:pt>
                <c:pt idx="57">
                  <c:v>87.510124000000019</c:v>
                </c:pt>
                <c:pt idx="58">
                  <c:v>85.745521999999994</c:v>
                </c:pt>
                <c:pt idx="59">
                  <c:v>86.329550999999981</c:v>
                </c:pt>
                <c:pt idx="60">
                  <c:v>86.389904999999999</c:v>
                </c:pt>
                <c:pt idx="61">
                  <c:v>78.927017000000006</c:v>
                </c:pt>
                <c:pt idx="62">
                  <c:v>72.023544000000001</c:v>
                </c:pt>
                <c:pt idx="63">
                  <c:v>65.604743999999982</c:v>
                </c:pt>
                <c:pt idx="64">
                  <c:v>60.811118</c:v>
                </c:pt>
                <c:pt idx="65">
                  <c:v>56.050014000000004</c:v>
                </c:pt>
                <c:pt idx="66">
                  <c:v>51.782636000000011</c:v>
                </c:pt>
                <c:pt idx="67">
                  <c:v>46.169383000000003</c:v>
                </c:pt>
                <c:pt idx="68">
                  <c:v>42.555615000000003</c:v>
                </c:pt>
                <c:pt idx="69">
                  <c:v>38.529201</c:v>
                </c:pt>
                <c:pt idx="70">
                  <c:v>35.114096999999994</c:v>
                </c:pt>
                <c:pt idx="71">
                  <c:v>31.769042999999996</c:v>
                </c:pt>
                <c:pt idx="72">
                  <c:v>28.707231999999998</c:v>
                </c:pt>
                <c:pt idx="73">
                  <c:v>26.768856</c:v>
                </c:pt>
                <c:pt idx="74">
                  <c:v>25.319652000000001</c:v>
                </c:pt>
                <c:pt idx="75">
                  <c:v>25.153233</c:v>
                </c:pt>
                <c:pt idx="76">
                  <c:v>25.042395999999997</c:v>
                </c:pt>
                <c:pt idx="77">
                  <c:v>25.184605000000001</c:v>
                </c:pt>
                <c:pt idx="78">
                  <c:v>25.299419999999998</c:v>
                </c:pt>
                <c:pt idx="79">
                  <c:v>25.166684</c:v>
                </c:pt>
                <c:pt idx="80">
                  <c:v>25.300891000000004</c:v>
                </c:pt>
                <c:pt idx="81">
                  <c:v>25.058318</c:v>
                </c:pt>
                <c:pt idx="82">
                  <c:v>25.269321999999995</c:v>
                </c:pt>
                <c:pt idx="83">
                  <c:v>25.167424</c:v>
                </c:pt>
                <c:pt idx="84">
                  <c:v>25.16713</c:v>
                </c:pt>
                <c:pt idx="85">
                  <c:v>25.061177000000001</c:v>
                </c:pt>
                <c:pt idx="86">
                  <c:v>25.073152</c:v>
                </c:pt>
                <c:pt idx="87">
                  <c:v>25.407177999999995</c:v>
                </c:pt>
                <c:pt idx="88">
                  <c:v>25.225911</c:v>
                </c:pt>
                <c:pt idx="89">
                  <c:v>25.097754999999999</c:v>
                </c:pt>
                <c:pt idx="90">
                  <c:v>25.188047999999991</c:v>
                </c:pt>
                <c:pt idx="91">
                  <c:v>25.281455999999999</c:v>
                </c:pt>
                <c:pt idx="92">
                  <c:v>25.212521999999996</c:v>
                </c:pt>
                <c:pt idx="93">
                  <c:v>25.262777999999997</c:v>
                </c:pt>
                <c:pt idx="94">
                  <c:v>25.386838000000001</c:v>
                </c:pt>
                <c:pt idx="95">
                  <c:v>25.288332999999998</c:v>
                </c:pt>
                <c:pt idx="96">
                  <c:v>25.283018999999996</c:v>
                </c:pt>
                <c:pt idx="97">
                  <c:v>25.404146999999991</c:v>
                </c:pt>
                <c:pt idx="98">
                  <c:v>25.311112000000001</c:v>
                </c:pt>
                <c:pt idx="99">
                  <c:v>25.241595999999998</c:v>
                </c:pt>
                <c:pt idx="100">
                  <c:v>25.34047</c:v>
                </c:pt>
                <c:pt idx="101">
                  <c:v>25.416346999999991</c:v>
                </c:pt>
                <c:pt idx="102">
                  <c:v>25.112549999999995</c:v>
                </c:pt>
                <c:pt idx="103">
                  <c:v>25.450627999999991</c:v>
                </c:pt>
                <c:pt idx="104">
                  <c:v>25.403647999999997</c:v>
                </c:pt>
                <c:pt idx="105">
                  <c:v>25.53501</c:v>
                </c:pt>
                <c:pt idx="106">
                  <c:v>25.420960000000001</c:v>
                </c:pt>
                <c:pt idx="107">
                  <c:v>25.437742999999998</c:v>
                </c:pt>
                <c:pt idx="108">
                  <c:v>25.422283999999998</c:v>
                </c:pt>
                <c:pt idx="109">
                  <c:v>25.377227000000001</c:v>
                </c:pt>
                <c:pt idx="110">
                  <c:v>25.415664</c:v>
                </c:pt>
                <c:pt idx="111">
                  <c:v>25.376412999999996</c:v>
                </c:pt>
                <c:pt idx="112">
                  <c:v>25.220498999999997</c:v>
                </c:pt>
                <c:pt idx="113">
                  <c:v>25.423907</c:v>
                </c:pt>
                <c:pt idx="114">
                  <c:v>25.334298000000004</c:v>
                </c:pt>
                <c:pt idx="115">
                  <c:v>25.341187000000001</c:v>
                </c:pt>
                <c:pt idx="116">
                  <c:v>25.191985000000003</c:v>
                </c:pt>
                <c:pt idx="117">
                  <c:v>26.896595000000001</c:v>
                </c:pt>
                <c:pt idx="118">
                  <c:v>24.484850999999999</c:v>
                </c:pt>
                <c:pt idx="119">
                  <c:v>24.989654999999996</c:v>
                </c:pt>
                <c:pt idx="120">
                  <c:v>25.160688</c:v>
                </c:pt>
                <c:pt idx="121">
                  <c:v>27.389437999999991</c:v>
                </c:pt>
                <c:pt idx="122">
                  <c:v>31.137370000000004</c:v>
                </c:pt>
                <c:pt idx="123">
                  <c:v>35.151712000000003</c:v>
                </c:pt>
                <c:pt idx="124">
                  <c:v>39.119410000000002</c:v>
                </c:pt>
                <c:pt idx="125">
                  <c:v>44.285133000000009</c:v>
                </c:pt>
                <c:pt idx="126">
                  <c:v>48.834043999999999</c:v>
                </c:pt>
                <c:pt idx="127">
                  <c:v>54.103815000000004</c:v>
                </c:pt>
                <c:pt idx="128">
                  <c:v>61.950479999999999</c:v>
                </c:pt>
                <c:pt idx="129">
                  <c:v>63.262886000000002</c:v>
                </c:pt>
                <c:pt idx="130">
                  <c:v>70.072385999999966</c:v>
                </c:pt>
                <c:pt idx="131">
                  <c:v>73.545019999999994</c:v>
                </c:pt>
                <c:pt idx="132">
                  <c:v>80.648633000000004</c:v>
                </c:pt>
                <c:pt idx="133">
                  <c:v>83.646286000000003</c:v>
                </c:pt>
                <c:pt idx="134">
                  <c:v>87.313303000000005</c:v>
                </c:pt>
                <c:pt idx="135">
                  <c:v>87.922200000000004</c:v>
                </c:pt>
                <c:pt idx="136">
                  <c:v>87.933915999999996</c:v>
                </c:pt>
                <c:pt idx="137">
                  <c:v>87.518021000000005</c:v>
                </c:pt>
                <c:pt idx="138">
                  <c:v>88.405994000000007</c:v>
                </c:pt>
                <c:pt idx="139">
                  <c:v>89.324149000000006</c:v>
                </c:pt>
                <c:pt idx="140">
                  <c:v>90.216791999999998</c:v>
                </c:pt>
                <c:pt idx="141">
                  <c:v>89.146286000000003</c:v>
                </c:pt>
                <c:pt idx="142">
                  <c:v>90.941806000000014</c:v>
                </c:pt>
                <c:pt idx="143">
                  <c:v>88.86815799999998</c:v>
                </c:pt>
                <c:pt idx="144">
                  <c:v>89.060187999999982</c:v>
                </c:pt>
                <c:pt idx="145">
                  <c:v>89.626007999999985</c:v>
                </c:pt>
                <c:pt idx="146">
                  <c:v>87.710205000000016</c:v>
                </c:pt>
                <c:pt idx="147">
                  <c:v>89.679397999999978</c:v>
                </c:pt>
                <c:pt idx="148">
                  <c:v>90.313670999999999</c:v>
                </c:pt>
                <c:pt idx="149">
                  <c:v>89.341763000000014</c:v>
                </c:pt>
                <c:pt idx="150">
                  <c:v>91.036105000000006</c:v>
                </c:pt>
                <c:pt idx="151">
                  <c:v>90.476889</c:v>
                </c:pt>
                <c:pt idx="152">
                  <c:v>93.088652999999979</c:v>
                </c:pt>
                <c:pt idx="153">
                  <c:v>90.764562999999995</c:v>
                </c:pt>
                <c:pt idx="154">
                  <c:v>90.869675999999998</c:v>
                </c:pt>
                <c:pt idx="155">
                  <c:v>90.21285899999998</c:v>
                </c:pt>
                <c:pt idx="156">
                  <c:v>92.248000000000005</c:v>
                </c:pt>
                <c:pt idx="157">
                  <c:v>91.720034999999982</c:v>
                </c:pt>
                <c:pt idx="158">
                  <c:v>92.852130999999986</c:v>
                </c:pt>
                <c:pt idx="159">
                  <c:v>91.644591000000005</c:v>
                </c:pt>
                <c:pt idx="160">
                  <c:v>92.520798999999968</c:v>
                </c:pt>
                <c:pt idx="161">
                  <c:v>90.739760000000004</c:v>
                </c:pt>
                <c:pt idx="162">
                  <c:v>92.374829999999989</c:v>
                </c:pt>
                <c:pt idx="163">
                  <c:v>87.724221000000014</c:v>
                </c:pt>
                <c:pt idx="164">
                  <c:v>89.667005000000003</c:v>
                </c:pt>
                <c:pt idx="165">
                  <c:v>89.505944</c:v>
                </c:pt>
                <c:pt idx="166">
                  <c:v>89.586816999999982</c:v>
                </c:pt>
                <c:pt idx="167">
                  <c:v>89.889845999999991</c:v>
                </c:pt>
                <c:pt idx="168">
                  <c:v>89.438547999999983</c:v>
                </c:pt>
                <c:pt idx="169">
                  <c:v>89.828513000000001</c:v>
                </c:pt>
                <c:pt idx="170">
                  <c:v>88.425819000000004</c:v>
                </c:pt>
                <c:pt idx="171">
                  <c:v>89.703879999999998</c:v>
                </c:pt>
                <c:pt idx="172">
                  <c:v>93.471705999999998</c:v>
                </c:pt>
                <c:pt idx="173">
                  <c:v>88.254101000000006</c:v>
                </c:pt>
                <c:pt idx="174">
                  <c:v>89.705857999999992</c:v>
                </c:pt>
                <c:pt idx="175">
                  <c:v>91.910204000000007</c:v>
                </c:pt>
                <c:pt idx="176">
                  <c:v>88.773349999999979</c:v>
                </c:pt>
                <c:pt idx="177">
                  <c:v>89.698274999999981</c:v>
                </c:pt>
                <c:pt idx="178">
                  <c:v>88.267914000000019</c:v>
                </c:pt>
                <c:pt idx="179">
                  <c:v>90.063637999999983</c:v>
                </c:pt>
                <c:pt idx="180">
                  <c:v>92.104282999999981</c:v>
                </c:pt>
                <c:pt idx="181">
                  <c:v>83.946978000000001</c:v>
                </c:pt>
                <c:pt idx="182">
                  <c:v>73.826211999999998</c:v>
                </c:pt>
                <c:pt idx="183">
                  <c:v>69.632616999999982</c:v>
                </c:pt>
                <c:pt idx="184">
                  <c:v>62.12975800000001</c:v>
                </c:pt>
                <c:pt idx="185">
                  <c:v>58.195842000000006</c:v>
                </c:pt>
                <c:pt idx="186">
                  <c:v>52.177158000000006</c:v>
                </c:pt>
                <c:pt idx="187">
                  <c:v>47.739017000000011</c:v>
                </c:pt>
                <c:pt idx="188">
                  <c:v>42.750643999999994</c:v>
                </c:pt>
                <c:pt idx="189">
                  <c:v>39.595513000000018</c:v>
                </c:pt>
                <c:pt idx="190">
                  <c:v>35.700060000000001</c:v>
                </c:pt>
                <c:pt idx="191">
                  <c:v>31.894186000000001</c:v>
                </c:pt>
                <c:pt idx="192">
                  <c:v>29.204471999999999</c:v>
                </c:pt>
                <c:pt idx="193">
                  <c:v>26.822023000000002</c:v>
                </c:pt>
                <c:pt idx="194">
                  <c:v>25.274025000000005</c:v>
                </c:pt>
                <c:pt idx="195">
                  <c:v>25.405242999999992</c:v>
                </c:pt>
                <c:pt idx="196">
                  <c:v>25.545524999999998</c:v>
                </c:pt>
                <c:pt idx="197">
                  <c:v>25.616076000000003</c:v>
                </c:pt>
                <c:pt idx="198">
                  <c:v>25.488795999999994</c:v>
                </c:pt>
                <c:pt idx="199">
                  <c:v>25.336055000000009</c:v>
                </c:pt>
                <c:pt idx="200">
                  <c:v>26.359304999999999</c:v>
                </c:pt>
                <c:pt idx="201">
                  <c:v>26.427437999999995</c:v>
                </c:pt>
                <c:pt idx="202">
                  <c:v>26.937401999999999</c:v>
                </c:pt>
                <c:pt idx="203">
                  <c:v>25.253564999999995</c:v>
                </c:pt>
                <c:pt idx="204">
                  <c:v>25.112469000000001</c:v>
                </c:pt>
                <c:pt idx="205">
                  <c:v>24.910056999999995</c:v>
                </c:pt>
                <c:pt idx="206">
                  <c:v>24.404938999999999</c:v>
                </c:pt>
                <c:pt idx="207">
                  <c:v>25.260505999999996</c:v>
                </c:pt>
                <c:pt idx="208">
                  <c:v>24.819758000000004</c:v>
                </c:pt>
                <c:pt idx="209">
                  <c:v>24.908586999999997</c:v>
                </c:pt>
                <c:pt idx="210">
                  <c:v>25.006408</c:v>
                </c:pt>
                <c:pt idx="211">
                  <c:v>25.170518999999999</c:v>
                </c:pt>
                <c:pt idx="212">
                  <c:v>23.350024999999999</c:v>
                </c:pt>
                <c:pt idx="213">
                  <c:v>24.552969000000001</c:v>
                </c:pt>
                <c:pt idx="214">
                  <c:v>25.192806000000001</c:v>
                </c:pt>
                <c:pt idx="215">
                  <c:v>25.187750000000001</c:v>
                </c:pt>
                <c:pt idx="216">
                  <c:v>25.225353999999996</c:v>
                </c:pt>
                <c:pt idx="217">
                  <c:v>24.986971</c:v>
                </c:pt>
                <c:pt idx="218">
                  <c:v>25.157086000000003</c:v>
                </c:pt>
                <c:pt idx="219">
                  <c:v>25.244955000000004</c:v>
                </c:pt>
                <c:pt idx="220">
                  <c:v>25.323625</c:v>
                </c:pt>
                <c:pt idx="221">
                  <c:v>25.220255999999999</c:v>
                </c:pt>
                <c:pt idx="222">
                  <c:v>25.367950000000004</c:v>
                </c:pt>
                <c:pt idx="223">
                  <c:v>25.428255999999998</c:v>
                </c:pt>
                <c:pt idx="224">
                  <c:v>25.373173000000001</c:v>
                </c:pt>
                <c:pt idx="225">
                  <c:v>25.246406999999998</c:v>
                </c:pt>
                <c:pt idx="226">
                  <c:v>25.231366000000001</c:v>
                </c:pt>
                <c:pt idx="227">
                  <c:v>25.351652000000001</c:v>
                </c:pt>
                <c:pt idx="228">
                  <c:v>25.279589999999995</c:v>
                </c:pt>
                <c:pt idx="229">
                  <c:v>25.419612999999991</c:v>
                </c:pt>
                <c:pt idx="230">
                  <c:v>25.138890000000004</c:v>
                </c:pt>
                <c:pt idx="231">
                  <c:v>25.062363999999995</c:v>
                </c:pt>
                <c:pt idx="232">
                  <c:v>25.286465999999997</c:v>
                </c:pt>
                <c:pt idx="233">
                  <c:v>25.147901999999998</c:v>
                </c:pt>
                <c:pt idx="234">
                  <c:v>25.053265000000003</c:v>
                </c:pt>
                <c:pt idx="235">
                  <c:v>25.061762000000002</c:v>
                </c:pt>
                <c:pt idx="236">
                  <c:v>25.275730999999997</c:v>
                </c:pt>
                <c:pt idx="237">
                  <c:v>25.204698</c:v>
                </c:pt>
                <c:pt idx="238">
                  <c:v>25.295591999999996</c:v>
                </c:pt>
                <c:pt idx="239">
                  <c:v>25.181737999999996</c:v>
                </c:pt>
                <c:pt idx="240">
                  <c:v>25.316555000000005</c:v>
                </c:pt>
                <c:pt idx="241">
                  <c:v>27.404126000000002</c:v>
                </c:pt>
                <c:pt idx="242">
                  <c:v>31.285525999999994</c:v>
                </c:pt>
                <c:pt idx="243">
                  <c:v>35.561305000000004</c:v>
                </c:pt>
                <c:pt idx="244">
                  <c:v>38.845458000000001</c:v>
                </c:pt>
                <c:pt idx="245">
                  <c:v>44.565672000000006</c:v>
                </c:pt>
                <c:pt idx="246">
                  <c:v>49.739661000000005</c:v>
                </c:pt>
                <c:pt idx="247">
                  <c:v>57.261517000000012</c:v>
                </c:pt>
                <c:pt idx="248">
                  <c:v>63.835324</c:v>
                </c:pt>
                <c:pt idx="249">
                  <c:v>65.172737999999953</c:v>
                </c:pt>
                <c:pt idx="250">
                  <c:v>68.948701</c:v>
                </c:pt>
                <c:pt idx="251">
                  <c:v>73.802714999999992</c:v>
                </c:pt>
                <c:pt idx="252">
                  <c:v>80.294970000000006</c:v>
                </c:pt>
                <c:pt idx="253">
                  <c:v>84.203300999999982</c:v>
                </c:pt>
                <c:pt idx="254">
                  <c:v>88.134876999999989</c:v>
                </c:pt>
                <c:pt idx="255">
                  <c:v>88.497446999999994</c:v>
                </c:pt>
                <c:pt idx="256">
                  <c:v>88.536647000000002</c:v>
                </c:pt>
                <c:pt idx="257">
                  <c:v>88.544658999999996</c:v>
                </c:pt>
                <c:pt idx="258">
                  <c:v>88.002394999999993</c:v>
                </c:pt>
                <c:pt idx="259">
                  <c:v>87.496250000000018</c:v>
                </c:pt>
                <c:pt idx="260">
                  <c:v>87.15978299999999</c:v>
                </c:pt>
                <c:pt idx="261">
                  <c:v>87.017455999999996</c:v>
                </c:pt>
                <c:pt idx="262">
                  <c:v>87.065094999999999</c:v>
                </c:pt>
                <c:pt idx="263">
                  <c:v>87.772629999999992</c:v>
                </c:pt>
                <c:pt idx="264">
                  <c:v>88.162915999999981</c:v>
                </c:pt>
                <c:pt idx="265">
                  <c:v>88.026697999999982</c:v>
                </c:pt>
                <c:pt idx="266">
                  <c:v>88.148623000000015</c:v>
                </c:pt>
                <c:pt idx="267">
                  <c:v>88.239739999999998</c:v>
                </c:pt>
                <c:pt idx="268">
                  <c:v>88.178019999999989</c:v>
                </c:pt>
                <c:pt idx="269">
                  <c:v>88.407280000000014</c:v>
                </c:pt>
                <c:pt idx="270">
                  <c:v>88.343613000000019</c:v>
                </c:pt>
                <c:pt idx="271">
                  <c:v>88.513290000000012</c:v>
                </c:pt>
                <c:pt idx="272">
                  <c:v>88.125188999999992</c:v>
                </c:pt>
                <c:pt idx="273">
                  <c:v>88.297897000000006</c:v>
                </c:pt>
                <c:pt idx="274">
                  <c:v>87.124163999999993</c:v>
                </c:pt>
                <c:pt idx="275">
                  <c:v>87.104923999999997</c:v>
                </c:pt>
                <c:pt idx="276">
                  <c:v>87.155714999999987</c:v>
                </c:pt>
                <c:pt idx="277">
                  <c:v>88.01937199999999</c:v>
                </c:pt>
                <c:pt idx="278">
                  <c:v>88.610954000000007</c:v>
                </c:pt>
                <c:pt idx="279">
                  <c:v>87.668220000000005</c:v>
                </c:pt>
                <c:pt idx="280">
                  <c:v>86.942473000000007</c:v>
                </c:pt>
                <c:pt idx="281">
                  <c:v>87.390354000000002</c:v>
                </c:pt>
                <c:pt idx="282">
                  <c:v>87.319773999999981</c:v>
                </c:pt>
                <c:pt idx="283">
                  <c:v>87.554310999999998</c:v>
                </c:pt>
                <c:pt idx="284">
                  <c:v>88.822706999999966</c:v>
                </c:pt>
                <c:pt idx="285">
                  <c:v>88.456112000000005</c:v>
                </c:pt>
                <c:pt idx="286">
                  <c:v>87.632490999999987</c:v>
                </c:pt>
                <c:pt idx="287">
                  <c:v>87.802113000000006</c:v>
                </c:pt>
                <c:pt idx="288">
                  <c:v>87.805019000000001</c:v>
                </c:pt>
                <c:pt idx="289">
                  <c:v>87.657067999999981</c:v>
                </c:pt>
                <c:pt idx="290">
                  <c:v>87.575051999999985</c:v>
                </c:pt>
                <c:pt idx="291">
                  <c:v>88.493136000000007</c:v>
                </c:pt>
                <c:pt idx="292">
                  <c:v>89.094228000000015</c:v>
                </c:pt>
                <c:pt idx="293">
                  <c:v>88.029911999999982</c:v>
                </c:pt>
                <c:pt idx="294">
                  <c:v>87.609556999999981</c:v>
                </c:pt>
                <c:pt idx="295">
                  <c:v>88.017777999999993</c:v>
                </c:pt>
                <c:pt idx="296">
                  <c:v>87.380472999999967</c:v>
                </c:pt>
                <c:pt idx="297">
                  <c:v>87.869439</c:v>
                </c:pt>
                <c:pt idx="298">
                  <c:v>88.767125000000007</c:v>
                </c:pt>
                <c:pt idx="299">
                  <c:v>89.219151999999994</c:v>
                </c:pt>
                <c:pt idx="300">
                  <c:v>87.863311999999979</c:v>
                </c:pt>
                <c:pt idx="301">
                  <c:v>80.765866000000003</c:v>
                </c:pt>
                <c:pt idx="302">
                  <c:v>73.689294000000004</c:v>
                </c:pt>
                <c:pt idx="303">
                  <c:v>67.136978999999968</c:v>
                </c:pt>
                <c:pt idx="304">
                  <c:v>61.970991000000005</c:v>
                </c:pt>
                <c:pt idx="305">
                  <c:v>56.658838000000003</c:v>
                </c:pt>
                <c:pt idx="306">
                  <c:v>51.989659999999994</c:v>
                </c:pt>
                <c:pt idx="307">
                  <c:v>47.957726999999998</c:v>
                </c:pt>
                <c:pt idx="308">
                  <c:v>43.663622000000004</c:v>
                </c:pt>
                <c:pt idx="309">
                  <c:v>39.891419000000006</c:v>
                </c:pt>
                <c:pt idx="310">
                  <c:v>35.977624999999996</c:v>
                </c:pt>
                <c:pt idx="311">
                  <c:v>32.446777000000004</c:v>
                </c:pt>
                <c:pt idx="312">
                  <c:v>29.394224000000001</c:v>
                </c:pt>
                <c:pt idx="313">
                  <c:v>27.296469999999996</c:v>
                </c:pt>
                <c:pt idx="314">
                  <c:v>25.379453000000005</c:v>
                </c:pt>
                <c:pt idx="315">
                  <c:v>25.385263999999996</c:v>
                </c:pt>
                <c:pt idx="316">
                  <c:v>25.371072999999999</c:v>
                </c:pt>
                <c:pt idx="317">
                  <c:v>25.291955000000009</c:v>
                </c:pt>
                <c:pt idx="318">
                  <c:v>25.343703999999995</c:v>
                </c:pt>
                <c:pt idx="319">
                  <c:v>25.242704999999997</c:v>
                </c:pt>
                <c:pt idx="320">
                  <c:v>25.323136000000002</c:v>
                </c:pt>
                <c:pt idx="321">
                  <c:v>25.314989000000004</c:v>
                </c:pt>
                <c:pt idx="322">
                  <c:v>25.132225999999999</c:v>
                </c:pt>
                <c:pt idx="323">
                  <c:v>25.333975000000002</c:v>
                </c:pt>
                <c:pt idx="324">
                  <c:v>25.322413999999991</c:v>
                </c:pt>
                <c:pt idx="325">
                  <c:v>25.357651000000004</c:v>
                </c:pt>
                <c:pt idx="326">
                  <c:v>25.304748999999997</c:v>
                </c:pt>
                <c:pt idx="327">
                  <c:v>25.340558999999999</c:v>
                </c:pt>
                <c:pt idx="328">
                  <c:v>25.367066000000001</c:v>
                </c:pt>
                <c:pt idx="329">
                  <c:v>25.315000000000001</c:v>
                </c:pt>
              </c:numCache>
            </c:numRef>
          </c:val>
        </c:ser>
        <c:dLbls/>
        <c:marker val="1"/>
        <c:axId val="125971072"/>
        <c:axId val="125985536"/>
      </c:lineChart>
      <c:catAx>
        <c:axId val="125971072"/>
        <c:scaling>
          <c:orientation val="minMax"/>
        </c:scaling>
        <c:axPos val="b"/>
        <c:title>
          <c:tx>
            <c:rich>
              <a:bodyPr/>
              <a:lstStyle/>
              <a:p>
                <a:pPr>
                  <a:defRPr/>
                </a:pPr>
                <a:r>
                  <a:rPr lang="en-US"/>
                  <a:t>Step (200ms)</a:t>
                </a:r>
              </a:p>
            </c:rich>
          </c:tx>
        </c:title>
        <c:tickLblPos val="nextTo"/>
        <c:crossAx val="125985536"/>
        <c:crosses val="autoZero"/>
        <c:auto val="1"/>
        <c:lblAlgn val="ctr"/>
        <c:lblOffset val="100"/>
        <c:tickLblSkip val="60"/>
        <c:tickMarkSkip val="60"/>
      </c:catAx>
      <c:valAx>
        <c:axId val="125985536"/>
        <c:scaling>
          <c:orientation val="minMax"/>
          <c:max val="120"/>
          <c:min val="0"/>
        </c:scaling>
        <c:axPos val="l"/>
        <c:title>
          <c:tx>
            <c:rich>
              <a:bodyPr rot="-5400000" vert="horz"/>
              <a:lstStyle/>
              <a:p>
                <a:pPr>
                  <a:defRPr/>
                </a:pPr>
                <a:r>
                  <a:rPr lang="en-US"/>
                  <a:t>Chip Power (W)</a:t>
                </a:r>
              </a:p>
            </c:rich>
          </c:tx>
        </c:title>
        <c:numFmt formatCode="General" sourceLinked="1"/>
        <c:tickLblPos val="nextTo"/>
        <c:crossAx val="125971072"/>
        <c:crosses val="autoZero"/>
        <c:crossBetween val="between"/>
      </c:valAx>
    </c:plotArea>
    <c:legend>
      <c:legendPos val="r"/>
      <c:layout>
        <c:manualLayout>
          <c:xMode val="edge"/>
          <c:yMode val="edge"/>
          <c:x val="0.18474912510936145"/>
          <c:y val="7.695277220782186E-2"/>
          <c:w val="0.64858420822397211"/>
          <c:h val="0.10903376208408733"/>
        </c:manualLayout>
      </c:layout>
    </c:legend>
    <c:plotVisOnly val="1"/>
    <c:dispBlanksAs val="gap"/>
  </c:chart>
  <c:spPr>
    <a:ln>
      <a:noFill/>
    </a:ln>
  </c:spPr>
  <c:txPr>
    <a:bodyPr/>
    <a:lstStyle/>
    <a:p>
      <a:pPr>
        <a:defRPr sz="1400"/>
      </a:pPr>
      <a:endParaRPr lang="en-US"/>
    </a:p>
  </c:txPr>
  <c:externalData r:id="rId1"/>
</c:chartSpace>
</file>

<file path=ppt/charts/chart17.xml><?xml version="1.0" encoding="utf-8"?>
<c:chartSpace xmlns:c="http://schemas.openxmlformats.org/drawingml/2006/chart" xmlns:a="http://schemas.openxmlformats.org/drawingml/2006/main" xmlns:r="http://schemas.openxmlformats.org/officeDocument/2006/relationships">
  <c:lang val="en-US"/>
  <c:chart>
    <c:plotArea>
      <c:layout>
        <c:manualLayout>
          <c:layoutTarget val="inner"/>
          <c:xMode val="edge"/>
          <c:yMode val="edge"/>
          <c:x val="0.11187882764654417"/>
          <c:y val="9.1946332795357119E-2"/>
          <c:w val="0.8516198600174979"/>
          <c:h val="0.67570075479695468"/>
        </c:manualLayout>
      </c:layout>
      <c:lineChart>
        <c:grouping val="standard"/>
        <c:ser>
          <c:idx val="0"/>
          <c:order val="0"/>
          <c:tx>
            <c:strRef>
              <c:f>Global!$B$1</c:f>
              <c:strCache>
                <c:ptCount val="1"/>
                <c:pt idx="0">
                  <c:v>Power Target</c:v>
                </c:pt>
              </c:strCache>
            </c:strRef>
          </c:tx>
          <c:spPr>
            <a:ln w="19050">
              <a:solidFill>
                <a:schemeClr val="tx1">
                  <a:lumMod val="50000"/>
                  <a:lumOff val="50000"/>
                </a:schemeClr>
              </a:solidFill>
              <a:prstDash val="sysDash"/>
            </a:ln>
          </c:spPr>
          <c:marker>
            <c:symbol val="none"/>
          </c:marker>
          <c:val>
            <c:numRef>
              <c:f>Global!$B$2:$B$330</c:f>
              <c:numCache>
                <c:formatCode>General</c:formatCode>
                <c:ptCount val="329"/>
                <c:pt idx="0">
                  <c:v>90</c:v>
                </c:pt>
                <c:pt idx="1">
                  <c:v>90</c:v>
                </c:pt>
                <c:pt idx="2">
                  <c:v>90</c:v>
                </c:pt>
                <c:pt idx="3">
                  <c:v>90</c:v>
                </c:pt>
                <c:pt idx="4">
                  <c:v>90</c:v>
                </c:pt>
                <c:pt idx="5">
                  <c:v>90</c:v>
                </c:pt>
                <c:pt idx="6">
                  <c:v>90</c:v>
                </c:pt>
                <c:pt idx="7">
                  <c:v>90</c:v>
                </c:pt>
                <c:pt idx="8">
                  <c:v>90</c:v>
                </c:pt>
                <c:pt idx="9">
                  <c:v>90</c:v>
                </c:pt>
                <c:pt idx="10">
                  <c:v>90</c:v>
                </c:pt>
                <c:pt idx="11">
                  <c:v>90</c:v>
                </c:pt>
                <c:pt idx="12">
                  <c:v>90</c:v>
                </c:pt>
                <c:pt idx="13">
                  <c:v>90</c:v>
                </c:pt>
                <c:pt idx="14">
                  <c:v>90</c:v>
                </c:pt>
                <c:pt idx="15">
                  <c:v>90</c:v>
                </c:pt>
                <c:pt idx="16">
                  <c:v>90</c:v>
                </c:pt>
                <c:pt idx="17">
                  <c:v>90</c:v>
                </c:pt>
                <c:pt idx="18">
                  <c:v>90</c:v>
                </c:pt>
                <c:pt idx="19">
                  <c:v>90</c:v>
                </c:pt>
                <c:pt idx="20">
                  <c:v>90</c:v>
                </c:pt>
                <c:pt idx="21">
                  <c:v>90</c:v>
                </c:pt>
                <c:pt idx="22">
                  <c:v>90</c:v>
                </c:pt>
                <c:pt idx="23">
                  <c:v>90</c:v>
                </c:pt>
                <c:pt idx="24">
                  <c:v>90</c:v>
                </c:pt>
                <c:pt idx="25">
                  <c:v>90</c:v>
                </c:pt>
                <c:pt idx="26">
                  <c:v>90</c:v>
                </c:pt>
                <c:pt idx="27">
                  <c:v>90</c:v>
                </c:pt>
                <c:pt idx="28">
                  <c:v>90</c:v>
                </c:pt>
                <c:pt idx="29">
                  <c:v>90</c:v>
                </c:pt>
                <c:pt idx="30">
                  <c:v>90</c:v>
                </c:pt>
                <c:pt idx="31">
                  <c:v>90</c:v>
                </c:pt>
                <c:pt idx="32">
                  <c:v>90</c:v>
                </c:pt>
                <c:pt idx="33">
                  <c:v>90</c:v>
                </c:pt>
                <c:pt idx="34">
                  <c:v>90</c:v>
                </c:pt>
                <c:pt idx="35">
                  <c:v>90</c:v>
                </c:pt>
                <c:pt idx="36">
                  <c:v>90</c:v>
                </c:pt>
                <c:pt idx="37">
                  <c:v>90</c:v>
                </c:pt>
                <c:pt idx="38">
                  <c:v>90</c:v>
                </c:pt>
                <c:pt idx="39">
                  <c:v>90</c:v>
                </c:pt>
                <c:pt idx="40">
                  <c:v>90</c:v>
                </c:pt>
                <c:pt idx="41">
                  <c:v>90</c:v>
                </c:pt>
                <c:pt idx="42">
                  <c:v>90</c:v>
                </c:pt>
                <c:pt idx="43">
                  <c:v>90</c:v>
                </c:pt>
                <c:pt idx="44">
                  <c:v>90</c:v>
                </c:pt>
                <c:pt idx="45">
                  <c:v>90</c:v>
                </c:pt>
                <c:pt idx="46">
                  <c:v>90</c:v>
                </c:pt>
                <c:pt idx="47">
                  <c:v>90</c:v>
                </c:pt>
                <c:pt idx="48">
                  <c:v>90</c:v>
                </c:pt>
                <c:pt idx="49">
                  <c:v>90</c:v>
                </c:pt>
                <c:pt idx="50">
                  <c:v>90</c:v>
                </c:pt>
                <c:pt idx="51">
                  <c:v>90</c:v>
                </c:pt>
                <c:pt idx="52">
                  <c:v>90</c:v>
                </c:pt>
                <c:pt idx="53">
                  <c:v>90</c:v>
                </c:pt>
                <c:pt idx="54">
                  <c:v>90</c:v>
                </c:pt>
                <c:pt idx="55">
                  <c:v>90</c:v>
                </c:pt>
                <c:pt idx="56">
                  <c:v>90</c:v>
                </c:pt>
                <c:pt idx="57">
                  <c:v>90</c:v>
                </c:pt>
                <c:pt idx="58">
                  <c:v>90</c:v>
                </c:pt>
                <c:pt idx="59">
                  <c:v>90</c:v>
                </c:pt>
                <c:pt idx="60">
                  <c:v>25</c:v>
                </c:pt>
                <c:pt idx="61">
                  <c:v>25</c:v>
                </c:pt>
                <c:pt idx="62">
                  <c:v>25</c:v>
                </c:pt>
                <c:pt idx="63">
                  <c:v>25</c:v>
                </c:pt>
                <c:pt idx="64">
                  <c:v>25</c:v>
                </c:pt>
                <c:pt idx="65">
                  <c:v>25</c:v>
                </c:pt>
                <c:pt idx="66">
                  <c:v>25</c:v>
                </c:pt>
                <c:pt idx="67">
                  <c:v>25</c:v>
                </c:pt>
                <c:pt idx="68">
                  <c:v>25</c:v>
                </c:pt>
                <c:pt idx="69">
                  <c:v>25</c:v>
                </c:pt>
                <c:pt idx="70">
                  <c:v>25</c:v>
                </c:pt>
                <c:pt idx="71">
                  <c:v>25</c:v>
                </c:pt>
                <c:pt idx="72">
                  <c:v>25</c:v>
                </c:pt>
                <c:pt idx="73">
                  <c:v>25</c:v>
                </c:pt>
                <c:pt idx="74">
                  <c:v>25</c:v>
                </c:pt>
                <c:pt idx="75">
                  <c:v>25</c:v>
                </c:pt>
                <c:pt idx="76">
                  <c:v>25</c:v>
                </c:pt>
                <c:pt idx="77">
                  <c:v>25</c:v>
                </c:pt>
                <c:pt idx="78">
                  <c:v>25</c:v>
                </c:pt>
                <c:pt idx="79">
                  <c:v>25</c:v>
                </c:pt>
                <c:pt idx="80">
                  <c:v>25</c:v>
                </c:pt>
                <c:pt idx="81">
                  <c:v>25</c:v>
                </c:pt>
                <c:pt idx="82">
                  <c:v>25</c:v>
                </c:pt>
                <c:pt idx="83">
                  <c:v>25</c:v>
                </c:pt>
                <c:pt idx="84">
                  <c:v>25</c:v>
                </c:pt>
                <c:pt idx="85">
                  <c:v>25</c:v>
                </c:pt>
                <c:pt idx="86">
                  <c:v>25</c:v>
                </c:pt>
                <c:pt idx="87">
                  <c:v>25</c:v>
                </c:pt>
                <c:pt idx="88">
                  <c:v>25</c:v>
                </c:pt>
                <c:pt idx="89">
                  <c:v>25</c:v>
                </c:pt>
                <c:pt idx="90">
                  <c:v>25</c:v>
                </c:pt>
                <c:pt idx="91">
                  <c:v>25</c:v>
                </c:pt>
                <c:pt idx="92">
                  <c:v>25</c:v>
                </c:pt>
                <c:pt idx="93">
                  <c:v>25</c:v>
                </c:pt>
                <c:pt idx="94">
                  <c:v>25</c:v>
                </c:pt>
                <c:pt idx="95">
                  <c:v>25</c:v>
                </c:pt>
                <c:pt idx="96">
                  <c:v>25</c:v>
                </c:pt>
                <c:pt idx="97">
                  <c:v>25</c:v>
                </c:pt>
                <c:pt idx="98">
                  <c:v>25</c:v>
                </c:pt>
                <c:pt idx="99">
                  <c:v>25</c:v>
                </c:pt>
                <c:pt idx="100">
                  <c:v>25</c:v>
                </c:pt>
                <c:pt idx="101">
                  <c:v>25</c:v>
                </c:pt>
                <c:pt idx="102">
                  <c:v>25</c:v>
                </c:pt>
                <c:pt idx="103">
                  <c:v>25</c:v>
                </c:pt>
                <c:pt idx="104">
                  <c:v>25</c:v>
                </c:pt>
                <c:pt idx="105">
                  <c:v>25</c:v>
                </c:pt>
                <c:pt idx="106">
                  <c:v>25</c:v>
                </c:pt>
                <c:pt idx="107">
                  <c:v>25</c:v>
                </c:pt>
                <c:pt idx="108">
                  <c:v>25</c:v>
                </c:pt>
                <c:pt idx="109">
                  <c:v>25</c:v>
                </c:pt>
                <c:pt idx="110">
                  <c:v>25</c:v>
                </c:pt>
                <c:pt idx="111">
                  <c:v>25</c:v>
                </c:pt>
                <c:pt idx="112">
                  <c:v>25</c:v>
                </c:pt>
                <c:pt idx="113">
                  <c:v>25</c:v>
                </c:pt>
                <c:pt idx="114">
                  <c:v>25</c:v>
                </c:pt>
                <c:pt idx="115">
                  <c:v>25</c:v>
                </c:pt>
                <c:pt idx="116">
                  <c:v>25</c:v>
                </c:pt>
                <c:pt idx="117">
                  <c:v>25</c:v>
                </c:pt>
                <c:pt idx="118">
                  <c:v>25</c:v>
                </c:pt>
                <c:pt idx="119">
                  <c:v>25</c:v>
                </c:pt>
                <c:pt idx="120">
                  <c:v>90</c:v>
                </c:pt>
                <c:pt idx="121">
                  <c:v>90</c:v>
                </c:pt>
                <c:pt idx="122">
                  <c:v>90</c:v>
                </c:pt>
                <c:pt idx="123">
                  <c:v>90</c:v>
                </c:pt>
                <c:pt idx="124">
                  <c:v>90</c:v>
                </c:pt>
                <c:pt idx="125">
                  <c:v>90</c:v>
                </c:pt>
                <c:pt idx="126">
                  <c:v>90</c:v>
                </c:pt>
                <c:pt idx="127">
                  <c:v>90</c:v>
                </c:pt>
                <c:pt idx="128">
                  <c:v>90</c:v>
                </c:pt>
                <c:pt idx="129">
                  <c:v>90</c:v>
                </c:pt>
                <c:pt idx="130">
                  <c:v>90</c:v>
                </c:pt>
                <c:pt idx="131">
                  <c:v>90</c:v>
                </c:pt>
                <c:pt idx="132">
                  <c:v>90</c:v>
                </c:pt>
                <c:pt idx="133">
                  <c:v>90</c:v>
                </c:pt>
                <c:pt idx="134">
                  <c:v>90</c:v>
                </c:pt>
                <c:pt idx="135">
                  <c:v>90</c:v>
                </c:pt>
                <c:pt idx="136">
                  <c:v>90</c:v>
                </c:pt>
                <c:pt idx="137">
                  <c:v>90</c:v>
                </c:pt>
                <c:pt idx="138">
                  <c:v>90</c:v>
                </c:pt>
                <c:pt idx="139">
                  <c:v>90</c:v>
                </c:pt>
                <c:pt idx="140">
                  <c:v>90</c:v>
                </c:pt>
                <c:pt idx="141">
                  <c:v>90</c:v>
                </c:pt>
                <c:pt idx="142">
                  <c:v>90</c:v>
                </c:pt>
                <c:pt idx="143">
                  <c:v>90</c:v>
                </c:pt>
                <c:pt idx="144">
                  <c:v>90</c:v>
                </c:pt>
                <c:pt idx="145">
                  <c:v>90</c:v>
                </c:pt>
                <c:pt idx="146">
                  <c:v>90</c:v>
                </c:pt>
                <c:pt idx="147">
                  <c:v>90</c:v>
                </c:pt>
                <c:pt idx="148">
                  <c:v>90</c:v>
                </c:pt>
                <c:pt idx="149">
                  <c:v>90</c:v>
                </c:pt>
                <c:pt idx="150">
                  <c:v>90</c:v>
                </c:pt>
                <c:pt idx="151">
                  <c:v>90</c:v>
                </c:pt>
                <c:pt idx="152">
                  <c:v>90</c:v>
                </c:pt>
                <c:pt idx="153">
                  <c:v>90</c:v>
                </c:pt>
                <c:pt idx="154">
                  <c:v>90</c:v>
                </c:pt>
                <c:pt idx="155">
                  <c:v>90</c:v>
                </c:pt>
                <c:pt idx="156">
                  <c:v>90</c:v>
                </c:pt>
                <c:pt idx="157">
                  <c:v>90</c:v>
                </c:pt>
                <c:pt idx="158">
                  <c:v>90</c:v>
                </c:pt>
                <c:pt idx="159">
                  <c:v>90</c:v>
                </c:pt>
                <c:pt idx="160">
                  <c:v>90</c:v>
                </c:pt>
                <c:pt idx="161">
                  <c:v>90</c:v>
                </c:pt>
                <c:pt idx="162">
                  <c:v>90</c:v>
                </c:pt>
                <c:pt idx="163">
                  <c:v>90</c:v>
                </c:pt>
                <c:pt idx="164">
                  <c:v>90</c:v>
                </c:pt>
                <c:pt idx="165">
                  <c:v>90</c:v>
                </c:pt>
                <c:pt idx="166">
                  <c:v>90</c:v>
                </c:pt>
                <c:pt idx="167">
                  <c:v>90</c:v>
                </c:pt>
                <c:pt idx="168">
                  <c:v>90</c:v>
                </c:pt>
                <c:pt idx="169">
                  <c:v>90</c:v>
                </c:pt>
                <c:pt idx="170">
                  <c:v>90</c:v>
                </c:pt>
                <c:pt idx="171">
                  <c:v>90</c:v>
                </c:pt>
                <c:pt idx="172">
                  <c:v>90</c:v>
                </c:pt>
                <c:pt idx="173">
                  <c:v>90</c:v>
                </c:pt>
                <c:pt idx="174">
                  <c:v>90</c:v>
                </c:pt>
                <c:pt idx="175">
                  <c:v>90</c:v>
                </c:pt>
                <c:pt idx="176">
                  <c:v>90</c:v>
                </c:pt>
                <c:pt idx="177">
                  <c:v>90</c:v>
                </c:pt>
                <c:pt idx="178">
                  <c:v>90</c:v>
                </c:pt>
                <c:pt idx="179">
                  <c:v>90</c:v>
                </c:pt>
                <c:pt idx="180">
                  <c:v>25</c:v>
                </c:pt>
                <c:pt idx="181">
                  <c:v>25</c:v>
                </c:pt>
                <c:pt idx="182">
                  <c:v>25</c:v>
                </c:pt>
                <c:pt idx="183">
                  <c:v>25</c:v>
                </c:pt>
                <c:pt idx="184">
                  <c:v>25</c:v>
                </c:pt>
                <c:pt idx="185">
                  <c:v>25</c:v>
                </c:pt>
                <c:pt idx="186">
                  <c:v>25</c:v>
                </c:pt>
                <c:pt idx="187">
                  <c:v>25</c:v>
                </c:pt>
                <c:pt idx="188">
                  <c:v>25</c:v>
                </c:pt>
                <c:pt idx="189">
                  <c:v>25</c:v>
                </c:pt>
                <c:pt idx="190">
                  <c:v>25</c:v>
                </c:pt>
                <c:pt idx="191">
                  <c:v>25</c:v>
                </c:pt>
                <c:pt idx="192">
                  <c:v>25</c:v>
                </c:pt>
                <c:pt idx="193">
                  <c:v>25</c:v>
                </c:pt>
                <c:pt idx="194">
                  <c:v>25</c:v>
                </c:pt>
                <c:pt idx="195">
                  <c:v>25</c:v>
                </c:pt>
                <c:pt idx="196">
                  <c:v>25</c:v>
                </c:pt>
                <c:pt idx="197">
                  <c:v>25</c:v>
                </c:pt>
                <c:pt idx="198">
                  <c:v>25</c:v>
                </c:pt>
                <c:pt idx="199">
                  <c:v>25</c:v>
                </c:pt>
                <c:pt idx="200">
                  <c:v>25</c:v>
                </c:pt>
                <c:pt idx="201">
                  <c:v>25</c:v>
                </c:pt>
                <c:pt idx="202">
                  <c:v>25</c:v>
                </c:pt>
                <c:pt idx="203">
                  <c:v>25</c:v>
                </c:pt>
                <c:pt idx="204">
                  <c:v>25</c:v>
                </c:pt>
                <c:pt idx="205">
                  <c:v>25</c:v>
                </c:pt>
                <c:pt idx="206">
                  <c:v>25</c:v>
                </c:pt>
                <c:pt idx="207">
                  <c:v>25</c:v>
                </c:pt>
                <c:pt idx="208">
                  <c:v>25</c:v>
                </c:pt>
                <c:pt idx="209">
                  <c:v>25</c:v>
                </c:pt>
                <c:pt idx="210">
                  <c:v>25</c:v>
                </c:pt>
                <c:pt idx="211">
                  <c:v>25</c:v>
                </c:pt>
                <c:pt idx="212">
                  <c:v>25</c:v>
                </c:pt>
                <c:pt idx="213">
                  <c:v>25</c:v>
                </c:pt>
                <c:pt idx="214">
                  <c:v>25</c:v>
                </c:pt>
                <c:pt idx="215">
                  <c:v>25</c:v>
                </c:pt>
                <c:pt idx="216">
                  <c:v>25</c:v>
                </c:pt>
                <c:pt idx="217">
                  <c:v>25</c:v>
                </c:pt>
                <c:pt idx="218">
                  <c:v>25</c:v>
                </c:pt>
                <c:pt idx="219">
                  <c:v>25</c:v>
                </c:pt>
                <c:pt idx="220">
                  <c:v>25</c:v>
                </c:pt>
                <c:pt idx="221">
                  <c:v>25</c:v>
                </c:pt>
                <c:pt idx="222">
                  <c:v>25</c:v>
                </c:pt>
                <c:pt idx="223">
                  <c:v>25</c:v>
                </c:pt>
                <c:pt idx="224">
                  <c:v>25</c:v>
                </c:pt>
                <c:pt idx="225">
                  <c:v>25</c:v>
                </c:pt>
                <c:pt idx="226">
                  <c:v>25</c:v>
                </c:pt>
                <c:pt idx="227">
                  <c:v>25</c:v>
                </c:pt>
                <c:pt idx="228">
                  <c:v>25</c:v>
                </c:pt>
                <c:pt idx="229">
                  <c:v>25</c:v>
                </c:pt>
                <c:pt idx="230">
                  <c:v>25</c:v>
                </c:pt>
                <c:pt idx="231">
                  <c:v>25</c:v>
                </c:pt>
                <c:pt idx="232">
                  <c:v>25</c:v>
                </c:pt>
                <c:pt idx="233">
                  <c:v>25</c:v>
                </c:pt>
                <c:pt idx="234">
                  <c:v>25</c:v>
                </c:pt>
                <c:pt idx="235">
                  <c:v>25</c:v>
                </c:pt>
                <c:pt idx="236">
                  <c:v>25</c:v>
                </c:pt>
                <c:pt idx="237">
                  <c:v>25</c:v>
                </c:pt>
                <c:pt idx="238">
                  <c:v>25</c:v>
                </c:pt>
                <c:pt idx="239">
                  <c:v>25</c:v>
                </c:pt>
                <c:pt idx="240">
                  <c:v>90</c:v>
                </c:pt>
                <c:pt idx="241">
                  <c:v>90</c:v>
                </c:pt>
                <c:pt idx="242">
                  <c:v>90</c:v>
                </c:pt>
                <c:pt idx="243">
                  <c:v>90</c:v>
                </c:pt>
                <c:pt idx="244">
                  <c:v>90</c:v>
                </c:pt>
                <c:pt idx="245">
                  <c:v>90</c:v>
                </c:pt>
                <c:pt idx="246">
                  <c:v>90</c:v>
                </c:pt>
                <c:pt idx="247">
                  <c:v>90</c:v>
                </c:pt>
                <c:pt idx="248">
                  <c:v>90</c:v>
                </c:pt>
                <c:pt idx="249">
                  <c:v>90</c:v>
                </c:pt>
                <c:pt idx="250">
                  <c:v>90</c:v>
                </c:pt>
                <c:pt idx="251">
                  <c:v>90</c:v>
                </c:pt>
                <c:pt idx="252">
                  <c:v>90</c:v>
                </c:pt>
                <c:pt idx="253">
                  <c:v>90</c:v>
                </c:pt>
                <c:pt idx="254">
                  <c:v>90</c:v>
                </c:pt>
                <c:pt idx="255">
                  <c:v>90</c:v>
                </c:pt>
                <c:pt idx="256">
                  <c:v>90</c:v>
                </c:pt>
                <c:pt idx="257">
                  <c:v>90</c:v>
                </c:pt>
                <c:pt idx="258">
                  <c:v>90</c:v>
                </c:pt>
                <c:pt idx="259">
                  <c:v>90</c:v>
                </c:pt>
                <c:pt idx="260">
                  <c:v>90</c:v>
                </c:pt>
                <c:pt idx="261">
                  <c:v>90</c:v>
                </c:pt>
                <c:pt idx="262">
                  <c:v>90</c:v>
                </c:pt>
                <c:pt idx="263">
                  <c:v>90</c:v>
                </c:pt>
                <c:pt idx="264">
                  <c:v>90</c:v>
                </c:pt>
                <c:pt idx="265">
                  <c:v>90</c:v>
                </c:pt>
                <c:pt idx="266">
                  <c:v>90</c:v>
                </c:pt>
                <c:pt idx="267">
                  <c:v>90</c:v>
                </c:pt>
                <c:pt idx="268">
                  <c:v>90</c:v>
                </c:pt>
                <c:pt idx="269">
                  <c:v>90</c:v>
                </c:pt>
                <c:pt idx="270">
                  <c:v>90</c:v>
                </c:pt>
                <c:pt idx="271">
                  <c:v>90</c:v>
                </c:pt>
                <c:pt idx="272">
                  <c:v>90</c:v>
                </c:pt>
                <c:pt idx="273">
                  <c:v>90</c:v>
                </c:pt>
                <c:pt idx="274">
                  <c:v>90</c:v>
                </c:pt>
                <c:pt idx="275">
                  <c:v>90</c:v>
                </c:pt>
                <c:pt idx="276">
                  <c:v>90</c:v>
                </c:pt>
                <c:pt idx="277">
                  <c:v>90</c:v>
                </c:pt>
                <c:pt idx="278">
                  <c:v>90</c:v>
                </c:pt>
                <c:pt idx="279">
                  <c:v>90</c:v>
                </c:pt>
                <c:pt idx="280">
                  <c:v>90</c:v>
                </c:pt>
                <c:pt idx="281">
                  <c:v>90</c:v>
                </c:pt>
                <c:pt idx="282">
                  <c:v>90</c:v>
                </c:pt>
                <c:pt idx="283">
                  <c:v>90</c:v>
                </c:pt>
                <c:pt idx="284">
                  <c:v>90</c:v>
                </c:pt>
                <c:pt idx="285">
                  <c:v>90</c:v>
                </c:pt>
                <c:pt idx="286">
                  <c:v>90</c:v>
                </c:pt>
                <c:pt idx="287">
                  <c:v>90</c:v>
                </c:pt>
                <c:pt idx="288">
                  <c:v>90</c:v>
                </c:pt>
                <c:pt idx="289">
                  <c:v>90</c:v>
                </c:pt>
                <c:pt idx="290">
                  <c:v>90</c:v>
                </c:pt>
                <c:pt idx="291">
                  <c:v>90</c:v>
                </c:pt>
                <c:pt idx="292">
                  <c:v>90</c:v>
                </c:pt>
                <c:pt idx="293">
                  <c:v>90</c:v>
                </c:pt>
                <c:pt idx="294">
                  <c:v>90</c:v>
                </c:pt>
                <c:pt idx="295">
                  <c:v>90</c:v>
                </c:pt>
                <c:pt idx="296">
                  <c:v>90</c:v>
                </c:pt>
                <c:pt idx="297">
                  <c:v>90</c:v>
                </c:pt>
                <c:pt idx="298">
                  <c:v>90</c:v>
                </c:pt>
                <c:pt idx="299">
                  <c:v>90</c:v>
                </c:pt>
                <c:pt idx="300">
                  <c:v>25</c:v>
                </c:pt>
                <c:pt idx="301">
                  <c:v>25</c:v>
                </c:pt>
                <c:pt idx="302">
                  <c:v>25</c:v>
                </c:pt>
                <c:pt idx="303">
                  <c:v>25</c:v>
                </c:pt>
                <c:pt idx="304">
                  <c:v>25</c:v>
                </c:pt>
                <c:pt idx="305">
                  <c:v>25</c:v>
                </c:pt>
                <c:pt idx="306">
                  <c:v>25</c:v>
                </c:pt>
                <c:pt idx="307">
                  <c:v>25</c:v>
                </c:pt>
                <c:pt idx="308">
                  <c:v>25</c:v>
                </c:pt>
                <c:pt idx="309">
                  <c:v>25</c:v>
                </c:pt>
                <c:pt idx="310">
                  <c:v>25</c:v>
                </c:pt>
                <c:pt idx="311">
                  <c:v>25</c:v>
                </c:pt>
                <c:pt idx="312">
                  <c:v>25</c:v>
                </c:pt>
                <c:pt idx="313">
                  <c:v>25</c:v>
                </c:pt>
                <c:pt idx="314">
                  <c:v>25</c:v>
                </c:pt>
                <c:pt idx="315">
                  <c:v>25</c:v>
                </c:pt>
                <c:pt idx="316">
                  <c:v>25</c:v>
                </c:pt>
                <c:pt idx="317">
                  <c:v>25</c:v>
                </c:pt>
                <c:pt idx="318">
                  <c:v>25</c:v>
                </c:pt>
                <c:pt idx="319">
                  <c:v>25</c:v>
                </c:pt>
                <c:pt idx="320">
                  <c:v>25</c:v>
                </c:pt>
                <c:pt idx="321">
                  <c:v>25</c:v>
                </c:pt>
                <c:pt idx="322">
                  <c:v>25</c:v>
                </c:pt>
                <c:pt idx="323">
                  <c:v>25</c:v>
                </c:pt>
                <c:pt idx="324">
                  <c:v>25</c:v>
                </c:pt>
                <c:pt idx="325">
                  <c:v>25</c:v>
                </c:pt>
                <c:pt idx="326">
                  <c:v>25</c:v>
                </c:pt>
                <c:pt idx="327">
                  <c:v>25</c:v>
                </c:pt>
                <c:pt idx="328">
                  <c:v>25</c:v>
                </c:pt>
              </c:numCache>
            </c:numRef>
          </c:val>
        </c:ser>
        <c:ser>
          <c:idx val="1"/>
          <c:order val="1"/>
          <c:tx>
            <c:strRef>
              <c:f>Global!$C$1</c:f>
              <c:strCache>
                <c:ptCount val="1"/>
                <c:pt idx="0">
                  <c:v>PPEP Based Policy</c:v>
                </c:pt>
              </c:strCache>
            </c:strRef>
          </c:tx>
          <c:spPr>
            <a:ln w="19050">
              <a:solidFill>
                <a:schemeClr val="tx1"/>
              </a:solidFill>
            </a:ln>
          </c:spPr>
          <c:marker>
            <c:symbol val="none"/>
          </c:marker>
          <c:val>
            <c:numRef>
              <c:f>Global!$C$2:$C$330</c:f>
              <c:numCache>
                <c:formatCode>General</c:formatCode>
                <c:ptCount val="329"/>
                <c:pt idx="0">
                  <c:v>87.319387999999989</c:v>
                </c:pt>
                <c:pt idx="1">
                  <c:v>87.181012999999979</c:v>
                </c:pt>
                <c:pt idx="2">
                  <c:v>87.122559999999979</c:v>
                </c:pt>
                <c:pt idx="3">
                  <c:v>86.977192000000002</c:v>
                </c:pt>
                <c:pt idx="4">
                  <c:v>86.179231999999985</c:v>
                </c:pt>
                <c:pt idx="5">
                  <c:v>86.683814999999981</c:v>
                </c:pt>
                <c:pt idx="6">
                  <c:v>86.902654999999996</c:v>
                </c:pt>
                <c:pt idx="7">
                  <c:v>86.908912000000001</c:v>
                </c:pt>
                <c:pt idx="8">
                  <c:v>86.918769999999995</c:v>
                </c:pt>
                <c:pt idx="9">
                  <c:v>85.650055999999992</c:v>
                </c:pt>
                <c:pt idx="10">
                  <c:v>85.681554000000006</c:v>
                </c:pt>
                <c:pt idx="11">
                  <c:v>85.959570000000014</c:v>
                </c:pt>
                <c:pt idx="12">
                  <c:v>86.697986</c:v>
                </c:pt>
                <c:pt idx="13">
                  <c:v>86.908315000000002</c:v>
                </c:pt>
                <c:pt idx="14">
                  <c:v>86.998391999999981</c:v>
                </c:pt>
                <c:pt idx="15">
                  <c:v>87.087979000000004</c:v>
                </c:pt>
                <c:pt idx="16">
                  <c:v>87.347475000000003</c:v>
                </c:pt>
                <c:pt idx="17">
                  <c:v>86.923356999999982</c:v>
                </c:pt>
                <c:pt idx="18">
                  <c:v>85.750235000000004</c:v>
                </c:pt>
                <c:pt idx="19">
                  <c:v>86.163938999999985</c:v>
                </c:pt>
                <c:pt idx="20">
                  <c:v>85.638466999999991</c:v>
                </c:pt>
                <c:pt idx="21">
                  <c:v>86.125912999999969</c:v>
                </c:pt>
                <c:pt idx="22">
                  <c:v>86.614964000000015</c:v>
                </c:pt>
                <c:pt idx="23">
                  <c:v>87.196301999999989</c:v>
                </c:pt>
                <c:pt idx="24">
                  <c:v>87.377864000000002</c:v>
                </c:pt>
                <c:pt idx="25">
                  <c:v>87.406283000000016</c:v>
                </c:pt>
                <c:pt idx="26">
                  <c:v>87.505612999999983</c:v>
                </c:pt>
                <c:pt idx="27">
                  <c:v>87.293425999999997</c:v>
                </c:pt>
                <c:pt idx="28">
                  <c:v>87.733860000000007</c:v>
                </c:pt>
                <c:pt idx="29">
                  <c:v>88.064355000000006</c:v>
                </c:pt>
                <c:pt idx="30">
                  <c:v>86.417800000000014</c:v>
                </c:pt>
                <c:pt idx="31">
                  <c:v>86.820593000000002</c:v>
                </c:pt>
                <c:pt idx="32">
                  <c:v>86.89678099999999</c:v>
                </c:pt>
                <c:pt idx="33">
                  <c:v>88.016666000000015</c:v>
                </c:pt>
                <c:pt idx="34">
                  <c:v>89.787358999999981</c:v>
                </c:pt>
                <c:pt idx="35">
                  <c:v>90.496323000000018</c:v>
                </c:pt>
                <c:pt idx="36">
                  <c:v>84.775259000000005</c:v>
                </c:pt>
                <c:pt idx="37">
                  <c:v>85.382207999999991</c:v>
                </c:pt>
                <c:pt idx="38">
                  <c:v>85.417917000000017</c:v>
                </c:pt>
                <c:pt idx="39">
                  <c:v>85.441653000000031</c:v>
                </c:pt>
                <c:pt idx="40">
                  <c:v>85.976081999999991</c:v>
                </c:pt>
                <c:pt idx="41">
                  <c:v>84.701290000000014</c:v>
                </c:pt>
                <c:pt idx="42">
                  <c:v>81.739896999999999</c:v>
                </c:pt>
                <c:pt idx="43">
                  <c:v>81.648707999999985</c:v>
                </c:pt>
                <c:pt idx="44">
                  <c:v>85.496916999999996</c:v>
                </c:pt>
                <c:pt idx="45">
                  <c:v>85.466920000000016</c:v>
                </c:pt>
                <c:pt idx="46">
                  <c:v>86.08493799999998</c:v>
                </c:pt>
                <c:pt idx="47">
                  <c:v>86.388178999999965</c:v>
                </c:pt>
                <c:pt idx="48">
                  <c:v>85.847705000000005</c:v>
                </c:pt>
                <c:pt idx="49">
                  <c:v>88.093701999999979</c:v>
                </c:pt>
                <c:pt idx="50">
                  <c:v>88.145167999999998</c:v>
                </c:pt>
                <c:pt idx="51">
                  <c:v>85.959548999999981</c:v>
                </c:pt>
                <c:pt idx="52">
                  <c:v>86.093466000000006</c:v>
                </c:pt>
                <c:pt idx="53">
                  <c:v>85.714628000000019</c:v>
                </c:pt>
                <c:pt idx="54">
                  <c:v>85.391514000000015</c:v>
                </c:pt>
                <c:pt idx="55">
                  <c:v>85.613033999999999</c:v>
                </c:pt>
                <c:pt idx="56">
                  <c:v>87.059353999999999</c:v>
                </c:pt>
                <c:pt idx="57">
                  <c:v>86.300657000000001</c:v>
                </c:pt>
                <c:pt idx="58">
                  <c:v>84.661022000000003</c:v>
                </c:pt>
                <c:pt idx="59">
                  <c:v>85.063300000000012</c:v>
                </c:pt>
                <c:pt idx="60">
                  <c:v>85.262147999999982</c:v>
                </c:pt>
                <c:pt idx="61">
                  <c:v>24.934937999999999</c:v>
                </c:pt>
                <c:pt idx="62">
                  <c:v>24.833437</c:v>
                </c:pt>
                <c:pt idx="63">
                  <c:v>25.017436</c:v>
                </c:pt>
                <c:pt idx="64">
                  <c:v>22.922922999999997</c:v>
                </c:pt>
                <c:pt idx="65">
                  <c:v>25.082231999999994</c:v>
                </c:pt>
                <c:pt idx="66">
                  <c:v>22.757456999999999</c:v>
                </c:pt>
                <c:pt idx="67">
                  <c:v>24.965964</c:v>
                </c:pt>
                <c:pt idx="68">
                  <c:v>25.249483999999995</c:v>
                </c:pt>
                <c:pt idx="69">
                  <c:v>22.846008000000001</c:v>
                </c:pt>
                <c:pt idx="70">
                  <c:v>24.486534999999996</c:v>
                </c:pt>
                <c:pt idx="71">
                  <c:v>24.399869000000002</c:v>
                </c:pt>
                <c:pt idx="72">
                  <c:v>24.763288999999997</c:v>
                </c:pt>
                <c:pt idx="73">
                  <c:v>25.153552999999999</c:v>
                </c:pt>
                <c:pt idx="74">
                  <c:v>22.979791999999996</c:v>
                </c:pt>
                <c:pt idx="75">
                  <c:v>24.637912000000004</c:v>
                </c:pt>
                <c:pt idx="76">
                  <c:v>24.709911000000005</c:v>
                </c:pt>
                <c:pt idx="77">
                  <c:v>24.592008999999997</c:v>
                </c:pt>
                <c:pt idx="78">
                  <c:v>24.698315000000001</c:v>
                </c:pt>
                <c:pt idx="79">
                  <c:v>24.562198999999996</c:v>
                </c:pt>
                <c:pt idx="80">
                  <c:v>24.762915999999997</c:v>
                </c:pt>
                <c:pt idx="81">
                  <c:v>24.539075000000004</c:v>
                </c:pt>
                <c:pt idx="82">
                  <c:v>24.651641000000001</c:v>
                </c:pt>
                <c:pt idx="83">
                  <c:v>24.810237999999995</c:v>
                </c:pt>
                <c:pt idx="84">
                  <c:v>24.455608999999995</c:v>
                </c:pt>
                <c:pt idx="85">
                  <c:v>24.799486999999996</c:v>
                </c:pt>
                <c:pt idx="86">
                  <c:v>24.681215000000005</c:v>
                </c:pt>
                <c:pt idx="87">
                  <c:v>24.692254999999999</c:v>
                </c:pt>
                <c:pt idx="88">
                  <c:v>24.714942000000001</c:v>
                </c:pt>
                <c:pt idx="89">
                  <c:v>24.519493000000001</c:v>
                </c:pt>
                <c:pt idx="90">
                  <c:v>24.486326999999992</c:v>
                </c:pt>
                <c:pt idx="91">
                  <c:v>24.519829999999999</c:v>
                </c:pt>
                <c:pt idx="92">
                  <c:v>24.548531999999998</c:v>
                </c:pt>
                <c:pt idx="93">
                  <c:v>24.471636999999998</c:v>
                </c:pt>
                <c:pt idx="94">
                  <c:v>24.567043000000002</c:v>
                </c:pt>
                <c:pt idx="95">
                  <c:v>24.692492999999995</c:v>
                </c:pt>
                <c:pt idx="96">
                  <c:v>24.860292999999995</c:v>
                </c:pt>
                <c:pt idx="97">
                  <c:v>24.655562</c:v>
                </c:pt>
                <c:pt idx="98">
                  <c:v>24.633559000000005</c:v>
                </c:pt>
                <c:pt idx="99">
                  <c:v>24.769787999999991</c:v>
                </c:pt>
                <c:pt idx="100">
                  <c:v>24.796501999999997</c:v>
                </c:pt>
                <c:pt idx="101">
                  <c:v>24.642890999999999</c:v>
                </c:pt>
                <c:pt idx="102">
                  <c:v>24.582878000000001</c:v>
                </c:pt>
                <c:pt idx="103">
                  <c:v>24.705539999999992</c:v>
                </c:pt>
                <c:pt idx="104">
                  <c:v>24.622513999999995</c:v>
                </c:pt>
                <c:pt idx="105">
                  <c:v>24.571922000000001</c:v>
                </c:pt>
                <c:pt idx="106">
                  <c:v>24.689309000000002</c:v>
                </c:pt>
                <c:pt idx="107">
                  <c:v>24.666523999999995</c:v>
                </c:pt>
                <c:pt idx="108">
                  <c:v>24.976993</c:v>
                </c:pt>
                <c:pt idx="109">
                  <c:v>24.607036000000001</c:v>
                </c:pt>
                <c:pt idx="110">
                  <c:v>24.549406999999995</c:v>
                </c:pt>
                <c:pt idx="111">
                  <c:v>24.655593</c:v>
                </c:pt>
                <c:pt idx="112">
                  <c:v>24.786272999999998</c:v>
                </c:pt>
                <c:pt idx="113">
                  <c:v>24.836209</c:v>
                </c:pt>
                <c:pt idx="114">
                  <c:v>24.460877</c:v>
                </c:pt>
                <c:pt idx="115">
                  <c:v>24.565019999999997</c:v>
                </c:pt>
                <c:pt idx="116">
                  <c:v>24.848921000000001</c:v>
                </c:pt>
                <c:pt idx="117">
                  <c:v>24.991109000000002</c:v>
                </c:pt>
                <c:pt idx="118">
                  <c:v>24.820198000000001</c:v>
                </c:pt>
                <c:pt idx="119">
                  <c:v>24.865815999999999</c:v>
                </c:pt>
                <c:pt idx="120">
                  <c:v>24.746694000000002</c:v>
                </c:pt>
                <c:pt idx="121">
                  <c:v>87.174331999999978</c:v>
                </c:pt>
                <c:pt idx="122">
                  <c:v>86.929971999999992</c:v>
                </c:pt>
                <c:pt idx="123">
                  <c:v>86.959771999999987</c:v>
                </c:pt>
                <c:pt idx="124">
                  <c:v>86.138151999999991</c:v>
                </c:pt>
                <c:pt idx="125">
                  <c:v>86.144919000000016</c:v>
                </c:pt>
                <c:pt idx="126">
                  <c:v>86.356308999999968</c:v>
                </c:pt>
                <c:pt idx="127">
                  <c:v>87.163713000000001</c:v>
                </c:pt>
                <c:pt idx="128">
                  <c:v>86.545085</c:v>
                </c:pt>
                <c:pt idx="129">
                  <c:v>87.715226000000015</c:v>
                </c:pt>
                <c:pt idx="130">
                  <c:v>87.543678</c:v>
                </c:pt>
                <c:pt idx="131">
                  <c:v>88.574267000000006</c:v>
                </c:pt>
                <c:pt idx="132">
                  <c:v>88.476512</c:v>
                </c:pt>
                <c:pt idx="133">
                  <c:v>88.017196000000013</c:v>
                </c:pt>
                <c:pt idx="134">
                  <c:v>86.842484999999982</c:v>
                </c:pt>
                <c:pt idx="135">
                  <c:v>88.21454300000002</c:v>
                </c:pt>
                <c:pt idx="136">
                  <c:v>87.980187000000001</c:v>
                </c:pt>
                <c:pt idx="137">
                  <c:v>88.936511999999993</c:v>
                </c:pt>
                <c:pt idx="138">
                  <c:v>89.805458999999985</c:v>
                </c:pt>
                <c:pt idx="139">
                  <c:v>89.184126000000006</c:v>
                </c:pt>
                <c:pt idx="140">
                  <c:v>89.929713000000007</c:v>
                </c:pt>
                <c:pt idx="141">
                  <c:v>89.556021999999999</c:v>
                </c:pt>
                <c:pt idx="142">
                  <c:v>89.286522000000005</c:v>
                </c:pt>
                <c:pt idx="143">
                  <c:v>90.540407999999999</c:v>
                </c:pt>
                <c:pt idx="144">
                  <c:v>84.314426999999995</c:v>
                </c:pt>
                <c:pt idx="145">
                  <c:v>88.841823000000019</c:v>
                </c:pt>
                <c:pt idx="146">
                  <c:v>87.410584000000014</c:v>
                </c:pt>
                <c:pt idx="147">
                  <c:v>88.355130999999986</c:v>
                </c:pt>
                <c:pt idx="148">
                  <c:v>88.986761999999999</c:v>
                </c:pt>
                <c:pt idx="149">
                  <c:v>89.083028999999982</c:v>
                </c:pt>
                <c:pt idx="150">
                  <c:v>90.955916000000002</c:v>
                </c:pt>
                <c:pt idx="151">
                  <c:v>85.775249000000002</c:v>
                </c:pt>
                <c:pt idx="152">
                  <c:v>87.344041000000004</c:v>
                </c:pt>
                <c:pt idx="153">
                  <c:v>85.149035999999981</c:v>
                </c:pt>
                <c:pt idx="154">
                  <c:v>86.829363999999998</c:v>
                </c:pt>
                <c:pt idx="155">
                  <c:v>85.763684999999995</c:v>
                </c:pt>
                <c:pt idx="156">
                  <c:v>87.108091999999985</c:v>
                </c:pt>
                <c:pt idx="157">
                  <c:v>85.066963000000015</c:v>
                </c:pt>
                <c:pt idx="158">
                  <c:v>87.330419000000006</c:v>
                </c:pt>
                <c:pt idx="159">
                  <c:v>84.311766000000006</c:v>
                </c:pt>
                <c:pt idx="160">
                  <c:v>90.571701999999988</c:v>
                </c:pt>
                <c:pt idx="161">
                  <c:v>82.820655000000002</c:v>
                </c:pt>
                <c:pt idx="162">
                  <c:v>87.994806999999994</c:v>
                </c:pt>
                <c:pt idx="163">
                  <c:v>89.247468999999995</c:v>
                </c:pt>
                <c:pt idx="164">
                  <c:v>89.235692</c:v>
                </c:pt>
                <c:pt idx="165">
                  <c:v>91.214580999999995</c:v>
                </c:pt>
                <c:pt idx="166">
                  <c:v>85.390447999999992</c:v>
                </c:pt>
                <c:pt idx="167">
                  <c:v>84.109447999999986</c:v>
                </c:pt>
                <c:pt idx="168">
                  <c:v>87.896039999999999</c:v>
                </c:pt>
                <c:pt idx="169">
                  <c:v>85.759091999999981</c:v>
                </c:pt>
                <c:pt idx="170">
                  <c:v>89.246556999999996</c:v>
                </c:pt>
                <c:pt idx="171">
                  <c:v>90.568674000000001</c:v>
                </c:pt>
                <c:pt idx="172">
                  <c:v>85.831612000000007</c:v>
                </c:pt>
                <c:pt idx="173">
                  <c:v>86.066794000000002</c:v>
                </c:pt>
                <c:pt idx="174">
                  <c:v>84.653787999999977</c:v>
                </c:pt>
                <c:pt idx="175">
                  <c:v>89.258024000000006</c:v>
                </c:pt>
                <c:pt idx="176">
                  <c:v>88.933324999999996</c:v>
                </c:pt>
                <c:pt idx="177">
                  <c:v>90.52261799999998</c:v>
                </c:pt>
                <c:pt idx="178">
                  <c:v>84.141501000000005</c:v>
                </c:pt>
                <c:pt idx="179">
                  <c:v>92.141366000000005</c:v>
                </c:pt>
                <c:pt idx="180">
                  <c:v>85.342567000000003</c:v>
                </c:pt>
                <c:pt idx="181">
                  <c:v>24.029125000000001</c:v>
                </c:pt>
                <c:pt idx="182">
                  <c:v>23.997999999999998</c:v>
                </c:pt>
                <c:pt idx="183">
                  <c:v>23.347802000000001</c:v>
                </c:pt>
                <c:pt idx="184">
                  <c:v>24.874345000000005</c:v>
                </c:pt>
                <c:pt idx="185">
                  <c:v>24.985080999999997</c:v>
                </c:pt>
                <c:pt idx="186">
                  <c:v>24.835643999999991</c:v>
                </c:pt>
                <c:pt idx="187">
                  <c:v>25.121694000000005</c:v>
                </c:pt>
                <c:pt idx="188">
                  <c:v>23.998258999999997</c:v>
                </c:pt>
                <c:pt idx="189">
                  <c:v>22.239884000000004</c:v>
                </c:pt>
                <c:pt idx="190">
                  <c:v>24.350745999999997</c:v>
                </c:pt>
                <c:pt idx="191">
                  <c:v>25.434069999999995</c:v>
                </c:pt>
                <c:pt idx="192">
                  <c:v>23.110848000000004</c:v>
                </c:pt>
                <c:pt idx="193">
                  <c:v>22.932245999999996</c:v>
                </c:pt>
                <c:pt idx="194">
                  <c:v>24.862268999999998</c:v>
                </c:pt>
                <c:pt idx="195">
                  <c:v>24.777881000000004</c:v>
                </c:pt>
                <c:pt idx="196">
                  <c:v>25.093078999999999</c:v>
                </c:pt>
                <c:pt idx="197">
                  <c:v>24.124815000000009</c:v>
                </c:pt>
                <c:pt idx="198">
                  <c:v>23.487821999999998</c:v>
                </c:pt>
                <c:pt idx="199">
                  <c:v>24.384246999999991</c:v>
                </c:pt>
                <c:pt idx="200">
                  <c:v>24.541207</c:v>
                </c:pt>
                <c:pt idx="201">
                  <c:v>24.625308999999998</c:v>
                </c:pt>
                <c:pt idx="202">
                  <c:v>25.063311999999996</c:v>
                </c:pt>
                <c:pt idx="203">
                  <c:v>23.111011000000005</c:v>
                </c:pt>
                <c:pt idx="204">
                  <c:v>23.194317999999999</c:v>
                </c:pt>
                <c:pt idx="205">
                  <c:v>22.981176999999995</c:v>
                </c:pt>
                <c:pt idx="206">
                  <c:v>24.840494</c:v>
                </c:pt>
                <c:pt idx="207">
                  <c:v>24.704034</c:v>
                </c:pt>
                <c:pt idx="208">
                  <c:v>24.74765</c:v>
                </c:pt>
                <c:pt idx="209">
                  <c:v>24.80631</c:v>
                </c:pt>
                <c:pt idx="210">
                  <c:v>24.614127000000003</c:v>
                </c:pt>
                <c:pt idx="211">
                  <c:v>22.968095999999996</c:v>
                </c:pt>
                <c:pt idx="212">
                  <c:v>24.621929000000005</c:v>
                </c:pt>
                <c:pt idx="213">
                  <c:v>25.143243999999996</c:v>
                </c:pt>
                <c:pt idx="214">
                  <c:v>23.576141</c:v>
                </c:pt>
                <c:pt idx="215">
                  <c:v>25.139360000000003</c:v>
                </c:pt>
                <c:pt idx="216">
                  <c:v>22.929309999999997</c:v>
                </c:pt>
                <c:pt idx="217">
                  <c:v>25.116931999999998</c:v>
                </c:pt>
                <c:pt idx="218">
                  <c:v>23.152103</c:v>
                </c:pt>
                <c:pt idx="219">
                  <c:v>24.830655000000004</c:v>
                </c:pt>
                <c:pt idx="220">
                  <c:v>24.984039999999997</c:v>
                </c:pt>
                <c:pt idx="221">
                  <c:v>24.968864</c:v>
                </c:pt>
                <c:pt idx="222">
                  <c:v>25.065963</c:v>
                </c:pt>
                <c:pt idx="223">
                  <c:v>23.789861999999999</c:v>
                </c:pt>
                <c:pt idx="224">
                  <c:v>23.660133999999996</c:v>
                </c:pt>
                <c:pt idx="225">
                  <c:v>23.18937</c:v>
                </c:pt>
                <c:pt idx="226">
                  <c:v>25.177759999999999</c:v>
                </c:pt>
                <c:pt idx="227">
                  <c:v>23.405401999999995</c:v>
                </c:pt>
                <c:pt idx="228">
                  <c:v>24.961638999999998</c:v>
                </c:pt>
                <c:pt idx="229">
                  <c:v>24.849039999999995</c:v>
                </c:pt>
                <c:pt idx="230">
                  <c:v>25.060575999999998</c:v>
                </c:pt>
                <c:pt idx="231">
                  <c:v>23.248703999999996</c:v>
                </c:pt>
                <c:pt idx="232">
                  <c:v>24.936131999999997</c:v>
                </c:pt>
                <c:pt idx="233">
                  <c:v>25.083915999999999</c:v>
                </c:pt>
                <c:pt idx="234">
                  <c:v>23.308273</c:v>
                </c:pt>
                <c:pt idx="235">
                  <c:v>24.973393000000002</c:v>
                </c:pt>
                <c:pt idx="236">
                  <c:v>24.873826999999999</c:v>
                </c:pt>
                <c:pt idx="237">
                  <c:v>24.876641999999997</c:v>
                </c:pt>
                <c:pt idx="238">
                  <c:v>24.768610999999996</c:v>
                </c:pt>
                <c:pt idx="239">
                  <c:v>24.936215000000001</c:v>
                </c:pt>
                <c:pt idx="240">
                  <c:v>24.965932999999996</c:v>
                </c:pt>
                <c:pt idx="241">
                  <c:v>87.378066999999987</c:v>
                </c:pt>
                <c:pt idx="242">
                  <c:v>87.501686000000007</c:v>
                </c:pt>
                <c:pt idx="243">
                  <c:v>87.172491999999977</c:v>
                </c:pt>
                <c:pt idx="244">
                  <c:v>87.822560999999979</c:v>
                </c:pt>
                <c:pt idx="245">
                  <c:v>87.772284999999982</c:v>
                </c:pt>
                <c:pt idx="246">
                  <c:v>87.993402000000003</c:v>
                </c:pt>
                <c:pt idx="247">
                  <c:v>87.80274399999999</c:v>
                </c:pt>
                <c:pt idx="248">
                  <c:v>87.819806999999983</c:v>
                </c:pt>
                <c:pt idx="249">
                  <c:v>86.851460000000003</c:v>
                </c:pt>
                <c:pt idx="250">
                  <c:v>86.784868000000003</c:v>
                </c:pt>
                <c:pt idx="251">
                  <c:v>86.653368999999984</c:v>
                </c:pt>
                <c:pt idx="252">
                  <c:v>86.89685799999998</c:v>
                </c:pt>
                <c:pt idx="253">
                  <c:v>87.060139000000007</c:v>
                </c:pt>
                <c:pt idx="254">
                  <c:v>87.724767999999983</c:v>
                </c:pt>
                <c:pt idx="255">
                  <c:v>87.400435000000002</c:v>
                </c:pt>
                <c:pt idx="256">
                  <c:v>87.244142999999994</c:v>
                </c:pt>
                <c:pt idx="257">
                  <c:v>87.383710999999991</c:v>
                </c:pt>
                <c:pt idx="258">
                  <c:v>87.30286599999998</c:v>
                </c:pt>
                <c:pt idx="259">
                  <c:v>88.075837999999976</c:v>
                </c:pt>
                <c:pt idx="260">
                  <c:v>86.757946000000004</c:v>
                </c:pt>
                <c:pt idx="261">
                  <c:v>87.087920999999994</c:v>
                </c:pt>
                <c:pt idx="262">
                  <c:v>87.227097999999998</c:v>
                </c:pt>
                <c:pt idx="263">
                  <c:v>86.75672999999999</c:v>
                </c:pt>
                <c:pt idx="264">
                  <c:v>87.169769999999986</c:v>
                </c:pt>
                <c:pt idx="265">
                  <c:v>87.676207999999988</c:v>
                </c:pt>
                <c:pt idx="266">
                  <c:v>87.255591999999979</c:v>
                </c:pt>
                <c:pt idx="267">
                  <c:v>88.407131000000007</c:v>
                </c:pt>
                <c:pt idx="268">
                  <c:v>88.519750000000002</c:v>
                </c:pt>
                <c:pt idx="269">
                  <c:v>88.131531999999993</c:v>
                </c:pt>
                <c:pt idx="270">
                  <c:v>88.159916999999979</c:v>
                </c:pt>
                <c:pt idx="271">
                  <c:v>88.08035799999999</c:v>
                </c:pt>
                <c:pt idx="272">
                  <c:v>88.239214000000018</c:v>
                </c:pt>
                <c:pt idx="273">
                  <c:v>88.743532999999999</c:v>
                </c:pt>
                <c:pt idx="274">
                  <c:v>87.91151600000002</c:v>
                </c:pt>
                <c:pt idx="275">
                  <c:v>87.619060000000005</c:v>
                </c:pt>
                <c:pt idx="276">
                  <c:v>86.883986999999991</c:v>
                </c:pt>
                <c:pt idx="277">
                  <c:v>87.101121000000006</c:v>
                </c:pt>
                <c:pt idx="278">
                  <c:v>86.925577999999987</c:v>
                </c:pt>
                <c:pt idx="279">
                  <c:v>87.740750000000006</c:v>
                </c:pt>
                <c:pt idx="280">
                  <c:v>88.156701999999967</c:v>
                </c:pt>
                <c:pt idx="281">
                  <c:v>87.100442999999984</c:v>
                </c:pt>
                <c:pt idx="282">
                  <c:v>86.994718000000006</c:v>
                </c:pt>
                <c:pt idx="283">
                  <c:v>87.472358999999969</c:v>
                </c:pt>
                <c:pt idx="284">
                  <c:v>87.131855999999999</c:v>
                </c:pt>
                <c:pt idx="285">
                  <c:v>87.365670999999992</c:v>
                </c:pt>
                <c:pt idx="286">
                  <c:v>88.404680999999997</c:v>
                </c:pt>
                <c:pt idx="287">
                  <c:v>88.589090999999982</c:v>
                </c:pt>
                <c:pt idx="288">
                  <c:v>87.159946999999988</c:v>
                </c:pt>
                <c:pt idx="289">
                  <c:v>86.907911000000013</c:v>
                </c:pt>
                <c:pt idx="290">
                  <c:v>87.52422900000002</c:v>
                </c:pt>
                <c:pt idx="291">
                  <c:v>87.557148999999981</c:v>
                </c:pt>
                <c:pt idx="292">
                  <c:v>87.719894999999994</c:v>
                </c:pt>
                <c:pt idx="293">
                  <c:v>88.894390999999999</c:v>
                </c:pt>
                <c:pt idx="294">
                  <c:v>88.816029000000015</c:v>
                </c:pt>
                <c:pt idx="295">
                  <c:v>87.865174999999979</c:v>
                </c:pt>
                <c:pt idx="296">
                  <c:v>87.633763000000002</c:v>
                </c:pt>
                <c:pt idx="297">
                  <c:v>88.014196999999996</c:v>
                </c:pt>
                <c:pt idx="298">
                  <c:v>87.635437999999965</c:v>
                </c:pt>
                <c:pt idx="299">
                  <c:v>87.538295000000005</c:v>
                </c:pt>
                <c:pt idx="300">
                  <c:v>88.678020999999987</c:v>
                </c:pt>
                <c:pt idx="301">
                  <c:v>25.054894999999998</c:v>
                </c:pt>
                <c:pt idx="302">
                  <c:v>23.926880000000001</c:v>
                </c:pt>
                <c:pt idx="303">
                  <c:v>23.662205</c:v>
                </c:pt>
                <c:pt idx="304">
                  <c:v>23.718754000000001</c:v>
                </c:pt>
                <c:pt idx="305">
                  <c:v>23.739750999999995</c:v>
                </c:pt>
                <c:pt idx="306">
                  <c:v>23.795430999999997</c:v>
                </c:pt>
                <c:pt idx="307">
                  <c:v>23.764364</c:v>
                </c:pt>
                <c:pt idx="308">
                  <c:v>23.750298999999995</c:v>
                </c:pt>
                <c:pt idx="309">
                  <c:v>23.863303999999996</c:v>
                </c:pt>
                <c:pt idx="310">
                  <c:v>23.916986999999999</c:v>
                </c:pt>
                <c:pt idx="311">
                  <c:v>23.992063000000002</c:v>
                </c:pt>
                <c:pt idx="312">
                  <c:v>23.679545000000001</c:v>
                </c:pt>
                <c:pt idx="313">
                  <c:v>23.698986000000001</c:v>
                </c:pt>
                <c:pt idx="314">
                  <c:v>23.893927000000001</c:v>
                </c:pt>
                <c:pt idx="315">
                  <c:v>23.784794000000002</c:v>
                </c:pt>
                <c:pt idx="316">
                  <c:v>23.898242999999997</c:v>
                </c:pt>
                <c:pt idx="317">
                  <c:v>23.92427</c:v>
                </c:pt>
                <c:pt idx="318">
                  <c:v>23.604789</c:v>
                </c:pt>
                <c:pt idx="319">
                  <c:v>23.853778999999999</c:v>
                </c:pt>
                <c:pt idx="320">
                  <c:v>23.991725999999996</c:v>
                </c:pt>
                <c:pt idx="321">
                  <c:v>23.725750999999995</c:v>
                </c:pt>
                <c:pt idx="322">
                  <c:v>23.776159</c:v>
                </c:pt>
                <c:pt idx="323">
                  <c:v>23.901986000000001</c:v>
                </c:pt>
                <c:pt idx="324">
                  <c:v>23.832996000000001</c:v>
                </c:pt>
                <c:pt idx="325">
                  <c:v>23.958988999999999</c:v>
                </c:pt>
                <c:pt idx="326">
                  <c:v>23.829239999999995</c:v>
                </c:pt>
                <c:pt idx="327">
                  <c:v>23.753395000000001</c:v>
                </c:pt>
                <c:pt idx="328">
                  <c:v>23.796918999999999</c:v>
                </c:pt>
              </c:numCache>
            </c:numRef>
          </c:val>
        </c:ser>
        <c:dLbls/>
        <c:marker val="1"/>
        <c:axId val="126566400"/>
        <c:axId val="126568320"/>
      </c:lineChart>
      <c:catAx>
        <c:axId val="126566400"/>
        <c:scaling>
          <c:orientation val="minMax"/>
        </c:scaling>
        <c:axPos val="b"/>
        <c:title>
          <c:tx>
            <c:rich>
              <a:bodyPr/>
              <a:lstStyle/>
              <a:p>
                <a:pPr>
                  <a:defRPr/>
                </a:pPr>
                <a:r>
                  <a:rPr lang="en-US"/>
                  <a:t>Step (200ms)</a:t>
                </a:r>
              </a:p>
            </c:rich>
          </c:tx>
        </c:title>
        <c:tickLblPos val="nextTo"/>
        <c:crossAx val="126568320"/>
        <c:crosses val="autoZero"/>
        <c:auto val="1"/>
        <c:lblAlgn val="ctr"/>
        <c:lblOffset val="100"/>
        <c:tickLblSkip val="60"/>
        <c:tickMarkSkip val="60"/>
      </c:catAx>
      <c:valAx>
        <c:axId val="126568320"/>
        <c:scaling>
          <c:orientation val="minMax"/>
          <c:max val="120"/>
          <c:min val="0"/>
        </c:scaling>
        <c:axPos val="l"/>
        <c:title>
          <c:tx>
            <c:rich>
              <a:bodyPr rot="-5400000" vert="horz"/>
              <a:lstStyle/>
              <a:p>
                <a:pPr>
                  <a:defRPr/>
                </a:pPr>
                <a:r>
                  <a:rPr lang="en-US"/>
                  <a:t>Chip Power (W)</a:t>
                </a:r>
              </a:p>
            </c:rich>
          </c:tx>
        </c:title>
        <c:numFmt formatCode="General" sourceLinked="1"/>
        <c:tickLblPos val="nextTo"/>
        <c:crossAx val="126566400"/>
        <c:crosses val="autoZero"/>
        <c:crossBetween val="between"/>
      </c:valAx>
    </c:plotArea>
    <c:legend>
      <c:legendPos val="r"/>
      <c:layout>
        <c:manualLayout>
          <c:xMode val="edge"/>
          <c:yMode val="edge"/>
          <c:x val="0.18474912510936145"/>
          <c:y val="7.695277220782186E-2"/>
          <c:w val="0.65991666666666671"/>
          <c:h val="0.1014426358760491"/>
        </c:manualLayout>
      </c:layout>
    </c:legend>
    <c:plotVisOnly val="1"/>
    <c:dispBlanksAs val="gap"/>
  </c:chart>
  <c:spPr>
    <a:ln>
      <a:noFill/>
    </a:ln>
  </c:spPr>
  <c:txPr>
    <a:bodyPr/>
    <a:lstStyle/>
    <a:p>
      <a:pPr>
        <a:defRPr sz="1400"/>
      </a:pPr>
      <a:endParaRPr lang="en-U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en-US"/>
  <c:chart>
    <c:plotArea>
      <c:layout>
        <c:manualLayout>
          <c:layoutTarget val="inner"/>
          <c:xMode val="edge"/>
          <c:yMode val="edge"/>
          <c:x val="0.1282734033245844"/>
          <c:y val="5.1400554097404488E-2"/>
          <c:w val="0.83396281714785669"/>
          <c:h val="0.76780475357247036"/>
        </c:manualLayout>
      </c:layout>
      <c:lineChart>
        <c:grouping val="standard"/>
        <c:ser>
          <c:idx val="0"/>
          <c:order val="0"/>
          <c:tx>
            <c:strRef>
              <c:f>Sheet1!$B$2</c:f>
              <c:strCache>
                <c:ptCount val="1"/>
                <c:pt idx="0">
                  <c:v>bzip2</c:v>
                </c:pt>
              </c:strCache>
            </c:strRef>
          </c:tx>
          <c:spPr>
            <a:ln w="76200">
              <a:solidFill>
                <a:schemeClr val="accent4"/>
              </a:solidFill>
            </a:ln>
          </c:spPr>
          <c:marker>
            <c:symbol val="none"/>
          </c:marker>
          <c:cat>
            <c:numRef>
              <c:f>Sheet1!$A$3:$A$10</c:f>
              <c:numCache>
                <c:formatCode>General</c:formatCode>
                <c:ptCount val="8"/>
                <c:pt idx="0">
                  <c:v>1</c:v>
                </c:pt>
                <c:pt idx="1">
                  <c:v>1.2</c:v>
                </c:pt>
                <c:pt idx="2">
                  <c:v>1.4</c:v>
                </c:pt>
                <c:pt idx="3">
                  <c:v>1.6</c:v>
                </c:pt>
                <c:pt idx="4">
                  <c:v>1.8</c:v>
                </c:pt>
                <c:pt idx="5">
                  <c:v>2</c:v>
                </c:pt>
                <c:pt idx="6">
                  <c:v>2.2000000000000002</c:v>
                </c:pt>
                <c:pt idx="7">
                  <c:v>2.4</c:v>
                </c:pt>
              </c:numCache>
            </c:numRef>
          </c:cat>
          <c:val>
            <c:numRef>
              <c:f>Sheet1!$B$3:$B$10</c:f>
              <c:numCache>
                <c:formatCode>General</c:formatCode>
                <c:ptCount val="8"/>
                <c:pt idx="0">
                  <c:v>1.01</c:v>
                </c:pt>
                <c:pt idx="1">
                  <c:v>1.01</c:v>
                </c:pt>
                <c:pt idx="2">
                  <c:v>1.01</c:v>
                </c:pt>
                <c:pt idx="3">
                  <c:v>1.01</c:v>
                </c:pt>
                <c:pt idx="4">
                  <c:v>1.01</c:v>
                </c:pt>
                <c:pt idx="5">
                  <c:v>1.01</c:v>
                </c:pt>
                <c:pt idx="6">
                  <c:v>1.01</c:v>
                </c:pt>
                <c:pt idx="7">
                  <c:v>1.01</c:v>
                </c:pt>
              </c:numCache>
            </c:numRef>
          </c:val>
        </c:ser>
        <c:ser>
          <c:idx val="1"/>
          <c:order val="1"/>
          <c:tx>
            <c:strRef>
              <c:f>Sheet1!$C$2</c:f>
              <c:strCache>
                <c:ptCount val="1"/>
                <c:pt idx="0">
                  <c:v>milc</c:v>
                </c:pt>
              </c:strCache>
            </c:strRef>
          </c:tx>
          <c:spPr>
            <a:ln w="76200">
              <a:noFill/>
            </a:ln>
          </c:spPr>
          <c:marker>
            <c:symbol val="none"/>
          </c:marker>
          <c:cat>
            <c:numRef>
              <c:f>Sheet1!$A$3:$A$10</c:f>
              <c:numCache>
                <c:formatCode>General</c:formatCode>
                <c:ptCount val="8"/>
                <c:pt idx="0">
                  <c:v>1</c:v>
                </c:pt>
                <c:pt idx="1">
                  <c:v>1.2</c:v>
                </c:pt>
                <c:pt idx="2">
                  <c:v>1.4</c:v>
                </c:pt>
                <c:pt idx="3">
                  <c:v>1.6</c:v>
                </c:pt>
                <c:pt idx="4">
                  <c:v>1.8</c:v>
                </c:pt>
                <c:pt idx="5">
                  <c:v>2</c:v>
                </c:pt>
                <c:pt idx="6">
                  <c:v>2.2000000000000002</c:v>
                </c:pt>
                <c:pt idx="7">
                  <c:v>2.4</c:v>
                </c:pt>
              </c:numCache>
            </c:numRef>
          </c:cat>
          <c:val>
            <c:numRef>
              <c:f>Sheet1!$C$3:$C$10</c:f>
              <c:numCache>
                <c:formatCode>General</c:formatCode>
                <c:ptCount val="8"/>
                <c:pt idx="0">
                  <c:v>1</c:v>
                </c:pt>
                <c:pt idx="1">
                  <c:v>1.1200000000000001</c:v>
                </c:pt>
                <c:pt idx="2">
                  <c:v>1.24</c:v>
                </c:pt>
                <c:pt idx="3">
                  <c:v>1.3599999999999997</c:v>
                </c:pt>
                <c:pt idx="4">
                  <c:v>1.48</c:v>
                </c:pt>
                <c:pt idx="5">
                  <c:v>1.6</c:v>
                </c:pt>
                <c:pt idx="6">
                  <c:v>1.7200000000000002</c:v>
                </c:pt>
                <c:pt idx="7">
                  <c:v>1.8399999999999996</c:v>
                </c:pt>
              </c:numCache>
            </c:numRef>
          </c:val>
        </c:ser>
        <c:dLbls/>
        <c:marker val="1"/>
        <c:axId val="123282944"/>
        <c:axId val="123284864"/>
      </c:lineChart>
      <c:catAx>
        <c:axId val="123282944"/>
        <c:scaling>
          <c:orientation val="minMax"/>
        </c:scaling>
        <c:axPos val="b"/>
        <c:title>
          <c:tx>
            <c:rich>
              <a:bodyPr/>
              <a:lstStyle/>
              <a:p>
                <a:pPr>
                  <a:defRPr sz="1600"/>
                </a:pPr>
                <a:r>
                  <a:rPr lang="en-US" altLang="en-US" sz="1600"/>
                  <a:t>Normalized Frequency</a:t>
                </a:r>
              </a:p>
            </c:rich>
          </c:tx>
          <c:layout/>
        </c:title>
        <c:numFmt formatCode="General" sourceLinked="1"/>
        <c:tickLblPos val="nextTo"/>
        <c:txPr>
          <a:bodyPr/>
          <a:lstStyle/>
          <a:p>
            <a:pPr>
              <a:defRPr sz="1600"/>
            </a:pPr>
            <a:endParaRPr lang="en-US"/>
          </a:p>
        </c:txPr>
        <c:crossAx val="123284864"/>
        <c:crosses val="autoZero"/>
        <c:auto val="1"/>
        <c:lblAlgn val="ctr"/>
        <c:lblOffset val="100"/>
      </c:catAx>
      <c:valAx>
        <c:axId val="123284864"/>
        <c:scaling>
          <c:orientation val="minMax"/>
          <c:max val="2"/>
          <c:min val="1"/>
        </c:scaling>
        <c:axPos val="l"/>
        <c:majorGridlines/>
        <c:title>
          <c:tx>
            <c:rich>
              <a:bodyPr rot="-5400000" vert="horz"/>
              <a:lstStyle/>
              <a:p>
                <a:pPr>
                  <a:defRPr sz="1600"/>
                </a:pPr>
                <a:r>
                  <a:rPr lang="en-US" altLang="en-US" sz="1600"/>
                  <a:t>Normalized CPI</a:t>
                </a:r>
              </a:p>
            </c:rich>
          </c:tx>
          <c:layout/>
        </c:title>
        <c:numFmt formatCode="General" sourceLinked="1"/>
        <c:tickLblPos val="nextTo"/>
        <c:txPr>
          <a:bodyPr/>
          <a:lstStyle/>
          <a:p>
            <a:pPr>
              <a:defRPr sz="1600"/>
            </a:pPr>
            <a:endParaRPr lang="en-US"/>
          </a:p>
        </c:txPr>
        <c:crossAx val="123282944"/>
        <c:crosses val="autoZero"/>
        <c:crossBetween val="midCat"/>
        <c:majorUnit val="0.2"/>
      </c:valAx>
      <c:spPr>
        <a:noFill/>
      </c:spPr>
    </c:plotArea>
    <c:plotVisOnly val="1"/>
    <c:dispBlanksAs val="gap"/>
  </c:chart>
  <c:spPr>
    <a:noFill/>
  </c:sp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lang val="en-US"/>
  <c:chart>
    <c:plotArea>
      <c:layout>
        <c:manualLayout>
          <c:layoutTarget val="inner"/>
          <c:xMode val="edge"/>
          <c:yMode val="edge"/>
          <c:x val="0.1282734033245844"/>
          <c:y val="5.1400554097404488E-2"/>
          <c:w val="0.83396281714785669"/>
          <c:h val="0.76780475357247036"/>
        </c:manualLayout>
      </c:layout>
      <c:lineChart>
        <c:grouping val="standard"/>
        <c:ser>
          <c:idx val="0"/>
          <c:order val="0"/>
          <c:tx>
            <c:strRef>
              <c:f>Sheet1!$B$2</c:f>
              <c:strCache>
                <c:ptCount val="1"/>
                <c:pt idx="0">
                  <c:v>bzip2</c:v>
                </c:pt>
              </c:strCache>
            </c:strRef>
          </c:tx>
          <c:spPr>
            <a:ln w="76200">
              <a:noFill/>
            </a:ln>
          </c:spPr>
          <c:marker>
            <c:symbol val="none"/>
          </c:marker>
          <c:cat>
            <c:numRef>
              <c:f>Sheet1!$A$3:$A$10</c:f>
              <c:numCache>
                <c:formatCode>General</c:formatCode>
                <c:ptCount val="8"/>
                <c:pt idx="0">
                  <c:v>1</c:v>
                </c:pt>
                <c:pt idx="1">
                  <c:v>1.2</c:v>
                </c:pt>
                <c:pt idx="2">
                  <c:v>1.4</c:v>
                </c:pt>
                <c:pt idx="3">
                  <c:v>1.6</c:v>
                </c:pt>
                <c:pt idx="4">
                  <c:v>1.8</c:v>
                </c:pt>
                <c:pt idx="5">
                  <c:v>2</c:v>
                </c:pt>
                <c:pt idx="6">
                  <c:v>2.2000000000000002</c:v>
                </c:pt>
                <c:pt idx="7">
                  <c:v>2.4</c:v>
                </c:pt>
              </c:numCache>
            </c:numRef>
          </c:cat>
          <c:val>
            <c:numRef>
              <c:f>Sheet1!$B$3:$B$10</c:f>
              <c:numCache>
                <c:formatCode>General</c:formatCode>
                <c:ptCount val="8"/>
                <c:pt idx="0">
                  <c:v>1.01</c:v>
                </c:pt>
                <c:pt idx="1">
                  <c:v>1.01</c:v>
                </c:pt>
                <c:pt idx="2">
                  <c:v>1.01</c:v>
                </c:pt>
                <c:pt idx="3">
                  <c:v>1.01</c:v>
                </c:pt>
                <c:pt idx="4">
                  <c:v>1.01</c:v>
                </c:pt>
                <c:pt idx="5">
                  <c:v>1.01</c:v>
                </c:pt>
                <c:pt idx="6">
                  <c:v>1.01</c:v>
                </c:pt>
                <c:pt idx="7">
                  <c:v>1.01</c:v>
                </c:pt>
              </c:numCache>
            </c:numRef>
          </c:val>
        </c:ser>
        <c:ser>
          <c:idx val="1"/>
          <c:order val="1"/>
          <c:tx>
            <c:strRef>
              <c:f>Sheet1!$C$2</c:f>
              <c:strCache>
                <c:ptCount val="1"/>
                <c:pt idx="0">
                  <c:v>milc</c:v>
                </c:pt>
              </c:strCache>
            </c:strRef>
          </c:tx>
          <c:spPr>
            <a:ln w="76200">
              <a:noFill/>
            </a:ln>
          </c:spPr>
          <c:marker>
            <c:symbol val="none"/>
          </c:marker>
          <c:cat>
            <c:numRef>
              <c:f>Sheet1!$A$3:$A$10</c:f>
              <c:numCache>
                <c:formatCode>General</c:formatCode>
                <c:ptCount val="8"/>
                <c:pt idx="0">
                  <c:v>1</c:v>
                </c:pt>
                <c:pt idx="1">
                  <c:v>1.2</c:v>
                </c:pt>
                <c:pt idx="2">
                  <c:v>1.4</c:v>
                </c:pt>
                <c:pt idx="3">
                  <c:v>1.6</c:v>
                </c:pt>
                <c:pt idx="4">
                  <c:v>1.8</c:v>
                </c:pt>
                <c:pt idx="5">
                  <c:v>2</c:v>
                </c:pt>
                <c:pt idx="6">
                  <c:v>2.2000000000000002</c:v>
                </c:pt>
                <c:pt idx="7">
                  <c:v>2.4</c:v>
                </c:pt>
              </c:numCache>
            </c:numRef>
          </c:cat>
          <c:val>
            <c:numRef>
              <c:f>Sheet1!$C$3:$C$10</c:f>
              <c:numCache>
                <c:formatCode>General</c:formatCode>
                <c:ptCount val="8"/>
                <c:pt idx="0">
                  <c:v>1</c:v>
                </c:pt>
                <c:pt idx="1">
                  <c:v>1.1200000000000001</c:v>
                </c:pt>
                <c:pt idx="2">
                  <c:v>1.24</c:v>
                </c:pt>
                <c:pt idx="3">
                  <c:v>1.3599999999999997</c:v>
                </c:pt>
                <c:pt idx="4">
                  <c:v>1.48</c:v>
                </c:pt>
                <c:pt idx="5">
                  <c:v>1.6</c:v>
                </c:pt>
                <c:pt idx="6">
                  <c:v>1.7200000000000002</c:v>
                </c:pt>
                <c:pt idx="7">
                  <c:v>1.8399999999999996</c:v>
                </c:pt>
              </c:numCache>
            </c:numRef>
          </c:val>
        </c:ser>
        <c:dLbls/>
        <c:marker val="1"/>
        <c:axId val="123306368"/>
        <c:axId val="123308288"/>
      </c:lineChart>
      <c:catAx>
        <c:axId val="123306368"/>
        <c:scaling>
          <c:orientation val="minMax"/>
        </c:scaling>
        <c:axPos val="b"/>
        <c:title>
          <c:tx>
            <c:rich>
              <a:bodyPr/>
              <a:lstStyle/>
              <a:p>
                <a:pPr>
                  <a:defRPr sz="1600"/>
                </a:pPr>
                <a:r>
                  <a:rPr lang="en-US" altLang="en-US" sz="1600"/>
                  <a:t>Normalized Frequency</a:t>
                </a:r>
              </a:p>
            </c:rich>
          </c:tx>
          <c:layout/>
        </c:title>
        <c:numFmt formatCode="General" sourceLinked="1"/>
        <c:tickLblPos val="nextTo"/>
        <c:txPr>
          <a:bodyPr/>
          <a:lstStyle/>
          <a:p>
            <a:pPr>
              <a:defRPr sz="1600"/>
            </a:pPr>
            <a:endParaRPr lang="en-US"/>
          </a:p>
        </c:txPr>
        <c:crossAx val="123308288"/>
        <c:crosses val="autoZero"/>
        <c:auto val="1"/>
        <c:lblAlgn val="ctr"/>
        <c:lblOffset val="100"/>
      </c:catAx>
      <c:valAx>
        <c:axId val="123308288"/>
        <c:scaling>
          <c:orientation val="minMax"/>
          <c:max val="2"/>
          <c:min val="1"/>
        </c:scaling>
        <c:axPos val="l"/>
        <c:majorGridlines/>
        <c:title>
          <c:tx>
            <c:rich>
              <a:bodyPr rot="-5400000" vert="horz"/>
              <a:lstStyle/>
              <a:p>
                <a:pPr>
                  <a:defRPr sz="1600"/>
                </a:pPr>
                <a:r>
                  <a:rPr lang="en-US" altLang="en-US" sz="1600"/>
                  <a:t>Normalized CPI</a:t>
                </a:r>
              </a:p>
            </c:rich>
          </c:tx>
          <c:layout/>
        </c:title>
        <c:numFmt formatCode="General" sourceLinked="1"/>
        <c:tickLblPos val="nextTo"/>
        <c:txPr>
          <a:bodyPr/>
          <a:lstStyle/>
          <a:p>
            <a:pPr>
              <a:defRPr sz="1600"/>
            </a:pPr>
            <a:endParaRPr lang="en-US"/>
          </a:p>
        </c:txPr>
        <c:crossAx val="123306368"/>
        <c:crosses val="autoZero"/>
        <c:crossBetween val="midCat"/>
        <c:majorUnit val="0.2"/>
      </c:valAx>
      <c:spPr>
        <a:noFill/>
      </c:spPr>
    </c:plotArea>
    <c:plotVisOnly val="1"/>
    <c:dispBlanksAs val="gap"/>
  </c:chart>
  <c:spPr>
    <a:noFill/>
  </c:sp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lang val="en-US"/>
  <c:chart>
    <c:title>
      <c:tx>
        <c:rich>
          <a:bodyPr/>
          <a:lstStyle/>
          <a:p>
            <a:pPr>
              <a:defRPr sz="1600"/>
            </a:pPr>
            <a:r>
              <a:rPr lang="en-US" sz="1600" dirty="0">
                <a:solidFill>
                  <a:schemeClr val="accent1"/>
                </a:solidFill>
              </a:rPr>
              <a:t>Measured CPI </a:t>
            </a:r>
            <a:r>
              <a:rPr lang="en-US" sz="1600" dirty="0" smtClean="0">
                <a:solidFill>
                  <a:schemeClr val="accent1"/>
                </a:solidFill>
              </a:rPr>
              <a:t>of 3.5GHz (473.astar</a:t>
            </a:r>
            <a:r>
              <a:rPr lang="en-US" sz="1600" dirty="0">
                <a:solidFill>
                  <a:schemeClr val="accent1"/>
                </a:solidFill>
              </a:rPr>
              <a:t>)</a:t>
            </a:r>
          </a:p>
        </c:rich>
      </c:tx>
      <c:layout>
        <c:manualLayout>
          <c:xMode val="edge"/>
          <c:yMode val="edge"/>
          <c:x val="7.1067031266530592E-2"/>
          <c:y val="0"/>
        </c:manualLayout>
      </c:layout>
    </c:title>
    <c:plotArea>
      <c:layout>
        <c:manualLayout>
          <c:layoutTarget val="inner"/>
          <c:xMode val="edge"/>
          <c:yMode val="edge"/>
          <c:x val="7.0852667306468622E-2"/>
          <c:y val="0.10370370370370371"/>
          <c:w val="0.9000429615096367"/>
          <c:h val="0.68187481773111713"/>
        </c:manualLayout>
      </c:layout>
      <c:scatterChart>
        <c:scatterStyle val="lineMarker"/>
        <c:ser>
          <c:idx val="2"/>
          <c:order val="1"/>
          <c:tx>
            <c:strRef>
              <c:f>'3.5GHz'!$F$1</c:f>
              <c:strCache>
                <c:ptCount val="1"/>
                <c:pt idx="0">
                  <c:v>CPI(measured 3.5GHz)</c:v>
                </c:pt>
              </c:strCache>
            </c:strRef>
          </c:tx>
          <c:spPr>
            <a:ln w="6350">
              <a:solidFill>
                <a:schemeClr val="accent1"/>
              </a:solidFill>
            </a:ln>
          </c:spPr>
          <c:marker>
            <c:symbol val="none"/>
          </c:marker>
          <c:xVal>
            <c:numRef>
              <c:f>'3.5GHz'!$C$2:$C$2542</c:f>
              <c:numCache>
                <c:formatCode>General</c:formatCode>
                <c:ptCount val="2541"/>
                <c:pt idx="0">
                  <c:v>9.5500000000000034E-4</c:v>
                </c:pt>
                <c:pt idx="1">
                  <c:v>1.8180000000000004E-3</c:v>
                </c:pt>
                <c:pt idx="2">
                  <c:v>2.6250000000000006E-3</c:v>
                </c:pt>
                <c:pt idx="3">
                  <c:v>3.4970000000000005E-3</c:v>
                </c:pt>
                <c:pt idx="4">
                  <c:v>4.2910000000000005E-3</c:v>
                </c:pt>
                <c:pt idx="5">
                  <c:v>4.6490000000000012E-3</c:v>
                </c:pt>
                <c:pt idx="6">
                  <c:v>4.935000000000001E-3</c:v>
                </c:pt>
                <c:pt idx="7">
                  <c:v>5.2579999999999997E-3</c:v>
                </c:pt>
                <c:pt idx="8">
                  <c:v>5.7270000000000003E-3</c:v>
                </c:pt>
                <c:pt idx="9">
                  <c:v>6.0730000000000011E-3</c:v>
                </c:pt>
                <c:pt idx="10">
                  <c:v>6.3800000000000011E-3</c:v>
                </c:pt>
                <c:pt idx="11">
                  <c:v>6.693000000000001E-3</c:v>
                </c:pt>
                <c:pt idx="12">
                  <c:v>7.0510000000000017E-3</c:v>
                </c:pt>
                <c:pt idx="13">
                  <c:v>7.4140000000000013E-3</c:v>
                </c:pt>
                <c:pt idx="14">
                  <c:v>7.7960000000000017E-3</c:v>
                </c:pt>
                <c:pt idx="15">
                  <c:v>8.1450000000000012E-3</c:v>
                </c:pt>
                <c:pt idx="16">
                  <c:v>8.4500000000000026E-3</c:v>
                </c:pt>
                <c:pt idx="17">
                  <c:v>8.8340000000000033E-3</c:v>
                </c:pt>
                <c:pt idx="18">
                  <c:v>9.1010000000000032E-3</c:v>
                </c:pt>
                <c:pt idx="19">
                  <c:v>9.3710000000000043E-3</c:v>
                </c:pt>
                <c:pt idx="20">
                  <c:v>9.6360000000000005E-3</c:v>
                </c:pt>
                <c:pt idx="21">
                  <c:v>9.9040000000000031E-3</c:v>
                </c:pt>
                <c:pt idx="22">
                  <c:v>1.0173E-2</c:v>
                </c:pt>
                <c:pt idx="23">
                  <c:v>1.0444000000000002E-2</c:v>
                </c:pt>
                <c:pt idx="24">
                  <c:v>1.0716999999999999E-2</c:v>
                </c:pt>
                <c:pt idx="25">
                  <c:v>1.0991000000000001E-2</c:v>
                </c:pt>
                <c:pt idx="26">
                  <c:v>1.1271000000000002E-2</c:v>
                </c:pt>
                <c:pt idx="27">
                  <c:v>1.1546000000000002E-2</c:v>
                </c:pt>
                <c:pt idx="28">
                  <c:v>1.1821000000000003E-2</c:v>
                </c:pt>
                <c:pt idx="29">
                  <c:v>1.2090999999999998E-2</c:v>
                </c:pt>
                <c:pt idx="30">
                  <c:v>1.2359999999999996E-2</c:v>
                </c:pt>
                <c:pt idx="31">
                  <c:v>1.2630000000000001E-2</c:v>
                </c:pt>
                <c:pt idx="32">
                  <c:v>1.2905000000000002E-2</c:v>
                </c:pt>
                <c:pt idx="33">
                  <c:v>1.3181999999999999E-2</c:v>
                </c:pt>
                <c:pt idx="34">
                  <c:v>1.3457999999999998E-2</c:v>
                </c:pt>
                <c:pt idx="35">
                  <c:v>1.3736999999999999E-2</c:v>
                </c:pt>
                <c:pt idx="36">
                  <c:v>1.4005E-2</c:v>
                </c:pt>
                <c:pt idx="37">
                  <c:v>1.427E-2</c:v>
                </c:pt>
                <c:pt idx="38">
                  <c:v>1.4543E-2</c:v>
                </c:pt>
                <c:pt idx="39">
                  <c:v>1.4812000000000001E-2</c:v>
                </c:pt>
                <c:pt idx="40">
                  <c:v>1.5086E-2</c:v>
                </c:pt>
                <c:pt idx="41">
                  <c:v>1.5353E-2</c:v>
                </c:pt>
                <c:pt idx="42">
                  <c:v>1.5629000000000001E-2</c:v>
                </c:pt>
                <c:pt idx="43">
                  <c:v>1.5901000000000002E-2</c:v>
                </c:pt>
                <c:pt idx="44">
                  <c:v>1.6171000000000001E-2</c:v>
                </c:pt>
                <c:pt idx="45">
                  <c:v>1.6442000000000002E-2</c:v>
                </c:pt>
                <c:pt idx="46">
                  <c:v>1.6707000000000003E-2</c:v>
                </c:pt>
                <c:pt idx="47">
                  <c:v>1.6982000000000004E-2</c:v>
                </c:pt>
                <c:pt idx="48">
                  <c:v>1.7256000000000001E-2</c:v>
                </c:pt>
                <c:pt idx="49">
                  <c:v>1.7527999999999998E-2</c:v>
                </c:pt>
                <c:pt idx="50">
                  <c:v>1.7801000000000001E-2</c:v>
                </c:pt>
                <c:pt idx="51">
                  <c:v>1.8076999999999999E-2</c:v>
                </c:pt>
                <c:pt idx="52">
                  <c:v>1.8352E-2</c:v>
                </c:pt>
                <c:pt idx="53">
                  <c:v>1.8624000000000005E-2</c:v>
                </c:pt>
                <c:pt idx="54">
                  <c:v>1.8897000000000001E-2</c:v>
                </c:pt>
                <c:pt idx="55">
                  <c:v>1.9167000000000003E-2</c:v>
                </c:pt>
                <c:pt idx="56">
                  <c:v>1.9439000000000001E-2</c:v>
                </c:pt>
                <c:pt idx="57">
                  <c:v>1.9709000000000004E-2</c:v>
                </c:pt>
                <c:pt idx="58">
                  <c:v>1.9984000000000002E-2</c:v>
                </c:pt>
                <c:pt idx="59">
                  <c:v>2.0261000000000001E-2</c:v>
                </c:pt>
                <c:pt idx="60">
                  <c:v>2.0536000000000002E-2</c:v>
                </c:pt>
                <c:pt idx="61">
                  <c:v>2.0809000000000005E-2</c:v>
                </c:pt>
                <c:pt idx="62">
                  <c:v>2.1084000000000002E-2</c:v>
                </c:pt>
                <c:pt idx="63">
                  <c:v>2.1354000000000001E-2</c:v>
                </c:pt>
                <c:pt idx="64">
                  <c:v>2.1622000000000002E-2</c:v>
                </c:pt>
                <c:pt idx="65">
                  <c:v>2.1892000000000002E-2</c:v>
                </c:pt>
                <c:pt idx="66">
                  <c:v>2.2165999999999998E-2</c:v>
                </c:pt>
                <c:pt idx="67">
                  <c:v>2.2443000000000008E-2</c:v>
                </c:pt>
                <c:pt idx="68">
                  <c:v>2.2714999999999999E-2</c:v>
                </c:pt>
                <c:pt idx="69">
                  <c:v>2.2988000000000001E-2</c:v>
                </c:pt>
                <c:pt idx="70">
                  <c:v>2.3261999999999998E-2</c:v>
                </c:pt>
                <c:pt idx="71">
                  <c:v>2.3535E-2</c:v>
                </c:pt>
                <c:pt idx="72">
                  <c:v>2.3807999999999999E-2</c:v>
                </c:pt>
                <c:pt idx="73">
                  <c:v>2.4077000000000005E-2</c:v>
                </c:pt>
                <c:pt idx="74">
                  <c:v>2.4351000000000001E-2</c:v>
                </c:pt>
                <c:pt idx="75">
                  <c:v>2.462E-2</c:v>
                </c:pt>
                <c:pt idx="76">
                  <c:v>2.4892000000000001E-2</c:v>
                </c:pt>
                <c:pt idx="77">
                  <c:v>2.5163999999999999E-2</c:v>
                </c:pt>
                <c:pt idx="78">
                  <c:v>2.5438000000000002E-2</c:v>
                </c:pt>
                <c:pt idx="79">
                  <c:v>2.5714999999999998E-2</c:v>
                </c:pt>
                <c:pt idx="80">
                  <c:v>2.5987000000000003E-2</c:v>
                </c:pt>
                <c:pt idx="81">
                  <c:v>2.6254000000000003E-2</c:v>
                </c:pt>
                <c:pt idx="82">
                  <c:v>2.6523000000000001E-2</c:v>
                </c:pt>
                <c:pt idx="83">
                  <c:v>2.6797000000000001E-2</c:v>
                </c:pt>
                <c:pt idx="84">
                  <c:v>2.7070000000000007E-2</c:v>
                </c:pt>
                <c:pt idx="85">
                  <c:v>2.7347000000000003E-2</c:v>
                </c:pt>
                <c:pt idx="86">
                  <c:v>2.7614000000000003E-2</c:v>
                </c:pt>
                <c:pt idx="87">
                  <c:v>2.7884000000000006E-2</c:v>
                </c:pt>
                <c:pt idx="88">
                  <c:v>2.8160999999999995E-2</c:v>
                </c:pt>
                <c:pt idx="89">
                  <c:v>2.8434000000000001E-2</c:v>
                </c:pt>
                <c:pt idx="90">
                  <c:v>2.8701999999999998E-2</c:v>
                </c:pt>
                <c:pt idx="91">
                  <c:v>2.8981000000000003E-2</c:v>
                </c:pt>
                <c:pt idx="92">
                  <c:v>2.9255000000000003E-2</c:v>
                </c:pt>
                <c:pt idx="93">
                  <c:v>2.9525999999999997E-2</c:v>
                </c:pt>
                <c:pt idx="94">
                  <c:v>2.9801000000000005E-2</c:v>
                </c:pt>
                <c:pt idx="95">
                  <c:v>3.0079000000000005E-2</c:v>
                </c:pt>
                <c:pt idx="96">
                  <c:v>3.0353999999999999E-2</c:v>
                </c:pt>
                <c:pt idx="97">
                  <c:v>3.0628000000000002E-2</c:v>
                </c:pt>
                <c:pt idx="98">
                  <c:v>3.0896000000000003E-2</c:v>
                </c:pt>
                <c:pt idx="99">
                  <c:v>3.1172999999999999E-2</c:v>
                </c:pt>
                <c:pt idx="100">
                  <c:v>3.1441000000000004E-2</c:v>
                </c:pt>
                <c:pt idx="101">
                  <c:v>3.1712999999999998E-2</c:v>
                </c:pt>
                <c:pt idx="102">
                  <c:v>3.1982999999999998E-2</c:v>
                </c:pt>
                <c:pt idx="103">
                  <c:v>3.225900000000001E-2</c:v>
                </c:pt>
                <c:pt idx="104">
                  <c:v>3.2535000000000008E-2</c:v>
                </c:pt>
                <c:pt idx="105">
                  <c:v>3.2808000000000004E-2</c:v>
                </c:pt>
                <c:pt idx="106">
                  <c:v>3.3077000000000002E-2</c:v>
                </c:pt>
                <c:pt idx="107">
                  <c:v>3.3353000000000001E-2</c:v>
                </c:pt>
                <c:pt idx="108">
                  <c:v>3.3626000000000003E-2</c:v>
                </c:pt>
                <c:pt idx="109">
                  <c:v>3.3896999999999997E-2</c:v>
                </c:pt>
                <c:pt idx="110">
                  <c:v>3.4164E-2</c:v>
                </c:pt>
                <c:pt idx="111">
                  <c:v>3.4440999999999999E-2</c:v>
                </c:pt>
                <c:pt idx="112">
                  <c:v>3.4717999999999999E-2</c:v>
                </c:pt>
                <c:pt idx="113">
                  <c:v>3.499E-2</c:v>
                </c:pt>
                <c:pt idx="114">
                  <c:v>3.5261000000000001E-2</c:v>
                </c:pt>
                <c:pt idx="115">
                  <c:v>3.5533000000000002E-2</c:v>
                </c:pt>
                <c:pt idx="116">
                  <c:v>3.5808000000000006E-2</c:v>
                </c:pt>
                <c:pt idx="117">
                  <c:v>3.6083000000000004E-2</c:v>
                </c:pt>
                <c:pt idx="118">
                  <c:v>3.6348000000000005E-2</c:v>
                </c:pt>
                <c:pt idx="119">
                  <c:v>3.6617000000000004E-2</c:v>
                </c:pt>
                <c:pt idx="120">
                  <c:v>3.6885000000000008E-2</c:v>
                </c:pt>
                <c:pt idx="121">
                  <c:v>3.7158000000000004E-2</c:v>
                </c:pt>
                <c:pt idx="122">
                  <c:v>3.742800000000001E-2</c:v>
                </c:pt>
                <c:pt idx="123">
                  <c:v>3.769200000000001E-2</c:v>
                </c:pt>
                <c:pt idx="124">
                  <c:v>3.7848000000000007E-2</c:v>
                </c:pt>
                <c:pt idx="125">
                  <c:v>3.8001000000000007E-2</c:v>
                </c:pt>
                <c:pt idx="126">
                  <c:v>3.8155000000000001E-2</c:v>
                </c:pt>
                <c:pt idx="127">
                  <c:v>3.8311999999999999E-2</c:v>
                </c:pt>
                <c:pt idx="128">
                  <c:v>3.8466E-2</c:v>
                </c:pt>
                <c:pt idx="129">
                  <c:v>3.8622000000000004E-2</c:v>
                </c:pt>
                <c:pt idx="130">
                  <c:v>3.8776000000000005E-2</c:v>
                </c:pt>
                <c:pt idx="131">
                  <c:v>3.8931000000000007E-2</c:v>
                </c:pt>
                <c:pt idx="132">
                  <c:v>3.9087000000000004E-2</c:v>
                </c:pt>
                <c:pt idx="133">
                  <c:v>3.9240999999999998E-2</c:v>
                </c:pt>
                <c:pt idx="134">
                  <c:v>3.9396E-2</c:v>
                </c:pt>
                <c:pt idx="135">
                  <c:v>3.9550000000000002E-2</c:v>
                </c:pt>
                <c:pt idx="136">
                  <c:v>3.9705999999999998E-2</c:v>
                </c:pt>
                <c:pt idx="137">
                  <c:v>3.9864000000000004E-2</c:v>
                </c:pt>
                <c:pt idx="138">
                  <c:v>4.0019000000000006E-2</c:v>
                </c:pt>
                <c:pt idx="139">
                  <c:v>4.0176000000000003E-2</c:v>
                </c:pt>
                <c:pt idx="140">
                  <c:v>4.0328000000000003E-2</c:v>
                </c:pt>
                <c:pt idx="141">
                  <c:v>4.0481000000000003E-2</c:v>
                </c:pt>
                <c:pt idx="142">
                  <c:v>4.0637000000000006E-2</c:v>
                </c:pt>
                <c:pt idx="143">
                  <c:v>4.0792000000000016E-2</c:v>
                </c:pt>
                <c:pt idx="144">
                  <c:v>4.0946000000000003E-2</c:v>
                </c:pt>
                <c:pt idx="145">
                  <c:v>4.1102E-2</c:v>
                </c:pt>
                <c:pt idx="146">
                  <c:v>4.1259999999999991E-2</c:v>
                </c:pt>
                <c:pt idx="147">
                  <c:v>4.1416000000000008E-2</c:v>
                </c:pt>
                <c:pt idx="148">
                  <c:v>4.1570999999999997E-2</c:v>
                </c:pt>
                <c:pt idx="149">
                  <c:v>4.1728000000000001E-2</c:v>
                </c:pt>
                <c:pt idx="150">
                  <c:v>4.1882000000000009E-2</c:v>
                </c:pt>
                <c:pt idx="151">
                  <c:v>4.2038000000000006E-2</c:v>
                </c:pt>
                <c:pt idx="152">
                  <c:v>4.2192000000000014E-2</c:v>
                </c:pt>
                <c:pt idx="153">
                  <c:v>4.2349000000000005E-2</c:v>
                </c:pt>
                <c:pt idx="154">
                  <c:v>4.2505000000000001E-2</c:v>
                </c:pt>
                <c:pt idx="155">
                  <c:v>4.2658000000000001E-2</c:v>
                </c:pt>
                <c:pt idx="156">
                  <c:v>4.2815000000000006E-2</c:v>
                </c:pt>
                <c:pt idx="157">
                  <c:v>4.2970000000000001E-2</c:v>
                </c:pt>
                <c:pt idx="158">
                  <c:v>4.3128E-2</c:v>
                </c:pt>
                <c:pt idx="159">
                  <c:v>4.3283000000000002E-2</c:v>
                </c:pt>
                <c:pt idx="160">
                  <c:v>4.3437000000000003E-2</c:v>
                </c:pt>
                <c:pt idx="161">
                  <c:v>4.3591999999999999E-2</c:v>
                </c:pt>
                <c:pt idx="162">
                  <c:v>4.3748000000000002E-2</c:v>
                </c:pt>
                <c:pt idx="163">
                  <c:v>4.3906000000000008E-2</c:v>
                </c:pt>
                <c:pt idx="164">
                  <c:v>4.4064000000000013E-2</c:v>
                </c:pt>
                <c:pt idx="165">
                  <c:v>4.4215000000000004E-2</c:v>
                </c:pt>
                <c:pt idx="166">
                  <c:v>4.4372000000000009E-2</c:v>
                </c:pt>
                <c:pt idx="167">
                  <c:v>4.4527000000000004E-2</c:v>
                </c:pt>
                <c:pt idx="168">
                  <c:v>4.4684000000000001E-2</c:v>
                </c:pt>
                <c:pt idx="169">
                  <c:v>4.4840000000000005E-2</c:v>
                </c:pt>
                <c:pt idx="170">
                  <c:v>4.4992000000000004E-2</c:v>
                </c:pt>
                <c:pt idx="171">
                  <c:v>4.5147E-2</c:v>
                </c:pt>
                <c:pt idx="172">
                  <c:v>4.5302000000000009E-2</c:v>
                </c:pt>
                <c:pt idx="173">
                  <c:v>4.5460000000000007E-2</c:v>
                </c:pt>
                <c:pt idx="174">
                  <c:v>4.5617000000000005E-2</c:v>
                </c:pt>
                <c:pt idx="175">
                  <c:v>4.5770000000000005E-2</c:v>
                </c:pt>
                <c:pt idx="176">
                  <c:v>4.5923000000000005E-2</c:v>
                </c:pt>
                <c:pt idx="177">
                  <c:v>4.6078999999999995E-2</c:v>
                </c:pt>
                <c:pt idx="178">
                  <c:v>4.6233999999999997E-2</c:v>
                </c:pt>
                <c:pt idx="179">
                  <c:v>4.6390000000000008E-2</c:v>
                </c:pt>
                <c:pt idx="180">
                  <c:v>4.6544999999999996E-2</c:v>
                </c:pt>
                <c:pt idx="181">
                  <c:v>4.6698999999999997E-2</c:v>
                </c:pt>
                <c:pt idx="182">
                  <c:v>4.6853000000000006E-2</c:v>
                </c:pt>
                <c:pt idx="183">
                  <c:v>4.7009000000000002E-2</c:v>
                </c:pt>
                <c:pt idx="184">
                  <c:v>4.7165000000000006E-2</c:v>
                </c:pt>
                <c:pt idx="185">
                  <c:v>4.7320000000000008E-2</c:v>
                </c:pt>
                <c:pt idx="186">
                  <c:v>4.7475999999999997E-2</c:v>
                </c:pt>
                <c:pt idx="187">
                  <c:v>4.7634000000000003E-2</c:v>
                </c:pt>
                <c:pt idx="188">
                  <c:v>4.7790000000000006E-2</c:v>
                </c:pt>
                <c:pt idx="189">
                  <c:v>4.7946000000000003E-2</c:v>
                </c:pt>
                <c:pt idx="190">
                  <c:v>4.8100000000000004E-2</c:v>
                </c:pt>
                <c:pt idx="191">
                  <c:v>4.8257000000000001E-2</c:v>
                </c:pt>
                <c:pt idx="192">
                  <c:v>4.8411000000000003E-2</c:v>
                </c:pt>
                <c:pt idx="193">
                  <c:v>4.8568E-2</c:v>
                </c:pt>
                <c:pt idx="194">
                  <c:v>4.8723000000000009E-2</c:v>
                </c:pt>
                <c:pt idx="195">
                  <c:v>4.8877999999999998E-2</c:v>
                </c:pt>
                <c:pt idx="196">
                  <c:v>4.9035000000000009E-2</c:v>
                </c:pt>
                <c:pt idx="197">
                  <c:v>4.9191000000000006E-2</c:v>
                </c:pt>
                <c:pt idx="198">
                  <c:v>4.9348000000000003E-2</c:v>
                </c:pt>
                <c:pt idx="199">
                  <c:v>4.9504000000000006E-2</c:v>
                </c:pt>
                <c:pt idx="200">
                  <c:v>4.9658000000000001E-2</c:v>
                </c:pt>
                <c:pt idx="201">
                  <c:v>4.9812000000000016E-2</c:v>
                </c:pt>
                <c:pt idx="202">
                  <c:v>4.9969000000000006E-2</c:v>
                </c:pt>
                <c:pt idx="203">
                  <c:v>5.0120999999999999E-2</c:v>
                </c:pt>
                <c:pt idx="204">
                  <c:v>5.0277000000000002E-2</c:v>
                </c:pt>
                <c:pt idx="205">
                  <c:v>5.043000000000001E-2</c:v>
                </c:pt>
                <c:pt idx="206">
                  <c:v>5.0587000000000007E-2</c:v>
                </c:pt>
                <c:pt idx="207">
                  <c:v>5.0742000000000009E-2</c:v>
                </c:pt>
                <c:pt idx="208">
                  <c:v>5.0898000000000006E-2</c:v>
                </c:pt>
                <c:pt idx="209">
                  <c:v>5.1054000000000002E-2</c:v>
                </c:pt>
                <c:pt idx="210">
                  <c:v>5.1207000000000003E-2</c:v>
                </c:pt>
                <c:pt idx="211">
                  <c:v>5.1363000000000006E-2</c:v>
                </c:pt>
                <c:pt idx="212">
                  <c:v>5.1519999999999996E-2</c:v>
                </c:pt>
                <c:pt idx="213">
                  <c:v>5.1674999999999992E-2</c:v>
                </c:pt>
                <c:pt idx="214">
                  <c:v>5.1831000000000002E-2</c:v>
                </c:pt>
                <c:pt idx="215">
                  <c:v>5.1985999999999997E-2</c:v>
                </c:pt>
                <c:pt idx="216">
                  <c:v>5.2139000000000005E-2</c:v>
                </c:pt>
                <c:pt idx="217">
                  <c:v>5.2295000000000001E-2</c:v>
                </c:pt>
                <c:pt idx="218">
                  <c:v>5.2451000000000005E-2</c:v>
                </c:pt>
                <c:pt idx="219">
                  <c:v>5.2604999999999999E-2</c:v>
                </c:pt>
                <c:pt idx="220">
                  <c:v>5.2759000000000007E-2</c:v>
                </c:pt>
                <c:pt idx="221">
                  <c:v>5.291400000000001E-2</c:v>
                </c:pt>
                <c:pt idx="222">
                  <c:v>5.3071E-2</c:v>
                </c:pt>
                <c:pt idx="223">
                  <c:v>5.3228999999999992E-2</c:v>
                </c:pt>
                <c:pt idx="224">
                  <c:v>5.3383000000000007E-2</c:v>
                </c:pt>
                <c:pt idx="225">
                  <c:v>5.3539000000000003E-2</c:v>
                </c:pt>
                <c:pt idx="226">
                  <c:v>5.3697000000000002E-2</c:v>
                </c:pt>
                <c:pt idx="227">
                  <c:v>5.3851999999999997E-2</c:v>
                </c:pt>
                <c:pt idx="228">
                  <c:v>5.4009000000000008E-2</c:v>
                </c:pt>
                <c:pt idx="229">
                  <c:v>5.4164000000000011E-2</c:v>
                </c:pt>
                <c:pt idx="230">
                  <c:v>5.4319000000000013E-2</c:v>
                </c:pt>
                <c:pt idx="231">
                  <c:v>5.4472000000000013E-2</c:v>
                </c:pt>
                <c:pt idx="232">
                  <c:v>5.4626000000000008E-2</c:v>
                </c:pt>
                <c:pt idx="233">
                  <c:v>5.4782000000000011E-2</c:v>
                </c:pt>
                <c:pt idx="234">
                  <c:v>5.4938000000000008E-2</c:v>
                </c:pt>
                <c:pt idx="235">
                  <c:v>5.5090000000000007E-2</c:v>
                </c:pt>
                <c:pt idx="236">
                  <c:v>5.5246000000000003E-2</c:v>
                </c:pt>
                <c:pt idx="237">
                  <c:v>5.5401000000000006E-2</c:v>
                </c:pt>
                <c:pt idx="238">
                  <c:v>5.5556000000000008E-2</c:v>
                </c:pt>
                <c:pt idx="239">
                  <c:v>5.5712000000000005E-2</c:v>
                </c:pt>
                <c:pt idx="240">
                  <c:v>5.5866000000000006E-2</c:v>
                </c:pt>
                <c:pt idx="241">
                  <c:v>5.6018999999999999E-2</c:v>
                </c:pt>
                <c:pt idx="242">
                  <c:v>5.6168000000000003E-2</c:v>
                </c:pt>
                <c:pt idx="243">
                  <c:v>5.6321999999999997E-2</c:v>
                </c:pt>
                <c:pt idx="244">
                  <c:v>5.6480000000000002E-2</c:v>
                </c:pt>
                <c:pt idx="245">
                  <c:v>5.6635999999999992E-2</c:v>
                </c:pt>
                <c:pt idx="246">
                  <c:v>5.6791000000000008E-2</c:v>
                </c:pt>
                <c:pt idx="247">
                  <c:v>5.6946999999999998E-2</c:v>
                </c:pt>
                <c:pt idx="248">
                  <c:v>5.7102000000000007E-2</c:v>
                </c:pt>
                <c:pt idx="249">
                  <c:v>5.7258999999999997E-2</c:v>
                </c:pt>
                <c:pt idx="250">
                  <c:v>5.7415000000000008E-2</c:v>
                </c:pt>
                <c:pt idx="251">
                  <c:v>5.7571000000000004E-2</c:v>
                </c:pt>
                <c:pt idx="252">
                  <c:v>5.7726000000000013E-2</c:v>
                </c:pt>
                <c:pt idx="253">
                  <c:v>5.7881000000000009E-2</c:v>
                </c:pt>
                <c:pt idx="254">
                  <c:v>5.8037000000000005E-2</c:v>
                </c:pt>
                <c:pt idx="255">
                  <c:v>5.8191000000000007E-2</c:v>
                </c:pt>
                <c:pt idx="256">
                  <c:v>5.8347000000000003E-2</c:v>
                </c:pt>
                <c:pt idx="257">
                  <c:v>5.8503000000000006E-2</c:v>
                </c:pt>
                <c:pt idx="258">
                  <c:v>5.8658999999999996E-2</c:v>
                </c:pt>
                <c:pt idx="259">
                  <c:v>5.8811000000000009E-2</c:v>
                </c:pt>
                <c:pt idx="260">
                  <c:v>5.8965999999999998E-2</c:v>
                </c:pt>
                <c:pt idx="261">
                  <c:v>5.9120000000000006E-2</c:v>
                </c:pt>
                <c:pt idx="262">
                  <c:v>5.9274E-2</c:v>
                </c:pt>
                <c:pt idx="263">
                  <c:v>5.9432000000000006E-2</c:v>
                </c:pt>
                <c:pt idx="264">
                  <c:v>5.9589000000000003E-2</c:v>
                </c:pt>
                <c:pt idx="265">
                  <c:v>5.9745000000000006E-2</c:v>
                </c:pt>
                <c:pt idx="266">
                  <c:v>5.9900000000000009E-2</c:v>
                </c:pt>
                <c:pt idx="267">
                  <c:v>6.0058000000000007E-2</c:v>
                </c:pt>
                <c:pt idx="268">
                  <c:v>6.0215000000000005E-2</c:v>
                </c:pt>
                <c:pt idx="269">
                  <c:v>6.0371000000000001E-2</c:v>
                </c:pt>
                <c:pt idx="270">
                  <c:v>6.0527999999999998E-2</c:v>
                </c:pt>
                <c:pt idx="271">
                  <c:v>6.0685000000000003E-2</c:v>
                </c:pt>
                <c:pt idx="272">
                  <c:v>6.0839000000000004E-2</c:v>
                </c:pt>
                <c:pt idx="273">
                  <c:v>6.0995000000000008E-2</c:v>
                </c:pt>
                <c:pt idx="274">
                  <c:v>6.1150000000000003E-2</c:v>
                </c:pt>
                <c:pt idx="275">
                  <c:v>6.1304000000000004E-2</c:v>
                </c:pt>
                <c:pt idx="276">
                  <c:v>6.1459E-2</c:v>
                </c:pt>
                <c:pt idx="277">
                  <c:v>6.1615000000000003E-2</c:v>
                </c:pt>
                <c:pt idx="278">
                  <c:v>6.1770000000000005E-2</c:v>
                </c:pt>
                <c:pt idx="279">
                  <c:v>6.1927999999999997E-2</c:v>
                </c:pt>
                <c:pt idx="280">
                  <c:v>6.2079000000000002E-2</c:v>
                </c:pt>
                <c:pt idx="281">
                  <c:v>6.2236000000000007E-2</c:v>
                </c:pt>
                <c:pt idx="282">
                  <c:v>6.2395000000000013E-2</c:v>
                </c:pt>
                <c:pt idx="283">
                  <c:v>6.2551000000000009E-2</c:v>
                </c:pt>
                <c:pt idx="284">
                  <c:v>6.2708000000000014E-2</c:v>
                </c:pt>
                <c:pt idx="285">
                  <c:v>6.2862000000000015E-2</c:v>
                </c:pt>
                <c:pt idx="286">
                  <c:v>6.3017000000000004E-2</c:v>
                </c:pt>
                <c:pt idx="287">
                  <c:v>6.3173999999999994E-2</c:v>
                </c:pt>
                <c:pt idx="288">
                  <c:v>6.3331000000000012E-2</c:v>
                </c:pt>
                <c:pt idx="289">
                  <c:v>6.3487000000000002E-2</c:v>
                </c:pt>
                <c:pt idx="290">
                  <c:v>6.3640999999999989E-2</c:v>
                </c:pt>
                <c:pt idx="291">
                  <c:v>6.3799000000000008E-2</c:v>
                </c:pt>
                <c:pt idx="292">
                  <c:v>6.3954999999999998E-2</c:v>
                </c:pt>
                <c:pt idx="293">
                  <c:v>6.4110000000000014E-2</c:v>
                </c:pt>
                <c:pt idx="294">
                  <c:v>6.4266000000000018E-2</c:v>
                </c:pt>
                <c:pt idx="295">
                  <c:v>6.4419000000000018E-2</c:v>
                </c:pt>
                <c:pt idx="296">
                  <c:v>6.4755999999999994E-2</c:v>
                </c:pt>
                <c:pt idx="297">
                  <c:v>6.5415000000000015E-2</c:v>
                </c:pt>
                <c:pt idx="298">
                  <c:v>6.6034000000000009E-2</c:v>
                </c:pt>
                <c:pt idx="299">
                  <c:v>6.6640000000000005E-2</c:v>
                </c:pt>
                <c:pt idx="300">
                  <c:v>6.7230999999999999E-2</c:v>
                </c:pt>
                <c:pt idx="301">
                  <c:v>6.7898000000000014E-2</c:v>
                </c:pt>
                <c:pt idx="302">
                  <c:v>6.8520999999999999E-2</c:v>
                </c:pt>
                <c:pt idx="303">
                  <c:v>6.9135000000000002E-2</c:v>
                </c:pt>
                <c:pt idx="304">
                  <c:v>6.9748000000000004E-2</c:v>
                </c:pt>
                <c:pt idx="305">
                  <c:v>7.042000000000001E-2</c:v>
                </c:pt>
                <c:pt idx="306">
                  <c:v>7.0994000000000015E-2</c:v>
                </c:pt>
                <c:pt idx="307">
                  <c:v>7.1650000000000005E-2</c:v>
                </c:pt>
                <c:pt idx="308">
                  <c:v>7.2255E-2</c:v>
                </c:pt>
                <c:pt idx="309">
                  <c:v>7.2898000000000018E-2</c:v>
                </c:pt>
                <c:pt idx="310">
                  <c:v>7.3540999999999995E-2</c:v>
                </c:pt>
                <c:pt idx="311">
                  <c:v>7.4125999999999997E-2</c:v>
                </c:pt>
                <c:pt idx="312">
                  <c:v>7.4784000000000017E-2</c:v>
                </c:pt>
                <c:pt idx="313">
                  <c:v>7.5428000000000009E-2</c:v>
                </c:pt>
                <c:pt idx="314">
                  <c:v>7.601200000000001E-2</c:v>
                </c:pt>
                <c:pt idx="315">
                  <c:v>7.6666999999999999E-2</c:v>
                </c:pt>
                <c:pt idx="316">
                  <c:v>7.7268000000000003E-2</c:v>
                </c:pt>
                <c:pt idx="317">
                  <c:v>7.7876000000000015E-2</c:v>
                </c:pt>
                <c:pt idx="318">
                  <c:v>7.8531000000000004E-2</c:v>
                </c:pt>
                <c:pt idx="319">
                  <c:v>7.9121999999999998E-2</c:v>
                </c:pt>
                <c:pt idx="320">
                  <c:v>7.9808000000000018E-2</c:v>
                </c:pt>
                <c:pt idx="321">
                  <c:v>8.0459000000000003E-2</c:v>
                </c:pt>
                <c:pt idx="322">
                  <c:v>8.1115000000000007E-2</c:v>
                </c:pt>
                <c:pt idx="323">
                  <c:v>8.1690000000000026E-2</c:v>
                </c:pt>
                <c:pt idx="324">
                  <c:v>8.2329000000000041E-2</c:v>
                </c:pt>
                <c:pt idx="325">
                  <c:v>8.2997000000000001E-2</c:v>
                </c:pt>
                <c:pt idx="326">
                  <c:v>8.358500000000002E-2</c:v>
                </c:pt>
                <c:pt idx="327">
                  <c:v>8.4236000000000019E-2</c:v>
                </c:pt>
                <c:pt idx="328">
                  <c:v>8.4912000000000001E-2</c:v>
                </c:pt>
                <c:pt idx="329">
                  <c:v>8.5541000000000006E-2</c:v>
                </c:pt>
                <c:pt idx="330">
                  <c:v>8.614200000000001E-2</c:v>
                </c:pt>
                <c:pt idx="331">
                  <c:v>8.6752000000000024E-2</c:v>
                </c:pt>
                <c:pt idx="332">
                  <c:v>8.7414999999999993E-2</c:v>
                </c:pt>
                <c:pt idx="333">
                  <c:v>8.7991E-2</c:v>
                </c:pt>
                <c:pt idx="334">
                  <c:v>8.8640000000000038E-2</c:v>
                </c:pt>
                <c:pt idx="335">
                  <c:v>8.9264000000000024E-2</c:v>
                </c:pt>
                <c:pt idx="336">
                  <c:v>8.9902000000000024E-2</c:v>
                </c:pt>
                <c:pt idx="337">
                  <c:v>9.0500000000000011E-2</c:v>
                </c:pt>
                <c:pt idx="338">
                  <c:v>9.1138000000000025E-2</c:v>
                </c:pt>
                <c:pt idx="339">
                  <c:v>9.1735000000000039E-2</c:v>
                </c:pt>
                <c:pt idx="340">
                  <c:v>9.2395000000000005E-2</c:v>
                </c:pt>
                <c:pt idx="341">
                  <c:v>9.300700000000002E-2</c:v>
                </c:pt>
                <c:pt idx="342">
                  <c:v>9.3602000000000019E-2</c:v>
                </c:pt>
                <c:pt idx="343">
                  <c:v>9.4214000000000006E-2</c:v>
                </c:pt>
                <c:pt idx="344">
                  <c:v>9.486600000000002E-2</c:v>
                </c:pt>
                <c:pt idx="345">
                  <c:v>9.5541000000000015E-2</c:v>
                </c:pt>
                <c:pt idx="346">
                  <c:v>9.6134000000000011E-2</c:v>
                </c:pt>
                <c:pt idx="347">
                  <c:v>9.6787000000000026E-2</c:v>
                </c:pt>
                <c:pt idx="348">
                  <c:v>9.7366000000000022E-2</c:v>
                </c:pt>
                <c:pt idx="349">
                  <c:v>9.8005000000000037E-2</c:v>
                </c:pt>
                <c:pt idx="350">
                  <c:v>9.866500000000003E-2</c:v>
                </c:pt>
                <c:pt idx="351">
                  <c:v>9.9319000000000005E-2</c:v>
                </c:pt>
                <c:pt idx="352">
                  <c:v>9.9932000000000007E-2</c:v>
                </c:pt>
                <c:pt idx="353">
                  <c:v>0.10059300000000002</c:v>
                </c:pt>
                <c:pt idx="354">
                  <c:v>0.10118000000000002</c:v>
                </c:pt>
                <c:pt idx="355">
                  <c:v>0.10184</c:v>
                </c:pt>
                <c:pt idx="356">
                  <c:v>0.10246100000000001</c:v>
                </c:pt>
                <c:pt idx="357">
                  <c:v>0.10306700000000002</c:v>
                </c:pt>
                <c:pt idx="358">
                  <c:v>0.10371100000000001</c:v>
                </c:pt>
                <c:pt idx="359">
                  <c:v>0.10433099999999998</c:v>
                </c:pt>
                <c:pt idx="360">
                  <c:v>0.10494199999999998</c:v>
                </c:pt>
                <c:pt idx="361">
                  <c:v>0.10561100000000001</c:v>
                </c:pt>
                <c:pt idx="362">
                  <c:v>0.10619900000000002</c:v>
                </c:pt>
                <c:pt idx="363">
                  <c:v>0.10685699999999998</c:v>
                </c:pt>
                <c:pt idx="364">
                  <c:v>0.10745399999999998</c:v>
                </c:pt>
                <c:pt idx="365">
                  <c:v>0.10809900000000001</c:v>
                </c:pt>
                <c:pt idx="366">
                  <c:v>0.10876200000000003</c:v>
                </c:pt>
                <c:pt idx="367">
                  <c:v>0.109347</c:v>
                </c:pt>
                <c:pt idx="368">
                  <c:v>0.10999299999999999</c:v>
                </c:pt>
                <c:pt idx="369">
                  <c:v>0.110586</c:v>
                </c:pt>
                <c:pt idx="370">
                  <c:v>0.11126200000000001</c:v>
                </c:pt>
                <c:pt idx="371">
                  <c:v>0.11186500000000002</c:v>
                </c:pt>
                <c:pt idx="372">
                  <c:v>0.11245899999999999</c:v>
                </c:pt>
                <c:pt idx="373">
                  <c:v>0.11314100000000002</c:v>
                </c:pt>
                <c:pt idx="374">
                  <c:v>0.11377600000000002</c:v>
                </c:pt>
                <c:pt idx="375">
                  <c:v>0.11437600000000002</c:v>
                </c:pt>
                <c:pt idx="376">
                  <c:v>0.11504200000000002</c:v>
                </c:pt>
                <c:pt idx="377">
                  <c:v>0.11571300000000001</c:v>
                </c:pt>
                <c:pt idx="378">
                  <c:v>0.11629299999999999</c:v>
                </c:pt>
                <c:pt idx="379">
                  <c:v>0.116956</c:v>
                </c:pt>
                <c:pt idx="380">
                  <c:v>0.11756200000000001</c:v>
                </c:pt>
                <c:pt idx="381">
                  <c:v>0.11817600000000002</c:v>
                </c:pt>
                <c:pt idx="382">
                  <c:v>0.11882200000000001</c:v>
                </c:pt>
                <c:pt idx="383">
                  <c:v>0.119453</c:v>
                </c:pt>
                <c:pt idx="384">
                  <c:v>0.120077</c:v>
                </c:pt>
                <c:pt idx="385">
                  <c:v>0.12071100000000001</c:v>
                </c:pt>
                <c:pt idx="386">
                  <c:v>0.12135600000000002</c:v>
                </c:pt>
                <c:pt idx="387">
                  <c:v>0.12194400000000001</c:v>
                </c:pt>
                <c:pt idx="388">
                  <c:v>0.12256499999999999</c:v>
                </c:pt>
                <c:pt idx="389">
                  <c:v>0.12323099999999999</c:v>
                </c:pt>
                <c:pt idx="390">
                  <c:v>0.12389300000000002</c:v>
                </c:pt>
                <c:pt idx="391">
                  <c:v>0.12447000000000001</c:v>
                </c:pt>
                <c:pt idx="392">
                  <c:v>0.125109</c:v>
                </c:pt>
                <c:pt idx="393">
                  <c:v>0.12574399999999999</c:v>
                </c:pt>
                <c:pt idx="394">
                  <c:v>0.12632699999999997</c:v>
                </c:pt>
                <c:pt idx="395">
                  <c:v>0.12698300000000001</c:v>
                </c:pt>
                <c:pt idx="396">
                  <c:v>0.12762999999999997</c:v>
                </c:pt>
                <c:pt idx="397">
                  <c:v>0.12821700000000003</c:v>
                </c:pt>
                <c:pt idx="398">
                  <c:v>0.128885</c:v>
                </c:pt>
                <c:pt idx="399">
                  <c:v>0.129582</c:v>
                </c:pt>
                <c:pt idx="400">
                  <c:v>0.130167</c:v>
                </c:pt>
                <c:pt idx="401">
                  <c:v>0.13078500000000001</c:v>
                </c:pt>
                <c:pt idx="402">
                  <c:v>0.13144700000000004</c:v>
                </c:pt>
                <c:pt idx="403">
                  <c:v>0.132054</c:v>
                </c:pt>
                <c:pt idx="404">
                  <c:v>0.13262599999999997</c:v>
                </c:pt>
                <c:pt idx="405">
                  <c:v>0.13326600000000002</c:v>
                </c:pt>
                <c:pt idx="406">
                  <c:v>0.13384699999999999</c:v>
                </c:pt>
                <c:pt idx="407">
                  <c:v>0.134521</c:v>
                </c:pt>
                <c:pt idx="408">
                  <c:v>0.135101</c:v>
                </c:pt>
                <c:pt idx="409">
                  <c:v>0.13574900000000004</c:v>
                </c:pt>
                <c:pt idx="410">
                  <c:v>0.13642299999999999</c:v>
                </c:pt>
                <c:pt idx="411">
                  <c:v>0.13706699999999999</c:v>
                </c:pt>
                <c:pt idx="412">
                  <c:v>0.13771800000000003</c:v>
                </c:pt>
                <c:pt idx="413">
                  <c:v>0.13830300000000001</c:v>
                </c:pt>
                <c:pt idx="414">
                  <c:v>0.13893700000000003</c:v>
                </c:pt>
                <c:pt idx="415">
                  <c:v>0.1396</c:v>
                </c:pt>
                <c:pt idx="416">
                  <c:v>0.14023900000000003</c:v>
                </c:pt>
                <c:pt idx="417">
                  <c:v>0.14082700000000001</c:v>
                </c:pt>
                <c:pt idx="418">
                  <c:v>0.14149400000000004</c:v>
                </c:pt>
                <c:pt idx="419">
                  <c:v>0.14220300000000002</c:v>
                </c:pt>
                <c:pt idx="420">
                  <c:v>0.14279900000000004</c:v>
                </c:pt>
                <c:pt idx="421">
                  <c:v>0.14344500000000002</c:v>
                </c:pt>
                <c:pt idx="422">
                  <c:v>0.14410000000000001</c:v>
                </c:pt>
                <c:pt idx="423">
                  <c:v>0.144679</c:v>
                </c:pt>
                <c:pt idx="424">
                  <c:v>0.14533799999999999</c:v>
                </c:pt>
                <c:pt idx="425">
                  <c:v>0.14597099999999999</c:v>
                </c:pt>
                <c:pt idx="426">
                  <c:v>0.14659100000000003</c:v>
                </c:pt>
                <c:pt idx="427">
                  <c:v>0.14719900000000002</c:v>
                </c:pt>
                <c:pt idx="428">
                  <c:v>0.147871</c:v>
                </c:pt>
                <c:pt idx="429">
                  <c:v>0.14845300000000003</c:v>
                </c:pt>
                <c:pt idx="430">
                  <c:v>0.14909600000000003</c:v>
                </c:pt>
                <c:pt idx="431">
                  <c:v>0.14974300000000001</c:v>
                </c:pt>
                <c:pt idx="432">
                  <c:v>0.15032400000000001</c:v>
                </c:pt>
                <c:pt idx="433">
                  <c:v>0.15096300000000004</c:v>
                </c:pt>
                <c:pt idx="434">
                  <c:v>0.15162999999999999</c:v>
                </c:pt>
                <c:pt idx="435">
                  <c:v>0.15220900000000004</c:v>
                </c:pt>
                <c:pt idx="436">
                  <c:v>0.15285299999999999</c:v>
                </c:pt>
                <c:pt idx="437">
                  <c:v>0.15351700000000001</c:v>
                </c:pt>
                <c:pt idx="438">
                  <c:v>0.15414500000000003</c:v>
                </c:pt>
                <c:pt idx="439">
                  <c:v>0.15476400000000004</c:v>
                </c:pt>
                <c:pt idx="440">
                  <c:v>0.15538099999999999</c:v>
                </c:pt>
                <c:pt idx="441">
                  <c:v>0.15603500000000003</c:v>
                </c:pt>
                <c:pt idx="442">
                  <c:v>0.15669400000000003</c:v>
                </c:pt>
                <c:pt idx="443">
                  <c:v>0.15726400000000001</c:v>
                </c:pt>
                <c:pt idx="444">
                  <c:v>0.15790900000000002</c:v>
                </c:pt>
                <c:pt idx="445">
                  <c:v>0.15858500000000003</c:v>
                </c:pt>
                <c:pt idx="446">
                  <c:v>0.15919300000000003</c:v>
                </c:pt>
                <c:pt idx="447">
                  <c:v>0.15984300000000004</c:v>
                </c:pt>
                <c:pt idx="448">
                  <c:v>0.16049300000000002</c:v>
                </c:pt>
                <c:pt idx="449">
                  <c:v>0.16106599999999999</c:v>
                </c:pt>
                <c:pt idx="450">
                  <c:v>0.16170999999999999</c:v>
                </c:pt>
                <c:pt idx="451">
                  <c:v>0.16234999999999999</c:v>
                </c:pt>
                <c:pt idx="452">
                  <c:v>0.16293299999999999</c:v>
                </c:pt>
                <c:pt idx="453">
                  <c:v>0.16353599999999999</c:v>
                </c:pt>
                <c:pt idx="454">
                  <c:v>0.164077</c:v>
                </c:pt>
                <c:pt idx="455">
                  <c:v>0.16463900000000001</c:v>
                </c:pt>
                <c:pt idx="456">
                  <c:v>0.16517299999999996</c:v>
                </c:pt>
                <c:pt idx="457">
                  <c:v>0.16569600000000001</c:v>
                </c:pt>
                <c:pt idx="458">
                  <c:v>0.16623399999999999</c:v>
                </c:pt>
                <c:pt idx="459">
                  <c:v>0.16679200000000002</c:v>
                </c:pt>
                <c:pt idx="460">
                  <c:v>0.167321</c:v>
                </c:pt>
                <c:pt idx="461">
                  <c:v>0.167883</c:v>
                </c:pt>
                <c:pt idx="462">
                  <c:v>0.16844700000000004</c:v>
                </c:pt>
                <c:pt idx="463">
                  <c:v>0.16900399999999999</c:v>
                </c:pt>
                <c:pt idx="464">
                  <c:v>0.16956599999999999</c:v>
                </c:pt>
                <c:pt idx="465">
                  <c:v>0.17010700000000001</c:v>
                </c:pt>
                <c:pt idx="466">
                  <c:v>0.17065900000000001</c:v>
                </c:pt>
                <c:pt idx="467">
                  <c:v>0.17120299999999999</c:v>
                </c:pt>
                <c:pt idx="468">
                  <c:v>0.17175699999999999</c:v>
                </c:pt>
                <c:pt idx="469">
                  <c:v>0.17228900000000003</c:v>
                </c:pt>
                <c:pt idx="470">
                  <c:v>0.17284300000000002</c:v>
                </c:pt>
                <c:pt idx="471">
                  <c:v>0.173376</c:v>
                </c:pt>
                <c:pt idx="472">
                  <c:v>0.17392800000000003</c:v>
                </c:pt>
                <c:pt idx="473">
                  <c:v>0.17446900000000004</c:v>
                </c:pt>
                <c:pt idx="474">
                  <c:v>0.17498700000000003</c:v>
                </c:pt>
                <c:pt idx="475">
                  <c:v>0.17550800000000003</c:v>
                </c:pt>
                <c:pt idx="476">
                  <c:v>0.17607100000000001</c:v>
                </c:pt>
                <c:pt idx="477">
                  <c:v>0.17660500000000001</c:v>
                </c:pt>
                <c:pt idx="478">
                  <c:v>0.17715</c:v>
                </c:pt>
                <c:pt idx="479">
                  <c:v>0.17770500000000003</c:v>
                </c:pt>
                <c:pt idx="480">
                  <c:v>0.17825299999999999</c:v>
                </c:pt>
                <c:pt idx="481">
                  <c:v>0.17880699999999999</c:v>
                </c:pt>
                <c:pt idx="482">
                  <c:v>0.17936700000000003</c:v>
                </c:pt>
                <c:pt idx="483">
                  <c:v>0.17989600000000003</c:v>
                </c:pt>
                <c:pt idx="484">
                  <c:v>0.18043800000000002</c:v>
                </c:pt>
                <c:pt idx="485">
                  <c:v>0.18097800000000003</c:v>
                </c:pt>
                <c:pt idx="486">
                  <c:v>0.18149800000000002</c:v>
                </c:pt>
                <c:pt idx="487">
                  <c:v>0.18201100000000003</c:v>
                </c:pt>
                <c:pt idx="488">
                  <c:v>0.18256900000000004</c:v>
                </c:pt>
                <c:pt idx="489">
                  <c:v>0.18311500000000003</c:v>
                </c:pt>
                <c:pt idx="490">
                  <c:v>0.18362500000000001</c:v>
                </c:pt>
                <c:pt idx="491">
                  <c:v>0.18418399999999999</c:v>
                </c:pt>
                <c:pt idx="492">
                  <c:v>0.18473300000000004</c:v>
                </c:pt>
                <c:pt idx="493">
                  <c:v>0.18529500000000002</c:v>
                </c:pt>
                <c:pt idx="494">
                  <c:v>0.18582899999999999</c:v>
                </c:pt>
                <c:pt idx="495">
                  <c:v>0.18634800000000004</c:v>
                </c:pt>
                <c:pt idx="496">
                  <c:v>0.18689100000000003</c:v>
                </c:pt>
                <c:pt idx="497">
                  <c:v>0.18745000000000003</c:v>
                </c:pt>
                <c:pt idx="498">
                  <c:v>0.18799800000000005</c:v>
                </c:pt>
                <c:pt idx="499">
                  <c:v>0.18856200000000004</c:v>
                </c:pt>
                <c:pt idx="500">
                  <c:v>0.18909100000000004</c:v>
                </c:pt>
                <c:pt idx="501">
                  <c:v>0.18960800000000003</c:v>
                </c:pt>
                <c:pt idx="502">
                  <c:v>0.190168</c:v>
                </c:pt>
                <c:pt idx="503">
                  <c:v>0.19074199999999999</c:v>
                </c:pt>
                <c:pt idx="504">
                  <c:v>0.19128700000000001</c:v>
                </c:pt>
                <c:pt idx="505">
                  <c:v>0.19181500000000001</c:v>
                </c:pt>
                <c:pt idx="506">
                  <c:v>0.19237099999999996</c:v>
                </c:pt>
                <c:pt idx="507">
                  <c:v>0.19290099999999999</c:v>
                </c:pt>
                <c:pt idx="508">
                  <c:v>0.19342400000000001</c:v>
                </c:pt>
                <c:pt idx="509">
                  <c:v>0.19397700000000001</c:v>
                </c:pt>
                <c:pt idx="510">
                  <c:v>0.19450200000000001</c:v>
                </c:pt>
                <c:pt idx="511">
                  <c:v>0.195023</c:v>
                </c:pt>
                <c:pt idx="512">
                  <c:v>0.195578</c:v>
                </c:pt>
                <c:pt idx="513">
                  <c:v>0.196108</c:v>
                </c:pt>
                <c:pt idx="514">
                  <c:v>0.19666800000000001</c:v>
                </c:pt>
                <c:pt idx="515">
                  <c:v>0.19721000000000002</c:v>
                </c:pt>
                <c:pt idx="516">
                  <c:v>0.19776199999999999</c:v>
                </c:pt>
                <c:pt idx="517">
                  <c:v>0.19829300000000002</c:v>
                </c:pt>
                <c:pt idx="518">
                  <c:v>0.19881499999999999</c:v>
                </c:pt>
                <c:pt idx="519">
                  <c:v>0.19936999999999999</c:v>
                </c:pt>
                <c:pt idx="520">
                  <c:v>0.19989599999999999</c:v>
                </c:pt>
                <c:pt idx="521">
                  <c:v>0.20040400000000003</c:v>
                </c:pt>
                <c:pt idx="522">
                  <c:v>0.20096800000000004</c:v>
                </c:pt>
                <c:pt idx="523">
                  <c:v>0.20151300000000003</c:v>
                </c:pt>
                <c:pt idx="524">
                  <c:v>0.20206600000000002</c:v>
                </c:pt>
                <c:pt idx="525">
                  <c:v>0.20261100000000001</c:v>
                </c:pt>
                <c:pt idx="526">
                  <c:v>0.20316000000000001</c:v>
                </c:pt>
                <c:pt idx="527">
                  <c:v>0.203684</c:v>
                </c:pt>
                <c:pt idx="528">
                  <c:v>0.20423600000000003</c:v>
                </c:pt>
                <c:pt idx="529">
                  <c:v>0.20480100000000001</c:v>
                </c:pt>
                <c:pt idx="530">
                  <c:v>0.20535700000000001</c:v>
                </c:pt>
                <c:pt idx="531">
                  <c:v>0.20591900000000002</c:v>
                </c:pt>
                <c:pt idx="532">
                  <c:v>0.20644300000000002</c:v>
                </c:pt>
                <c:pt idx="533">
                  <c:v>0.20698700000000003</c:v>
                </c:pt>
                <c:pt idx="534">
                  <c:v>0.20754900000000004</c:v>
                </c:pt>
                <c:pt idx="535">
                  <c:v>0.20810300000000001</c:v>
                </c:pt>
                <c:pt idx="536">
                  <c:v>0.20863000000000001</c:v>
                </c:pt>
                <c:pt idx="537">
                  <c:v>0.20916499999999999</c:v>
                </c:pt>
                <c:pt idx="538">
                  <c:v>0.20974100000000004</c:v>
                </c:pt>
                <c:pt idx="539">
                  <c:v>0.21029600000000004</c:v>
                </c:pt>
                <c:pt idx="540">
                  <c:v>0.21084300000000003</c:v>
                </c:pt>
                <c:pt idx="541">
                  <c:v>0.21140300000000004</c:v>
                </c:pt>
                <c:pt idx="542">
                  <c:v>0.21194300000000002</c:v>
                </c:pt>
                <c:pt idx="543">
                  <c:v>0.21246500000000001</c:v>
                </c:pt>
                <c:pt idx="544">
                  <c:v>0.21300300000000003</c:v>
                </c:pt>
                <c:pt idx="545">
                  <c:v>0.21353800000000003</c:v>
                </c:pt>
                <c:pt idx="546">
                  <c:v>0.21409400000000003</c:v>
                </c:pt>
                <c:pt idx="547">
                  <c:v>0.21465699999999999</c:v>
                </c:pt>
                <c:pt idx="548">
                  <c:v>0.21519700000000003</c:v>
                </c:pt>
                <c:pt idx="549">
                  <c:v>0.21572000000000002</c:v>
                </c:pt>
                <c:pt idx="550">
                  <c:v>0.21627199999999999</c:v>
                </c:pt>
                <c:pt idx="551">
                  <c:v>0.21681100000000003</c:v>
                </c:pt>
                <c:pt idx="552">
                  <c:v>0.21735399999999999</c:v>
                </c:pt>
                <c:pt idx="553">
                  <c:v>0.21790000000000004</c:v>
                </c:pt>
                <c:pt idx="554">
                  <c:v>0.21842300000000003</c:v>
                </c:pt>
                <c:pt idx="555">
                  <c:v>0.21893400000000002</c:v>
                </c:pt>
                <c:pt idx="556">
                  <c:v>0.21950500000000003</c:v>
                </c:pt>
                <c:pt idx="557">
                  <c:v>0.220053</c:v>
                </c:pt>
                <c:pt idx="558">
                  <c:v>0.220605</c:v>
                </c:pt>
                <c:pt idx="559">
                  <c:v>0.22112799999999996</c:v>
                </c:pt>
                <c:pt idx="560">
                  <c:v>0.22167899999999996</c:v>
                </c:pt>
                <c:pt idx="561">
                  <c:v>0.222222</c:v>
                </c:pt>
                <c:pt idx="562">
                  <c:v>0.22278200000000001</c:v>
                </c:pt>
                <c:pt idx="563">
                  <c:v>0.22331300000000001</c:v>
                </c:pt>
                <c:pt idx="564">
                  <c:v>0.22384399999999999</c:v>
                </c:pt>
                <c:pt idx="565">
                  <c:v>0.22439799999999999</c:v>
                </c:pt>
                <c:pt idx="566">
                  <c:v>0.22495299999999999</c:v>
                </c:pt>
                <c:pt idx="567">
                  <c:v>0.22551800000000002</c:v>
                </c:pt>
                <c:pt idx="568">
                  <c:v>0.22606499999999999</c:v>
                </c:pt>
                <c:pt idx="569">
                  <c:v>0.226628</c:v>
                </c:pt>
                <c:pt idx="570">
                  <c:v>0.227164</c:v>
                </c:pt>
                <c:pt idx="571">
                  <c:v>0.22771900000000003</c:v>
                </c:pt>
                <c:pt idx="572">
                  <c:v>0.22825100000000001</c:v>
                </c:pt>
                <c:pt idx="573">
                  <c:v>0.22881000000000001</c:v>
                </c:pt>
                <c:pt idx="574">
                  <c:v>0.229351</c:v>
                </c:pt>
                <c:pt idx="575">
                  <c:v>0.22989000000000001</c:v>
                </c:pt>
                <c:pt idx="576">
                  <c:v>0.23045599999999999</c:v>
                </c:pt>
                <c:pt idx="577">
                  <c:v>0.23099600000000003</c:v>
                </c:pt>
                <c:pt idx="578">
                  <c:v>0.23154800000000003</c:v>
                </c:pt>
                <c:pt idx="579">
                  <c:v>0.23209700000000003</c:v>
                </c:pt>
                <c:pt idx="580">
                  <c:v>0.23261799999999999</c:v>
                </c:pt>
                <c:pt idx="581">
                  <c:v>0.23313700000000001</c:v>
                </c:pt>
                <c:pt idx="582">
                  <c:v>0.23369300000000001</c:v>
                </c:pt>
                <c:pt idx="583">
                  <c:v>0.23422399999999999</c:v>
                </c:pt>
                <c:pt idx="584">
                  <c:v>0.23475299999999999</c:v>
                </c:pt>
                <c:pt idx="585">
                  <c:v>0.23530499999999999</c:v>
                </c:pt>
                <c:pt idx="586">
                  <c:v>0.23583799999999999</c:v>
                </c:pt>
                <c:pt idx="587">
                  <c:v>0.23639199999999999</c:v>
                </c:pt>
                <c:pt idx="588">
                  <c:v>0.23692700000000003</c:v>
                </c:pt>
                <c:pt idx="589">
                  <c:v>0.23745000000000002</c:v>
                </c:pt>
                <c:pt idx="590">
                  <c:v>0.23799500000000004</c:v>
                </c:pt>
                <c:pt idx="591">
                  <c:v>0.23853800000000003</c:v>
                </c:pt>
                <c:pt idx="592">
                  <c:v>0.23907500000000001</c:v>
                </c:pt>
                <c:pt idx="593">
                  <c:v>0.23962600000000001</c:v>
                </c:pt>
                <c:pt idx="594">
                  <c:v>0.24016399999999999</c:v>
                </c:pt>
                <c:pt idx="595">
                  <c:v>0.24069099999999999</c:v>
                </c:pt>
                <c:pt idx="596">
                  <c:v>0.24126000000000003</c:v>
                </c:pt>
                <c:pt idx="597">
                  <c:v>0.24181000000000002</c:v>
                </c:pt>
                <c:pt idx="598">
                  <c:v>0.24234100000000003</c:v>
                </c:pt>
                <c:pt idx="599">
                  <c:v>0.24286099999999999</c:v>
                </c:pt>
                <c:pt idx="600">
                  <c:v>0.24343200000000004</c:v>
                </c:pt>
                <c:pt idx="601">
                  <c:v>0.24397900000000003</c:v>
                </c:pt>
                <c:pt idx="602">
                  <c:v>0.24453100000000003</c:v>
                </c:pt>
                <c:pt idx="603">
                  <c:v>0.24509200000000003</c:v>
                </c:pt>
                <c:pt idx="604">
                  <c:v>0.24565200000000001</c:v>
                </c:pt>
                <c:pt idx="605">
                  <c:v>0.24620300000000003</c:v>
                </c:pt>
                <c:pt idx="606">
                  <c:v>0.24673200000000003</c:v>
                </c:pt>
                <c:pt idx="607">
                  <c:v>0.24725700000000003</c:v>
                </c:pt>
                <c:pt idx="608">
                  <c:v>0.24782199999999999</c:v>
                </c:pt>
                <c:pt idx="609">
                  <c:v>0.24835699999999999</c:v>
                </c:pt>
                <c:pt idx="610">
                  <c:v>0.24889400000000003</c:v>
                </c:pt>
                <c:pt idx="611">
                  <c:v>0.24944600000000006</c:v>
                </c:pt>
                <c:pt idx="612">
                  <c:v>0.2500170000000001</c:v>
                </c:pt>
                <c:pt idx="613">
                  <c:v>0.25056100000000003</c:v>
                </c:pt>
                <c:pt idx="614">
                  <c:v>0.25111</c:v>
                </c:pt>
                <c:pt idx="615">
                  <c:v>0.251664</c:v>
                </c:pt>
                <c:pt idx="616">
                  <c:v>0.25222300000000003</c:v>
                </c:pt>
                <c:pt idx="617">
                  <c:v>0.25276600000000005</c:v>
                </c:pt>
                <c:pt idx="618">
                  <c:v>0.253305</c:v>
                </c:pt>
                <c:pt idx="619">
                  <c:v>0.25386200000000003</c:v>
                </c:pt>
                <c:pt idx="620">
                  <c:v>0.2543990000000001</c:v>
                </c:pt>
                <c:pt idx="621">
                  <c:v>0.254967</c:v>
                </c:pt>
                <c:pt idx="622">
                  <c:v>0.25552600000000003</c:v>
                </c:pt>
                <c:pt idx="623">
                  <c:v>0.25608200000000003</c:v>
                </c:pt>
                <c:pt idx="624">
                  <c:v>0.25663599999999998</c:v>
                </c:pt>
                <c:pt idx="625">
                  <c:v>0.25717200000000001</c:v>
                </c:pt>
                <c:pt idx="626">
                  <c:v>0.25769899999999996</c:v>
                </c:pt>
                <c:pt idx="627">
                  <c:v>0.2582290000000001</c:v>
                </c:pt>
                <c:pt idx="628">
                  <c:v>0.2587830000000001</c:v>
                </c:pt>
                <c:pt idx="629">
                  <c:v>0.25930300000000001</c:v>
                </c:pt>
                <c:pt idx="630">
                  <c:v>0.2598100000000001</c:v>
                </c:pt>
                <c:pt idx="631">
                  <c:v>0.26037800000000005</c:v>
                </c:pt>
                <c:pt idx="632">
                  <c:v>0.260936</c:v>
                </c:pt>
                <c:pt idx="633">
                  <c:v>0.26148400000000011</c:v>
                </c:pt>
                <c:pt idx="634">
                  <c:v>0.26205300000000004</c:v>
                </c:pt>
                <c:pt idx="635">
                  <c:v>0.26261600000000002</c:v>
                </c:pt>
                <c:pt idx="636">
                  <c:v>0.26315500000000003</c:v>
                </c:pt>
                <c:pt idx="637">
                  <c:v>0.26367600000000002</c:v>
                </c:pt>
                <c:pt idx="638">
                  <c:v>0.26422000000000001</c:v>
                </c:pt>
                <c:pt idx="639">
                  <c:v>0.26476700000000003</c:v>
                </c:pt>
                <c:pt idx="640">
                  <c:v>0.265287</c:v>
                </c:pt>
                <c:pt idx="641">
                  <c:v>0.26579599999999998</c:v>
                </c:pt>
                <c:pt idx="642">
                  <c:v>0.26635600000000004</c:v>
                </c:pt>
                <c:pt idx="643">
                  <c:v>0.26692400000000011</c:v>
                </c:pt>
                <c:pt idx="644">
                  <c:v>0.267405</c:v>
                </c:pt>
                <c:pt idx="645">
                  <c:v>0.26772999999999997</c:v>
                </c:pt>
                <c:pt idx="646">
                  <c:v>0.268096</c:v>
                </c:pt>
                <c:pt idx="647">
                  <c:v>0.2683620000000001</c:v>
                </c:pt>
                <c:pt idx="648">
                  <c:v>0.26868600000000004</c:v>
                </c:pt>
                <c:pt idx="649">
                  <c:v>0.26902000000000004</c:v>
                </c:pt>
                <c:pt idx="650">
                  <c:v>0.26943300000000003</c:v>
                </c:pt>
                <c:pt idx="651">
                  <c:v>0.26972000000000002</c:v>
                </c:pt>
                <c:pt idx="652">
                  <c:v>0.27003299999999997</c:v>
                </c:pt>
                <c:pt idx="653">
                  <c:v>0.27029199999999998</c:v>
                </c:pt>
                <c:pt idx="654">
                  <c:v>0.27061000000000002</c:v>
                </c:pt>
                <c:pt idx="655">
                  <c:v>0.270955</c:v>
                </c:pt>
                <c:pt idx="656">
                  <c:v>0.27127800000000002</c:v>
                </c:pt>
                <c:pt idx="657">
                  <c:v>0.27158600000000011</c:v>
                </c:pt>
                <c:pt idx="658">
                  <c:v>0.27184900000000001</c:v>
                </c:pt>
                <c:pt idx="659">
                  <c:v>0.2721670000000001</c:v>
                </c:pt>
                <c:pt idx="660">
                  <c:v>0.272455</c:v>
                </c:pt>
                <c:pt idx="661">
                  <c:v>0.27269299999999996</c:v>
                </c:pt>
                <c:pt idx="662">
                  <c:v>0.27292900000000009</c:v>
                </c:pt>
                <c:pt idx="663">
                  <c:v>0.2731610000000001</c:v>
                </c:pt>
                <c:pt idx="664">
                  <c:v>0.273391</c:v>
                </c:pt>
                <c:pt idx="665">
                  <c:v>0.27362000000000003</c:v>
                </c:pt>
                <c:pt idx="666">
                  <c:v>0.27386400000000005</c:v>
                </c:pt>
                <c:pt idx="667">
                  <c:v>0.27409900000000004</c:v>
                </c:pt>
                <c:pt idx="668">
                  <c:v>0.274335</c:v>
                </c:pt>
                <c:pt idx="669">
                  <c:v>0.27457100000000001</c:v>
                </c:pt>
                <c:pt idx="670">
                  <c:v>0.27480000000000004</c:v>
                </c:pt>
                <c:pt idx="671">
                  <c:v>0.275038</c:v>
                </c:pt>
                <c:pt idx="672">
                  <c:v>0.27527600000000002</c:v>
                </c:pt>
                <c:pt idx="673">
                  <c:v>0.27551400000000004</c:v>
                </c:pt>
                <c:pt idx="674">
                  <c:v>0.27574200000000004</c:v>
                </c:pt>
                <c:pt idx="675">
                  <c:v>0.27597600000000005</c:v>
                </c:pt>
                <c:pt idx="676">
                  <c:v>0.27621100000000004</c:v>
                </c:pt>
                <c:pt idx="677">
                  <c:v>0.276451</c:v>
                </c:pt>
                <c:pt idx="678">
                  <c:v>0.27667900000000001</c:v>
                </c:pt>
                <c:pt idx="679">
                  <c:v>0.2769080000000001</c:v>
                </c:pt>
                <c:pt idx="680">
                  <c:v>0.277138</c:v>
                </c:pt>
                <c:pt idx="681">
                  <c:v>0.27737000000000006</c:v>
                </c:pt>
                <c:pt idx="682">
                  <c:v>0.27759300000000003</c:v>
                </c:pt>
                <c:pt idx="683">
                  <c:v>0.27782700000000016</c:v>
                </c:pt>
                <c:pt idx="684">
                  <c:v>0.27805800000000008</c:v>
                </c:pt>
                <c:pt idx="685">
                  <c:v>0.27828400000000003</c:v>
                </c:pt>
                <c:pt idx="686">
                  <c:v>0.27851200000000004</c:v>
                </c:pt>
                <c:pt idx="687">
                  <c:v>0.27874000000000004</c:v>
                </c:pt>
                <c:pt idx="688">
                  <c:v>0.27897200000000005</c:v>
                </c:pt>
                <c:pt idx="689">
                  <c:v>0.279198</c:v>
                </c:pt>
                <c:pt idx="690">
                  <c:v>0.27942600000000006</c:v>
                </c:pt>
                <c:pt idx="691">
                  <c:v>0.27965200000000001</c:v>
                </c:pt>
                <c:pt idx="692">
                  <c:v>0.27988100000000016</c:v>
                </c:pt>
                <c:pt idx="693">
                  <c:v>0.28011600000000003</c:v>
                </c:pt>
                <c:pt idx="694">
                  <c:v>0.28034700000000001</c:v>
                </c:pt>
                <c:pt idx="695">
                  <c:v>0.28057800000000011</c:v>
                </c:pt>
                <c:pt idx="696">
                  <c:v>0.28080800000000006</c:v>
                </c:pt>
                <c:pt idx="697">
                  <c:v>0.28104200000000001</c:v>
                </c:pt>
                <c:pt idx="698">
                  <c:v>0.2812710000000001</c:v>
                </c:pt>
                <c:pt idx="699">
                  <c:v>0.28150000000000003</c:v>
                </c:pt>
                <c:pt idx="700">
                  <c:v>0.28172700000000001</c:v>
                </c:pt>
                <c:pt idx="701">
                  <c:v>0.28195700000000001</c:v>
                </c:pt>
                <c:pt idx="702">
                  <c:v>0.2821860000000001</c:v>
                </c:pt>
                <c:pt idx="703">
                  <c:v>0.28242100000000009</c:v>
                </c:pt>
                <c:pt idx="704">
                  <c:v>0.2826530000000001</c:v>
                </c:pt>
                <c:pt idx="705">
                  <c:v>0.28288400000000008</c:v>
                </c:pt>
                <c:pt idx="706">
                  <c:v>0.28311500000000001</c:v>
                </c:pt>
                <c:pt idx="707">
                  <c:v>0.28334200000000004</c:v>
                </c:pt>
                <c:pt idx="708">
                  <c:v>0.2835720000000001</c:v>
                </c:pt>
                <c:pt idx="709">
                  <c:v>0.28380200000000005</c:v>
                </c:pt>
                <c:pt idx="710">
                  <c:v>0.28403200000000001</c:v>
                </c:pt>
                <c:pt idx="711">
                  <c:v>0.2842670000000001</c:v>
                </c:pt>
                <c:pt idx="712">
                  <c:v>0.28450000000000003</c:v>
                </c:pt>
                <c:pt idx="713">
                  <c:v>0.28473800000000005</c:v>
                </c:pt>
                <c:pt idx="714">
                  <c:v>0.28497400000000006</c:v>
                </c:pt>
                <c:pt idx="715">
                  <c:v>0.28520600000000002</c:v>
                </c:pt>
                <c:pt idx="716">
                  <c:v>0.28543500000000011</c:v>
                </c:pt>
                <c:pt idx="717">
                  <c:v>0.28567000000000004</c:v>
                </c:pt>
                <c:pt idx="718">
                  <c:v>0.28590500000000002</c:v>
                </c:pt>
                <c:pt idx="719">
                  <c:v>0.28614200000000001</c:v>
                </c:pt>
                <c:pt idx="720">
                  <c:v>0.28638000000000008</c:v>
                </c:pt>
                <c:pt idx="721">
                  <c:v>0.28661500000000001</c:v>
                </c:pt>
                <c:pt idx="722">
                  <c:v>0.28684500000000002</c:v>
                </c:pt>
                <c:pt idx="723">
                  <c:v>0.28707700000000008</c:v>
                </c:pt>
                <c:pt idx="724">
                  <c:v>0.28730800000000006</c:v>
                </c:pt>
                <c:pt idx="725">
                  <c:v>0.28753800000000002</c:v>
                </c:pt>
                <c:pt idx="726">
                  <c:v>0.28777400000000003</c:v>
                </c:pt>
                <c:pt idx="727">
                  <c:v>0.28800700000000001</c:v>
                </c:pt>
                <c:pt idx="728">
                  <c:v>0.28823499999999996</c:v>
                </c:pt>
                <c:pt idx="729">
                  <c:v>0.28838100000000005</c:v>
                </c:pt>
                <c:pt idx="730">
                  <c:v>0.28852800000000006</c:v>
                </c:pt>
                <c:pt idx="731">
                  <c:v>0.2886740000000001</c:v>
                </c:pt>
                <c:pt idx="732">
                  <c:v>0.28882100000000016</c:v>
                </c:pt>
                <c:pt idx="733">
                  <c:v>0.28896500000000008</c:v>
                </c:pt>
                <c:pt idx="734">
                  <c:v>0.28911300000000001</c:v>
                </c:pt>
                <c:pt idx="735">
                  <c:v>0.28925800000000002</c:v>
                </c:pt>
                <c:pt idx="736">
                  <c:v>0.28940700000000008</c:v>
                </c:pt>
                <c:pt idx="737">
                  <c:v>0.28955600000000004</c:v>
                </c:pt>
                <c:pt idx="738">
                  <c:v>0.2897010000000001</c:v>
                </c:pt>
                <c:pt idx="739">
                  <c:v>0.28984900000000002</c:v>
                </c:pt>
                <c:pt idx="740">
                  <c:v>0.289997</c:v>
                </c:pt>
                <c:pt idx="741">
                  <c:v>0.2901450000000001</c:v>
                </c:pt>
                <c:pt idx="742">
                  <c:v>0.29029099999999997</c:v>
                </c:pt>
                <c:pt idx="743">
                  <c:v>0.290441</c:v>
                </c:pt>
                <c:pt idx="744">
                  <c:v>0.29058900000000015</c:v>
                </c:pt>
                <c:pt idx="745">
                  <c:v>0.290738</c:v>
                </c:pt>
                <c:pt idx="746">
                  <c:v>0.29088400000000009</c:v>
                </c:pt>
                <c:pt idx="747">
                  <c:v>0.2910330000000001</c:v>
                </c:pt>
                <c:pt idx="748">
                  <c:v>0.29118200000000005</c:v>
                </c:pt>
                <c:pt idx="749">
                  <c:v>0.29132900000000006</c:v>
                </c:pt>
                <c:pt idx="750">
                  <c:v>0.29147700000000015</c:v>
                </c:pt>
                <c:pt idx="751">
                  <c:v>0.29162600000000005</c:v>
                </c:pt>
                <c:pt idx="752">
                  <c:v>0.291771</c:v>
                </c:pt>
                <c:pt idx="753">
                  <c:v>0.29192000000000007</c:v>
                </c:pt>
                <c:pt idx="754">
                  <c:v>0.29206800000000011</c:v>
                </c:pt>
                <c:pt idx="755">
                  <c:v>0.292213</c:v>
                </c:pt>
                <c:pt idx="756">
                  <c:v>0.29236000000000006</c:v>
                </c:pt>
                <c:pt idx="757">
                  <c:v>0.29250500000000001</c:v>
                </c:pt>
                <c:pt idx="758">
                  <c:v>0.2926490000000001</c:v>
                </c:pt>
                <c:pt idx="759">
                  <c:v>0.29279300000000003</c:v>
                </c:pt>
                <c:pt idx="760">
                  <c:v>0.292937</c:v>
                </c:pt>
                <c:pt idx="761">
                  <c:v>0.29308400000000007</c:v>
                </c:pt>
                <c:pt idx="762">
                  <c:v>0.29323299999999997</c:v>
                </c:pt>
                <c:pt idx="763">
                  <c:v>0.29338100000000006</c:v>
                </c:pt>
                <c:pt idx="764">
                  <c:v>0.29352800000000007</c:v>
                </c:pt>
                <c:pt idx="765">
                  <c:v>0.2936740000000001</c:v>
                </c:pt>
                <c:pt idx="766">
                  <c:v>0.29381900000000005</c:v>
                </c:pt>
                <c:pt idx="767">
                  <c:v>0.29396700000000009</c:v>
                </c:pt>
                <c:pt idx="768">
                  <c:v>0.29411300000000001</c:v>
                </c:pt>
                <c:pt idx="769">
                  <c:v>0.29426200000000002</c:v>
                </c:pt>
                <c:pt idx="770">
                  <c:v>0.29440700000000009</c:v>
                </c:pt>
                <c:pt idx="771">
                  <c:v>0.29455200000000004</c:v>
                </c:pt>
                <c:pt idx="772">
                  <c:v>0.29469800000000002</c:v>
                </c:pt>
                <c:pt idx="773">
                  <c:v>0.29484600000000005</c:v>
                </c:pt>
                <c:pt idx="774">
                  <c:v>0.29499400000000003</c:v>
                </c:pt>
                <c:pt idx="775">
                  <c:v>0.29513700000000004</c:v>
                </c:pt>
                <c:pt idx="776">
                  <c:v>0.29528500000000002</c:v>
                </c:pt>
                <c:pt idx="777">
                  <c:v>0.29543200000000003</c:v>
                </c:pt>
                <c:pt idx="778">
                  <c:v>0.29558100000000009</c:v>
                </c:pt>
                <c:pt idx="779">
                  <c:v>0.2957260000000001</c:v>
                </c:pt>
                <c:pt idx="780">
                  <c:v>0.29587300000000005</c:v>
                </c:pt>
                <c:pt idx="781">
                  <c:v>0.29601900000000009</c:v>
                </c:pt>
                <c:pt idx="782">
                  <c:v>0.29616300000000001</c:v>
                </c:pt>
                <c:pt idx="783">
                  <c:v>0.29631000000000007</c:v>
                </c:pt>
                <c:pt idx="784">
                  <c:v>0.29645800000000005</c:v>
                </c:pt>
                <c:pt idx="785">
                  <c:v>0.29660700000000001</c:v>
                </c:pt>
                <c:pt idx="786">
                  <c:v>0.29675200000000002</c:v>
                </c:pt>
                <c:pt idx="787">
                  <c:v>0.29689900000000002</c:v>
                </c:pt>
                <c:pt idx="788">
                  <c:v>0.29704600000000003</c:v>
                </c:pt>
                <c:pt idx="789">
                  <c:v>0.29719600000000002</c:v>
                </c:pt>
                <c:pt idx="790">
                  <c:v>0.29734200000000005</c:v>
                </c:pt>
                <c:pt idx="791">
                  <c:v>0.29748700000000006</c:v>
                </c:pt>
                <c:pt idx="792">
                  <c:v>0.29763200000000001</c:v>
                </c:pt>
                <c:pt idx="793">
                  <c:v>0.2977780000000001</c:v>
                </c:pt>
                <c:pt idx="794">
                  <c:v>0.29792500000000005</c:v>
                </c:pt>
                <c:pt idx="795">
                  <c:v>0.29807000000000006</c:v>
                </c:pt>
                <c:pt idx="796">
                  <c:v>0.29821800000000004</c:v>
                </c:pt>
                <c:pt idx="797">
                  <c:v>0.29836600000000008</c:v>
                </c:pt>
                <c:pt idx="798">
                  <c:v>0.29851200000000006</c:v>
                </c:pt>
                <c:pt idx="799">
                  <c:v>0.29865900000000001</c:v>
                </c:pt>
                <c:pt idx="800">
                  <c:v>0.29880400000000007</c:v>
                </c:pt>
                <c:pt idx="801">
                  <c:v>0.29895200000000005</c:v>
                </c:pt>
                <c:pt idx="802">
                  <c:v>0.299099</c:v>
                </c:pt>
                <c:pt idx="803">
                  <c:v>0.29924500000000004</c:v>
                </c:pt>
                <c:pt idx="804">
                  <c:v>0.29939300000000002</c:v>
                </c:pt>
                <c:pt idx="805">
                  <c:v>0.299541</c:v>
                </c:pt>
                <c:pt idx="806">
                  <c:v>0.29968900000000009</c:v>
                </c:pt>
                <c:pt idx="807">
                  <c:v>0.29983500000000002</c:v>
                </c:pt>
                <c:pt idx="808">
                  <c:v>0.29998100000000005</c:v>
                </c:pt>
                <c:pt idx="809">
                  <c:v>0.30012700000000009</c:v>
                </c:pt>
                <c:pt idx="810">
                  <c:v>0.30027300000000001</c:v>
                </c:pt>
                <c:pt idx="811">
                  <c:v>0.30041900000000016</c:v>
                </c:pt>
                <c:pt idx="812">
                  <c:v>0.30056400000000005</c:v>
                </c:pt>
                <c:pt idx="813">
                  <c:v>0.300709</c:v>
                </c:pt>
                <c:pt idx="814">
                  <c:v>0.30085800000000007</c:v>
                </c:pt>
                <c:pt idx="815">
                  <c:v>0.3010040000000001</c:v>
                </c:pt>
                <c:pt idx="816">
                  <c:v>0.301149</c:v>
                </c:pt>
                <c:pt idx="817">
                  <c:v>0.30129700000000004</c:v>
                </c:pt>
                <c:pt idx="818">
                  <c:v>0.3014440000000001</c:v>
                </c:pt>
                <c:pt idx="819">
                  <c:v>0.30159200000000008</c:v>
                </c:pt>
                <c:pt idx="820">
                  <c:v>0.30173900000000003</c:v>
                </c:pt>
                <c:pt idx="821">
                  <c:v>0.30188400000000015</c:v>
                </c:pt>
                <c:pt idx="822">
                  <c:v>0.30203200000000002</c:v>
                </c:pt>
                <c:pt idx="823">
                  <c:v>0.30217900000000009</c:v>
                </c:pt>
                <c:pt idx="824">
                  <c:v>0.30232700000000007</c:v>
                </c:pt>
                <c:pt idx="825">
                  <c:v>0.30247200000000007</c:v>
                </c:pt>
                <c:pt idx="826">
                  <c:v>0.30262200000000006</c:v>
                </c:pt>
                <c:pt idx="827">
                  <c:v>0.30277000000000004</c:v>
                </c:pt>
                <c:pt idx="828">
                  <c:v>0.30291800000000008</c:v>
                </c:pt>
                <c:pt idx="829">
                  <c:v>0.30306600000000006</c:v>
                </c:pt>
                <c:pt idx="830">
                  <c:v>0.30321100000000001</c:v>
                </c:pt>
                <c:pt idx="831">
                  <c:v>0.30335900000000016</c:v>
                </c:pt>
                <c:pt idx="832">
                  <c:v>0.30350600000000005</c:v>
                </c:pt>
                <c:pt idx="833">
                  <c:v>0.303651</c:v>
                </c:pt>
                <c:pt idx="834">
                  <c:v>0.30379600000000001</c:v>
                </c:pt>
                <c:pt idx="835">
                  <c:v>0.30394100000000002</c:v>
                </c:pt>
                <c:pt idx="836">
                  <c:v>0.30408700000000005</c:v>
                </c:pt>
                <c:pt idx="837">
                  <c:v>0.30423500000000003</c:v>
                </c:pt>
                <c:pt idx="838">
                  <c:v>0.30438400000000015</c:v>
                </c:pt>
                <c:pt idx="839">
                  <c:v>0.30452800000000008</c:v>
                </c:pt>
                <c:pt idx="840">
                  <c:v>0.30467100000000008</c:v>
                </c:pt>
                <c:pt idx="841">
                  <c:v>0.30481800000000009</c:v>
                </c:pt>
                <c:pt idx="842">
                  <c:v>0.30496400000000007</c:v>
                </c:pt>
                <c:pt idx="843">
                  <c:v>0.30511100000000002</c:v>
                </c:pt>
                <c:pt idx="844">
                  <c:v>0.305259</c:v>
                </c:pt>
                <c:pt idx="845">
                  <c:v>0.30540300000000009</c:v>
                </c:pt>
                <c:pt idx="846">
                  <c:v>0.3055500000000001</c:v>
                </c:pt>
                <c:pt idx="847">
                  <c:v>0.30569600000000002</c:v>
                </c:pt>
                <c:pt idx="848">
                  <c:v>0.30584200000000006</c:v>
                </c:pt>
                <c:pt idx="849">
                  <c:v>0.30599100000000001</c:v>
                </c:pt>
                <c:pt idx="850">
                  <c:v>0.30613900000000011</c:v>
                </c:pt>
                <c:pt idx="851">
                  <c:v>0.30628400000000006</c:v>
                </c:pt>
                <c:pt idx="852">
                  <c:v>0.30643300000000001</c:v>
                </c:pt>
                <c:pt idx="853">
                  <c:v>0.30657900000000016</c:v>
                </c:pt>
                <c:pt idx="854">
                  <c:v>0.30672600000000005</c:v>
                </c:pt>
                <c:pt idx="855">
                  <c:v>0.30687000000000009</c:v>
                </c:pt>
                <c:pt idx="856">
                  <c:v>0.30701800000000007</c:v>
                </c:pt>
                <c:pt idx="857">
                  <c:v>0.3071620000000001</c:v>
                </c:pt>
                <c:pt idx="858">
                  <c:v>0.30731000000000014</c:v>
                </c:pt>
                <c:pt idx="859">
                  <c:v>0.30745700000000009</c:v>
                </c:pt>
                <c:pt idx="860">
                  <c:v>0.30760300000000002</c:v>
                </c:pt>
                <c:pt idx="861">
                  <c:v>0.30775200000000008</c:v>
                </c:pt>
                <c:pt idx="862">
                  <c:v>0.30790100000000009</c:v>
                </c:pt>
                <c:pt idx="863">
                  <c:v>0.30804700000000002</c:v>
                </c:pt>
                <c:pt idx="864">
                  <c:v>0.30819300000000011</c:v>
                </c:pt>
                <c:pt idx="865">
                  <c:v>0.30833800000000006</c:v>
                </c:pt>
                <c:pt idx="866">
                  <c:v>0.30848300000000006</c:v>
                </c:pt>
                <c:pt idx="867">
                  <c:v>0.30862900000000015</c:v>
                </c:pt>
                <c:pt idx="868">
                  <c:v>0.30877600000000011</c:v>
                </c:pt>
                <c:pt idx="869">
                  <c:v>0.30892400000000009</c:v>
                </c:pt>
                <c:pt idx="870">
                  <c:v>0.30906900000000009</c:v>
                </c:pt>
                <c:pt idx="871">
                  <c:v>0.3092160000000001</c:v>
                </c:pt>
                <c:pt idx="872">
                  <c:v>0.30936300000000005</c:v>
                </c:pt>
                <c:pt idx="873">
                  <c:v>0.30950800000000006</c:v>
                </c:pt>
                <c:pt idx="874">
                  <c:v>0.30965300000000001</c:v>
                </c:pt>
                <c:pt idx="875">
                  <c:v>0.3097970000000001</c:v>
                </c:pt>
                <c:pt idx="876">
                  <c:v>0.30994500000000008</c:v>
                </c:pt>
                <c:pt idx="877">
                  <c:v>0.31009000000000009</c:v>
                </c:pt>
                <c:pt idx="878">
                  <c:v>0.31023800000000001</c:v>
                </c:pt>
                <c:pt idx="879">
                  <c:v>0.31038600000000011</c:v>
                </c:pt>
                <c:pt idx="880">
                  <c:v>0.31053400000000003</c:v>
                </c:pt>
                <c:pt idx="881">
                  <c:v>0.31068300000000015</c:v>
                </c:pt>
                <c:pt idx="882">
                  <c:v>0.31082900000000008</c:v>
                </c:pt>
                <c:pt idx="883">
                  <c:v>0.31097700000000006</c:v>
                </c:pt>
                <c:pt idx="884">
                  <c:v>0.3111250000000001</c:v>
                </c:pt>
                <c:pt idx="885">
                  <c:v>0.31127100000000002</c:v>
                </c:pt>
                <c:pt idx="886">
                  <c:v>0.31141800000000008</c:v>
                </c:pt>
                <c:pt idx="887">
                  <c:v>0.31156500000000009</c:v>
                </c:pt>
                <c:pt idx="888">
                  <c:v>0.31171100000000002</c:v>
                </c:pt>
                <c:pt idx="889">
                  <c:v>0.31185700000000005</c:v>
                </c:pt>
                <c:pt idx="890">
                  <c:v>0.31200500000000009</c:v>
                </c:pt>
                <c:pt idx="891">
                  <c:v>0.31215100000000001</c:v>
                </c:pt>
                <c:pt idx="892">
                  <c:v>0.3122970000000001</c:v>
                </c:pt>
                <c:pt idx="893">
                  <c:v>0.31244400000000006</c:v>
                </c:pt>
                <c:pt idx="894">
                  <c:v>0.31259100000000001</c:v>
                </c:pt>
                <c:pt idx="895">
                  <c:v>0.3127370000000001</c:v>
                </c:pt>
                <c:pt idx="896">
                  <c:v>0.31288300000000008</c:v>
                </c:pt>
                <c:pt idx="897">
                  <c:v>0.31303200000000003</c:v>
                </c:pt>
                <c:pt idx="898">
                  <c:v>0.31317800000000007</c:v>
                </c:pt>
                <c:pt idx="899">
                  <c:v>0.31332100000000007</c:v>
                </c:pt>
                <c:pt idx="900">
                  <c:v>0.31346700000000005</c:v>
                </c:pt>
                <c:pt idx="901">
                  <c:v>0.31361400000000006</c:v>
                </c:pt>
                <c:pt idx="902">
                  <c:v>0.31376000000000004</c:v>
                </c:pt>
                <c:pt idx="903">
                  <c:v>0.31390500000000016</c:v>
                </c:pt>
                <c:pt idx="904">
                  <c:v>0.31404900000000002</c:v>
                </c:pt>
                <c:pt idx="905">
                  <c:v>0.31419900000000001</c:v>
                </c:pt>
                <c:pt idx="906">
                  <c:v>0.31434600000000007</c:v>
                </c:pt>
                <c:pt idx="907">
                  <c:v>0.31449500000000002</c:v>
                </c:pt>
                <c:pt idx="908">
                  <c:v>0.31464400000000003</c:v>
                </c:pt>
                <c:pt idx="909">
                  <c:v>0.31479200000000002</c:v>
                </c:pt>
                <c:pt idx="910">
                  <c:v>0.31493900000000002</c:v>
                </c:pt>
                <c:pt idx="911">
                  <c:v>0.31508800000000009</c:v>
                </c:pt>
                <c:pt idx="912">
                  <c:v>0.31523000000000001</c:v>
                </c:pt>
                <c:pt idx="913">
                  <c:v>0.31537500000000007</c:v>
                </c:pt>
                <c:pt idx="914">
                  <c:v>0.31552500000000006</c:v>
                </c:pt>
                <c:pt idx="915">
                  <c:v>0.31567000000000006</c:v>
                </c:pt>
                <c:pt idx="916">
                  <c:v>0.31581700000000007</c:v>
                </c:pt>
                <c:pt idx="917">
                  <c:v>0.31596600000000008</c:v>
                </c:pt>
                <c:pt idx="918">
                  <c:v>0.31611400000000006</c:v>
                </c:pt>
                <c:pt idx="919">
                  <c:v>0.3162620000000001</c:v>
                </c:pt>
                <c:pt idx="920">
                  <c:v>0.31640700000000016</c:v>
                </c:pt>
                <c:pt idx="921">
                  <c:v>0.31655400000000006</c:v>
                </c:pt>
                <c:pt idx="922">
                  <c:v>0.31669800000000004</c:v>
                </c:pt>
                <c:pt idx="923">
                  <c:v>0.31684300000000015</c:v>
                </c:pt>
                <c:pt idx="924">
                  <c:v>0.31699000000000016</c:v>
                </c:pt>
                <c:pt idx="925">
                  <c:v>0.317137</c:v>
                </c:pt>
                <c:pt idx="926">
                  <c:v>0.31728500000000009</c:v>
                </c:pt>
                <c:pt idx="927">
                  <c:v>0.3174320000000001</c:v>
                </c:pt>
                <c:pt idx="928">
                  <c:v>0.31758100000000006</c:v>
                </c:pt>
                <c:pt idx="929">
                  <c:v>0.31772800000000007</c:v>
                </c:pt>
                <c:pt idx="930">
                  <c:v>0.31787500000000007</c:v>
                </c:pt>
                <c:pt idx="931">
                  <c:v>0.31802300000000006</c:v>
                </c:pt>
                <c:pt idx="932">
                  <c:v>0.31816900000000009</c:v>
                </c:pt>
                <c:pt idx="933">
                  <c:v>0.31831600000000015</c:v>
                </c:pt>
                <c:pt idx="934">
                  <c:v>0.31846500000000005</c:v>
                </c:pt>
                <c:pt idx="935">
                  <c:v>0.31861000000000006</c:v>
                </c:pt>
                <c:pt idx="936">
                  <c:v>0.31875700000000001</c:v>
                </c:pt>
                <c:pt idx="937">
                  <c:v>0.31890600000000008</c:v>
                </c:pt>
                <c:pt idx="938">
                  <c:v>0.31905300000000009</c:v>
                </c:pt>
                <c:pt idx="939">
                  <c:v>0.31919800000000004</c:v>
                </c:pt>
                <c:pt idx="940">
                  <c:v>0.31934500000000016</c:v>
                </c:pt>
                <c:pt idx="941">
                  <c:v>0.31949100000000002</c:v>
                </c:pt>
                <c:pt idx="942">
                  <c:v>0.319637</c:v>
                </c:pt>
                <c:pt idx="943">
                  <c:v>0.31978500000000015</c:v>
                </c:pt>
                <c:pt idx="944">
                  <c:v>0.31993200000000011</c:v>
                </c:pt>
                <c:pt idx="945">
                  <c:v>0.32008000000000009</c:v>
                </c:pt>
                <c:pt idx="946">
                  <c:v>0.32022500000000009</c:v>
                </c:pt>
                <c:pt idx="947">
                  <c:v>0.32037000000000015</c:v>
                </c:pt>
                <c:pt idx="948">
                  <c:v>0.32051800000000014</c:v>
                </c:pt>
                <c:pt idx="949">
                  <c:v>0.32066600000000006</c:v>
                </c:pt>
                <c:pt idx="950">
                  <c:v>0.32081200000000015</c:v>
                </c:pt>
                <c:pt idx="951">
                  <c:v>0.32095900000000016</c:v>
                </c:pt>
                <c:pt idx="952">
                  <c:v>0.32110500000000008</c:v>
                </c:pt>
                <c:pt idx="953">
                  <c:v>0.32125300000000001</c:v>
                </c:pt>
                <c:pt idx="954">
                  <c:v>0.32140200000000008</c:v>
                </c:pt>
                <c:pt idx="955">
                  <c:v>0.32154900000000008</c:v>
                </c:pt>
                <c:pt idx="956">
                  <c:v>0.32169800000000004</c:v>
                </c:pt>
                <c:pt idx="957">
                  <c:v>0.32184700000000016</c:v>
                </c:pt>
                <c:pt idx="958">
                  <c:v>0.32199300000000008</c:v>
                </c:pt>
                <c:pt idx="959">
                  <c:v>0.32214000000000004</c:v>
                </c:pt>
                <c:pt idx="960">
                  <c:v>0.32228500000000015</c:v>
                </c:pt>
                <c:pt idx="961">
                  <c:v>0.32243200000000005</c:v>
                </c:pt>
                <c:pt idx="962">
                  <c:v>0.32257600000000008</c:v>
                </c:pt>
                <c:pt idx="963">
                  <c:v>0.32272400000000007</c:v>
                </c:pt>
                <c:pt idx="964">
                  <c:v>0.32287000000000016</c:v>
                </c:pt>
                <c:pt idx="965">
                  <c:v>0.32301600000000014</c:v>
                </c:pt>
                <c:pt idx="966">
                  <c:v>0.32316300000000009</c:v>
                </c:pt>
                <c:pt idx="967">
                  <c:v>0.32330900000000007</c:v>
                </c:pt>
                <c:pt idx="968">
                  <c:v>0.32345800000000008</c:v>
                </c:pt>
                <c:pt idx="969">
                  <c:v>0.32360600000000006</c:v>
                </c:pt>
                <c:pt idx="970">
                  <c:v>0.3237540000000001</c:v>
                </c:pt>
                <c:pt idx="971">
                  <c:v>0.32390000000000008</c:v>
                </c:pt>
                <c:pt idx="972">
                  <c:v>0.32404600000000006</c:v>
                </c:pt>
                <c:pt idx="973">
                  <c:v>0.32419300000000001</c:v>
                </c:pt>
                <c:pt idx="974">
                  <c:v>0.32434100000000016</c:v>
                </c:pt>
                <c:pt idx="975">
                  <c:v>0.32448600000000011</c:v>
                </c:pt>
                <c:pt idx="976">
                  <c:v>0.32463200000000003</c:v>
                </c:pt>
                <c:pt idx="977">
                  <c:v>0.3247790000000001</c:v>
                </c:pt>
                <c:pt idx="978">
                  <c:v>0.32492400000000016</c:v>
                </c:pt>
                <c:pt idx="979">
                  <c:v>0.32506900000000005</c:v>
                </c:pt>
                <c:pt idx="980">
                  <c:v>0.32521400000000006</c:v>
                </c:pt>
                <c:pt idx="981">
                  <c:v>0.32535800000000009</c:v>
                </c:pt>
                <c:pt idx="982">
                  <c:v>0.32550300000000015</c:v>
                </c:pt>
                <c:pt idx="983">
                  <c:v>0.32565100000000002</c:v>
                </c:pt>
                <c:pt idx="984">
                  <c:v>0.32579900000000001</c:v>
                </c:pt>
                <c:pt idx="985">
                  <c:v>0.3259450000000001</c:v>
                </c:pt>
                <c:pt idx="986">
                  <c:v>0.32609400000000011</c:v>
                </c:pt>
                <c:pt idx="987">
                  <c:v>0.32624200000000003</c:v>
                </c:pt>
                <c:pt idx="988">
                  <c:v>0.32638900000000015</c:v>
                </c:pt>
                <c:pt idx="989">
                  <c:v>0.3265360000000001</c:v>
                </c:pt>
                <c:pt idx="990">
                  <c:v>0.32668300000000006</c:v>
                </c:pt>
                <c:pt idx="991">
                  <c:v>0.32683100000000009</c:v>
                </c:pt>
                <c:pt idx="992">
                  <c:v>0.32697900000000008</c:v>
                </c:pt>
                <c:pt idx="993">
                  <c:v>0.32712400000000014</c:v>
                </c:pt>
                <c:pt idx="994">
                  <c:v>0.32727000000000006</c:v>
                </c:pt>
                <c:pt idx="995">
                  <c:v>0.32741800000000015</c:v>
                </c:pt>
                <c:pt idx="996">
                  <c:v>0.32756500000000005</c:v>
                </c:pt>
                <c:pt idx="997">
                  <c:v>0.32770900000000008</c:v>
                </c:pt>
                <c:pt idx="998">
                  <c:v>0.32785700000000007</c:v>
                </c:pt>
                <c:pt idx="999">
                  <c:v>0.32800500000000016</c:v>
                </c:pt>
                <c:pt idx="1000">
                  <c:v>0.32815200000000005</c:v>
                </c:pt>
                <c:pt idx="1001">
                  <c:v>0.32830000000000004</c:v>
                </c:pt>
                <c:pt idx="1002">
                  <c:v>0.32844700000000016</c:v>
                </c:pt>
                <c:pt idx="1003">
                  <c:v>0.32859500000000008</c:v>
                </c:pt>
                <c:pt idx="1004">
                  <c:v>0.32874200000000003</c:v>
                </c:pt>
                <c:pt idx="1005">
                  <c:v>0.32889000000000007</c:v>
                </c:pt>
                <c:pt idx="1006">
                  <c:v>0.32903600000000005</c:v>
                </c:pt>
                <c:pt idx="1007">
                  <c:v>0.32918100000000006</c:v>
                </c:pt>
                <c:pt idx="1008">
                  <c:v>0.32932800000000012</c:v>
                </c:pt>
                <c:pt idx="1009">
                  <c:v>0.32947300000000007</c:v>
                </c:pt>
                <c:pt idx="1010">
                  <c:v>0.32961900000000005</c:v>
                </c:pt>
                <c:pt idx="1011">
                  <c:v>0.32976300000000008</c:v>
                </c:pt>
                <c:pt idx="1012">
                  <c:v>0.32991300000000007</c:v>
                </c:pt>
                <c:pt idx="1013">
                  <c:v>0.33006200000000008</c:v>
                </c:pt>
                <c:pt idx="1014">
                  <c:v>0.33020900000000009</c:v>
                </c:pt>
                <c:pt idx="1015">
                  <c:v>0.33035500000000007</c:v>
                </c:pt>
                <c:pt idx="1016">
                  <c:v>0.33050100000000016</c:v>
                </c:pt>
                <c:pt idx="1017">
                  <c:v>0.33065000000000005</c:v>
                </c:pt>
                <c:pt idx="1018">
                  <c:v>0.33079600000000003</c:v>
                </c:pt>
                <c:pt idx="1019">
                  <c:v>0.33094200000000007</c:v>
                </c:pt>
                <c:pt idx="1020">
                  <c:v>0.33108700000000008</c:v>
                </c:pt>
                <c:pt idx="1021">
                  <c:v>0.331235</c:v>
                </c:pt>
                <c:pt idx="1022">
                  <c:v>0.33137900000000015</c:v>
                </c:pt>
                <c:pt idx="1023">
                  <c:v>0.33152700000000007</c:v>
                </c:pt>
                <c:pt idx="1024">
                  <c:v>0.33167400000000008</c:v>
                </c:pt>
                <c:pt idx="1025">
                  <c:v>0.33181800000000011</c:v>
                </c:pt>
                <c:pt idx="1026">
                  <c:v>0.33196500000000007</c:v>
                </c:pt>
                <c:pt idx="1027">
                  <c:v>0.33210900000000015</c:v>
                </c:pt>
                <c:pt idx="1028">
                  <c:v>0.33225700000000002</c:v>
                </c:pt>
                <c:pt idx="1029">
                  <c:v>0.33240400000000009</c:v>
                </c:pt>
                <c:pt idx="1030">
                  <c:v>0.33255200000000007</c:v>
                </c:pt>
                <c:pt idx="1031">
                  <c:v>0.33269500000000002</c:v>
                </c:pt>
                <c:pt idx="1032">
                  <c:v>0.33284500000000006</c:v>
                </c:pt>
                <c:pt idx="1033">
                  <c:v>0.33299200000000007</c:v>
                </c:pt>
                <c:pt idx="1034">
                  <c:v>0.33319300000000002</c:v>
                </c:pt>
                <c:pt idx="1035">
                  <c:v>0.33359500000000009</c:v>
                </c:pt>
                <c:pt idx="1036">
                  <c:v>0.33391200000000015</c:v>
                </c:pt>
                <c:pt idx="1037">
                  <c:v>0.33422900000000005</c:v>
                </c:pt>
                <c:pt idx="1038">
                  <c:v>0.33454800000000007</c:v>
                </c:pt>
                <c:pt idx="1039">
                  <c:v>0.33486700000000014</c:v>
                </c:pt>
                <c:pt idx="1040">
                  <c:v>0.33518400000000009</c:v>
                </c:pt>
                <c:pt idx="1041">
                  <c:v>0.33550000000000008</c:v>
                </c:pt>
                <c:pt idx="1042">
                  <c:v>0.33581900000000015</c:v>
                </c:pt>
                <c:pt idx="1043">
                  <c:v>0.33613700000000002</c:v>
                </c:pt>
                <c:pt idx="1044">
                  <c:v>0.33645400000000009</c:v>
                </c:pt>
                <c:pt idx="1045">
                  <c:v>0.33677200000000007</c:v>
                </c:pt>
                <c:pt idx="1046">
                  <c:v>0.33709100000000009</c:v>
                </c:pt>
                <c:pt idx="1047">
                  <c:v>0.33740900000000007</c:v>
                </c:pt>
                <c:pt idx="1048">
                  <c:v>0.33772800000000008</c:v>
                </c:pt>
                <c:pt idx="1049">
                  <c:v>0.33804400000000007</c:v>
                </c:pt>
                <c:pt idx="1050">
                  <c:v>0.33836200000000011</c:v>
                </c:pt>
                <c:pt idx="1051">
                  <c:v>0.33867900000000006</c:v>
                </c:pt>
                <c:pt idx="1052">
                  <c:v>0.33899500000000016</c:v>
                </c:pt>
                <c:pt idx="1053">
                  <c:v>0.33931100000000014</c:v>
                </c:pt>
                <c:pt idx="1054">
                  <c:v>0.33962800000000015</c:v>
                </c:pt>
                <c:pt idx="1055">
                  <c:v>0.33994500000000005</c:v>
                </c:pt>
                <c:pt idx="1056">
                  <c:v>0.34026100000000004</c:v>
                </c:pt>
                <c:pt idx="1057">
                  <c:v>0.3405780000000001</c:v>
                </c:pt>
                <c:pt idx="1058">
                  <c:v>0.34089600000000003</c:v>
                </c:pt>
                <c:pt idx="1059">
                  <c:v>0.3412130000000001</c:v>
                </c:pt>
                <c:pt idx="1060">
                  <c:v>0.34152700000000008</c:v>
                </c:pt>
                <c:pt idx="1061">
                  <c:v>0.34184500000000001</c:v>
                </c:pt>
                <c:pt idx="1062">
                  <c:v>0.34216400000000002</c:v>
                </c:pt>
                <c:pt idx="1063">
                  <c:v>0.34248300000000009</c:v>
                </c:pt>
                <c:pt idx="1064">
                  <c:v>0.34279800000000005</c:v>
                </c:pt>
                <c:pt idx="1065">
                  <c:v>0.34311600000000003</c:v>
                </c:pt>
                <c:pt idx="1066">
                  <c:v>0.3434330000000001</c:v>
                </c:pt>
                <c:pt idx="1067">
                  <c:v>0.343752</c:v>
                </c:pt>
                <c:pt idx="1068">
                  <c:v>0.34406900000000001</c:v>
                </c:pt>
                <c:pt idx="1069">
                  <c:v>0.34438800000000014</c:v>
                </c:pt>
                <c:pt idx="1070">
                  <c:v>0.34470400000000001</c:v>
                </c:pt>
                <c:pt idx="1071">
                  <c:v>0.34502300000000002</c:v>
                </c:pt>
                <c:pt idx="1072">
                  <c:v>0.34534000000000004</c:v>
                </c:pt>
                <c:pt idx="1073">
                  <c:v>0.34565800000000002</c:v>
                </c:pt>
                <c:pt idx="1074">
                  <c:v>0.34597500000000009</c:v>
                </c:pt>
                <c:pt idx="1075">
                  <c:v>0.34629299999999996</c:v>
                </c:pt>
                <c:pt idx="1076">
                  <c:v>0.346611</c:v>
                </c:pt>
                <c:pt idx="1077">
                  <c:v>0.34693000000000002</c:v>
                </c:pt>
                <c:pt idx="1078">
                  <c:v>0.347248</c:v>
                </c:pt>
                <c:pt idx="1079">
                  <c:v>0.34756700000000001</c:v>
                </c:pt>
                <c:pt idx="1080">
                  <c:v>0.34788300000000005</c:v>
                </c:pt>
                <c:pt idx="1081">
                  <c:v>0.34820300000000004</c:v>
                </c:pt>
                <c:pt idx="1082">
                  <c:v>0.34852100000000008</c:v>
                </c:pt>
                <c:pt idx="1083">
                  <c:v>0.34883900000000001</c:v>
                </c:pt>
                <c:pt idx="1084">
                  <c:v>0.34915600000000002</c:v>
                </c:pt>
                <c:pt idx="1085">
                  <c:v>0.34947300000000009</c:v>
                </c:pt>
                <c:pt idx="1086">
                  <c:v>0.3497900000000001</c:v>
                </c:pt>
                <c:pt idx="1087">
                  <c:v>0.350107</c:v>
                </c:pt>
                <c:pt idx="1088">
                  <c:v>0.35042400000000007</c:v>
                </c:pt>
                <c:pt idx="1089">
                  <c:v>0.350742</c:v>
                </c:pt>
                <c:pt idx="1090">
                  <c:v>0.35105900000000001</c:v>
                </c:pt>
                <c:pt idx="1091">
                  <c:v>0.35137500000000016</c:v>
                </c:pt>
                <c:pt idx="1092">
                  <c:v>0.351692</c:v>
                </c:pt>
                <c:pt idx="1093">
                  <c:v>0.35201100000000002</c:v>
                </c:pt>
                <c:pt idx="1094">
                  <c:v>0.35232900000000006</c:v>
                </c:pt>
                <c:pt idx="1095">
                  <c:v>0.35264600000000002</c:v>
                </c:pt>
                <c:pt idx="1096">
                  <c:v>0.35296400000000006</c:v>
                </c:pt>
                <c:pt idx="1097">
                  <c:v>0.35328200000000004</c:v>
                </c:pt>
                <c:pt idx="1098">
                  <c:v>0.353599</c:v>
                </c:pt>
                <c:pt idx="1099">
                  <c:v>0.35391600000000006</c:v>
                </c:pt>
                <c:pt idx="1100">
                  <c:v>0.35423499999999997</c:v>
                </c:pt>
                <c:pt idx="1101">
                  <c:v>0.35455500000000001</c:v>
                </c:pt>
                <c:pt idx="1102">
                  <c:v>0.35487200000000008</c:v>
                </c:pt>
                <c:pt idx="1103">
                  <c:v>0.35518700000000009</c:v>
                </c:pt>
                <c:pt idx="1104">
                  <c:v>0.35550500000000002</c:v>
                </c:pt>
                <c:pt idx="1105">
                  <c:v>0.35582300000000006</c:v>
                </c:pt>
                <c:pt idx="1106">
                  <c:v>0.3561430000000001</c:v>
                </c:pt>
                <c:pt idx="1107">
                  <c:v>0.35646200000000006</c:v>
                </c:pt>
                <c:pt idx="1108">
                  <c:v>0.35677800000000004</c:v>
                </c:pt>
                <c:pt idx="1109">
                  <c:v>0.357097</c:v>
                </c:pt>
                <c:pt idx="1110">
                  <c:v>0.35741200000000006</c:v>
                </c:pt>
                <c:pt idx="1111">
                  <c:v>0.35773099999999997</c:v>
                </c:pt>
                <c:pt idx="1112">
                  <c:v>0.35804800000000003</c:v>
                </c:pt>
                <c:pt idx="1113">
                  <c:v>0.35836700000000016</c:v>
                </c:pt>
                <c:pt idx="1114">
                  <c:v>0.35868500000000009</c:v>
                </c:pt>
                <c:pt idx="1115">
                  <c:v>0.3590020000000001</c:v>
                </c:pt>
                <c:pt idx="1116">
                  <c:v>0.35932100000000006</c:v>
                </c:pt>
                <c:pt idx="1117">
                  <c:v>0.35963800000000001</c:v>
                </c:pt>
                <c:pt idx="1118">
                  <c:v>0.35995400000000005</c:v>
                </c:pt>
                <c:pt idx="1119">
                  <c:v>0.36027100000000001</c:v>
                </c:pt>
                <c:pt idx="1120">
                  <c:v>0.36058900000000016</c:v>
                </c:pt>
                <c:pt idx="1121">
                  <c:v>0.36090800000000006</c:v>
                </c:pt>
                <c:pt idx="1122">
                  <c:v>0.3612260000000001</c:v>
                </c:pt>
                <c:pt idx="1123">
                  <c:v>0.36154200000000003</c:v>
                </c:pt>
                <c:pt idx="1124">
                  <c:v>0.36185800000000007</c:v>
                </c:pt>
                <c:pt idx="1125">
                  <c:v>0.36217300000000002</c:v>
                </c:pt>
                <c:pt idx="1126">
                  <c:v>0.36249300000000001</c:v>
                </c:pt>
                <c:pt idx="1127">
                  <c:v>0.36281100000000016</c:v>
                </c:pt>
                <c:pt idx="1128">
                  <c:v>0.36312900000000009</c:v>
                </c:pt>
                <c:pt idx="1129">
                  <c:v>0.36344900000000002</c:v>
                </c:pt>
                <c:pt idx="1130">
                  <c:v>0.36376800000000004</c:v>
                </c:pt>
                <c:pt idx="1131">
                  <c:v>0.36408600000000008</c:v>
                </c:pt>
                <c:pt idx="1132">
                  <c:v>0.36440400000000006</c:v>
                </c:pt>
                <c:pt idx="1133">
                  <c:v>0.36471900000000002</c:v>
                </c:pt>
                <c:pt idx="1134">
                  <c:v>0.365035</c:v>
                </c:pt>
                <c:pt idx="1135">
                  <c:v>0.36535200000000007</c:v>
                </c:pt>
                <c:pt idx="1136">
                  <c:v>0.36567100000000002</c:v>
                </c:pt>
                <c:pt idx="1137">
                  <c:v>0.36598900000000006</c:v>
                </c:pt>
                <c:pt idx="1138">
                  <c:v>0.36630900000000005</c:v>
                </c:pt>
                <c:pt idx="1139">
                  <c:v>0.36662600000000006</c:v>
                </c:pt>
                <c:pt idx="1140">
                  <c:v>0.3669440000000001</c:v>
                </c:pt>
                <c:pt idx="1141">
                  <c:v>0.36726200000000003</c:v>
                </c:pt>
                <c:pt idx="1142">
                  <c:v>0.36757700000000015</c:v>
                </c:pt>
                <c:pt idx="1143">
                  <c:v>0.36789800000000006</c:v>
                </c:pt>
                <c:pt idx="1144">
                  <c:v>0.3682140000000001</c:v>
                </c:pt>
                <c:pt idx="1145">
                  <c:v>0.368531</c:v>
                </c:pt>
                <c:pt idx="1146">
                  <c:v>0.36884700000000009</c:v>
                </c:pt>
                <c:pt idx="1147">
                  <c:v>0.36916500000000002</c:v>
                </c:pt>
                <c:pt idx="1148">
                  <c:v>0.36948200000000009</c:v>
                </c:pt>
                <c:pt idx="1149">
                  <c:v>0.36980000000000007</c:v>
                </c:pt>
                <c:pt idx="1150">
                  <c:v>0.37012000000000006</c:v>
                </c:pt>
                <c:pt idx="1151">
                  <c:v>0.3704360000000001</c:v>
                </c:pt>
                <c:pt idx="1152">
                  <c:v>0.370753</c:v>
                </c:pt>
                <c:pt idx="1153">
                  <c:v>0.37107000000000007</c:v>
                </c:pt>
                <c:pt idx="1154">
                  <c:v>0.37138900000000008</c:v>
                </c:pt>
                <c:pt idx="1155">
                  <c:v>0.37170700000000001</c:v>
                </c:pt>
                <c:pt idx="1156">
                  <c:v>0.37202500000000016</c:v>
                </c:pt>
                <c:pt idx="1157">
                  <c:v>0.37234200000000006</c:v>
                </c:pt>
                <c:pt idx="1158">
                  <c:v>0.37265900000000002</c:v>
                </c:pt>
                <c:pt idx="1159">
                  <c:v>0.37297700000000006</c:v>
                </c:pt>
                <c:pt idx="1160">
                  <c:v>0.37329200000000001</c:v>
                </c:pt>
                <c:pt idx="1161">
                  <c:v>0.37361000000000005</c:v>
                </c:pt>
                <c:pt idx="1162">
                  <c:v>0.37392800000000009</c:v>
                </c:pt>
                <c:pt idx="1163">
                  <c:v>0.37424600000000002</c:v>
                </c:pt>
                <c:pt idx="1164">
                  <c:v>0.37456200000000006</c:v>
                </c:pt>
                <c:pt idx="1165">
                  <c:v>0.37488100000000008</c:v>
                </c:pt>
                <c:pt idx="1166">
                  <c:v>0.37519800000000003</c:v>
                </c:pt>
                <c:pt idx="1167">
                  <c:v>0.37551400000000007</c:v>
                </c:pt>
                <c:pt idx="1168">
                  <c:v>0.37583200000000005</c:v>
                </c:pt>
                <c:pt idx="1169">
                  <c:v>0.37615000000000004</c:v>
                </c:pt>
                <c:pt idx="1170">
                  <c:v>0.37646700000000005</c:v>
                </c:pt>
                <c:pt idx="1171">
                  <c:v>0.37678400000000006</c:v>
                </c:pt>
                <c:pt idx="1172">
                  <c:v>0.3771000000000001</c:v>
                </c:pt>
                <c:pt idx="1173">
                  <c:v>0.37741800000000009</c:v>
                </c:pt>
                <c:pt idx="1174">
                  <c:v>0.37773400000000001</c:v>
                </c:pt>
                <c:pt idx="1175">
                  <c:v>0.37805100000000008</c:v>
                </c:pt>
                <c:pt idx="1176">
                  <c:v>0.3783700000000001</c:v>
                </c:pt>
                <c:pt idx="1177">
                  <c:v>0.37868700000000005</c:v>
                </c:pt>
                <c:pt idx="1178">
                  <c:v>0.37900700000000009</c:v>
                </c:pt>
                <c:pt idx="1179">
                  <c:v>0.37932400000000016</c:v>
                </c:pt>
                <c:pt idx="1180">
                  <c:v>0.37964100000000001</c:v>
                </c:pt>
                <c:pt idx="1181">
                  <c:v>0.37995900000000016</c:v>
                </c:pt>
                <c:pt idx="1182">
                  <c:v>0.38027700000000009</c:v>
                </c:pt>
                <c:pt idx="1183">
                  <c:v>0.3805940000000001</c:v>
                </c:pt>
                <c:pt idx="1184">
                  <c:v>0.38091100000000006</c:v>
                </c:pt>
                <c:pt idx="1185">
                  <c:v>0.3812290000000001</c:v>
                </c:pt>
                <c:pt idx="1186">
                  <c:v>0.38154800000000005</c:v>
                </c:pt>
                <c:pt idx="1187">
                  <c:v>0.38186600000000009</c:v>
                </c:pt>
                <c:pt idx="1188">
                  <c:v>0.38218500000000005</c:v>
                </c:pt>
                <c:pt idx="1189">
                  <c:v>0.38250200000000006</c:v>
                </c:pt>
                <c:pt idx="1190">
                  <c:v>0.38281900000000008</c:v>
                </c:pt>
                <c:pt idx="1191">
                  <c:v>0.38313600000000003</c:v>
                </c:pt>
                <c:pt idx="1192">
                  <c:v>0.38345300000000015</c:v>
                </c:pt>
                <c:pt idx="1193">
                  <c:v>0.38377100000000008</c:v>
                </c:pt>
                <c:pt idx="1194">
                  <c:v>0.3840880000000001</c:v>
                </c:pt>
                <c:pt idx="1195">
                  <c:v>0.38440600000000014</c:v>
                </c:pt>
                <c:pt idx="1196">
                  <c:v>0.38472200000000006</c:v>
                </c:pt>
                <c:pt idx="1197">
                  <c:v>0.38503900000000002</c:v>
                </c:pt>
                <c:pt idx="1198">
                  <c:v>0.38535600000000009</c:v>
                </c:pt>
                <c:pt idx="1199">
                  <c:v>0.38567300000000015</c:v>
                </c:pt>
                <c:pt idx="1200">
                  <c:v>0.38599000000000006</c:v>
                </c:pt>
                <c:pt idx="1201">
                  <c:v>0.3863080000000001</c:v>
                </c:pt>
                <c:pt idx="1202">
                  <c:v>0.38662700000000005</c:v>
                </c:pt>
                <c:pt idx="1203">
                  <c:v>0.38694600000000007</c:v>
                </c:pt>
                <c:pt idx="1204">
                  <c:v>0.38726600000000005</c:v>
                </c:pt>
                <c:pt idx="1205">
                  <c:v>0.38758300000000007</c:v>
                </c:pt>
                <c:pt idx="1206">
                  <c:v>0.38790100000000005</c:v>
                </c:pt>
                <c:pt idx="1207">
                  <c:v>0.38821900000000009</c:v>
                </c:pt>
                <c:pt idx="1208">
                  <c:v>0.38853700000000002</c:v>
                </c:pt>
                <c:pt idx="1209">
                  <c:v>0.38885300000000006</c:v>
                </c:pt>
                <c:pt idx="1210">
                  <c:v>0.38916900000000015</c:v>
                </c:pt>
                <c:pt idx="1211">
                  <c:v>0.38948700000000014</c:v>
                </c:pt>
                <c:pt idx="1212">
                  <c:v>0.38980300000000007</c:v>
                </c:pt>
                <c:pt idx="1213">
                  <c:v>0.39012000000000008</c:v>
                </c:pt>
                <c:pt idx="1214">
                  <c:v>0.39043700000000009</c:v>
                </c:pt>
                <c:pt idx="1215">
                  <c:v>0.39075500000000002</c:v>
                </c:pt>
                <c:pt idx="1216">
                  <c:v>0.39107200000000009</c:v>
                </c:pt>
                <c:pt idx="1217">
                  <c:v>0.39139000000000007</c:v>
                </c:pt>
                <c:pt idx="1218">
                  <c:v>0.39170800000000006</c:v>
                </c:pt>
                <c:pt idx="1219">
                  <c:v>0.39202700000000007</c:v>
                </c:pt>
                <c:pt idx="1220">
                  <c:v>0.39234400000000014</c:v>
                </c:pt>
                <c:pt idx="1221">
                  <c:v>0.39266100000000009</c:v>
                </c:pt>
                <c:pt idx="1222">
                  <c:v>0.39297800000000016</c:v>
                </c:pt>
                <c:pt idx="1223">
                  <c:v>0.39329400000000003</c:v>
                </c:pt>
                <c:pt idx="1224">
                  <c:v>0.39361100000000016</c:v>
                </c:pt>
                <c:pt idx="1225">
                  <c:v>0.39393000000000006</c:v>
                </c:pt>
                <c:pt idx="1226">
                  <c:v>0.3942480000000001</c:v>
                </c:pt>
                <c:pt idx="1227">
                  <c:v>0.39456800000000009</c:v>
                </c:pt>
                <c:pt idx="1228">
                  <c:v>0.39488500000000021</c:v>
                </c:pt>
                <c:pt idx="1229">
                  <c:v>0.39520600000000006</c:v>
                </c:pt>
                <c:pt idx="1230">
                  <c:v>0.39552400000000015</c:v>
                </c:pt>
                <c:pt idx="1231">
                  <c:v>0.39584200000000014</c:v>
                </c:pt>
                <c:pt idx="1232">
                  <c:v>0.39616000000000007</c:v>
                </c:pt>
                <c:pt idx="1233">
                  <c:v>0.39647700000000008</c:v>
                </c:pt>
                <c:pt idx="1234">
                  <c:v>0.39679500000000001</c:v>
                </c:pt>
                <c:pt idx="1235">
                  <c:v>0.39711300000000016</c:v>
                </c:pt>
                <c:pt idx="1236">
                  <c:v>0.39742900000000014</c:v>
                </c:pt>
                <c:pt idx="1237">
                  <c:v>0.39774700000000002</c:v>
                </c:pt>
                <c:pt idx="1238">
                  <c:v>0.39806300000000006</c:v>
                </c:pt>
                <c:pt idx="1239">
                  <c:v>0.39838200000000012</c:v>
                </c:pt>
                <c:pt idx="1240">
                  <c:v>0.39869800000000005</c:v>
                </c:pt>
                <c:pt idx="1241">
                  <c:v>0.39901700000000007</c:v>
                </c:pt>
                <c:pt idx="1242">
                  <c:v>0.39933500000000005</c:v>
                </c:pt>
                <c:pt idx="1243">
                  <c:v>0.39965400000000006</c:v>
                </c:pt>
                <c:pt idx="1244">
                  <c:v>0.39997200000000016</c:v>
                </c:pt>
                <c:pt idx="1245">
                  <c:v>0.40029000000000003</c:v>
                </c:pt>
                <c:pt idx="1246">
                  <c:v>0.40060600000000002</c:v>
                </c:pt>
                <c:pt idx="1247">
                  <c:v>0.40092600000000006</c:v>
                </c:pt>
                <c:pt idx="1248">
                  <c:v>0.40124400000000005</c:v>
                </c:pt>
                <c:pt idx="1249">
                  <c:v>0.40156200000000003</c:v>
                </c:pt>
                <c:pt idx="1250">
                  <c:v>0.40187900000000015</c:v>
                </c:pt>
                <c:pt idx="1251">
                  <c:v>0.40219700000000003</c:v>
                </c:pt>
                <c:pt idx="1252">
                  <c:v>0.40251300000000001</c:v>
                </c:pt>
                <c:pt idx="1253">
                  <c:v>0.402833</c:v>
                </c:pt>
                <c:pt idx="1254">
                  <c:v>0.40314900000000004</c:v>
                </c:pt>
                <c:pt idx="1255">
                  <c:v>0.40346500000000002</c:v>
                </c:pt>
                <c:pt idx="1256">
                  <c:v>0.403783</c:v>
                </c:pt>
                <c:pt idx="1257">
                  <c:v>0.40410200000000002</c:v>
                </c:pt>
                <c:pt idx="1258">
                  <c:v>0.40441800000000006</c:v>
                </c:pt>
                <c:pt idx="1259">
                  <c:v>0.40473399999999998</c:v>
                </c:pt>
                <c:pt idx="1260">
                  <c:v>0.40504800000000002</c:v>
                </c:pt>
                <c:pt idx="1261">
                  <c:v>0.40536700000000009</c:v>
                </c:pt>
                <c:pt idx="1262">
                  <c:v>0.4056860000000001</c:v>
                </c:pt>
                <c:pt idx="1263">
                  <c:v>0.406003</c:v>
                </c:pt>
                <c:pt idx="1264">
                  <c:v>0.40632200000000007</c:v>
                </c:pt>
                <c:pt idx="1265">
                  <c:v>0.40664</c:v>
                </c:pt>
                <c:pt idx="1266">
                  <c:v>0.4069580000000001</c:v>
                </c:pt>
                <c:pt idx="1267">
                  <c:v>0.40727600000000008</c:v>
                </c:pt>
                <c:pt idx="1268">
                  <c:v>0.40759300000000004</c:v>
                </c:pt>
                <c:pt idx="1269">
                  <c:v>0.40791100000000002</c:v>
                </c:pt>
                <c:pt idx="1270">
                  <c:v>0.40822800000000004</c:v>
                </c:pt>
                <c:pt idx="1271">
                  <c:v>0.40854600000000002</c:v>
                </c:pt>
                <c:pt idx="1272">
                  <c:v>0.40886400000000006</c:v>
                </c:pt>
                <c:pt idx="1273">
                  <c:v>0.40918100000000002</c:v>
                </c:pt>
                <c:pt idx="1274">
                  <c:v>0.40949800000000003</c:v>
                </c:pt>
                <c:pt idx="1275">
                  <c:v>0.40981400000000007</c:v>
                </c:pt>
                <c:pt idx="1276">
                  <c:v>0.410132</c:v>
                </c:pt>
                <c:pt idx="1277">
                  <c:v>0.41044800000000004</c:v>
                </c:pt>
                <c:pt idx="1278">
                  <c:v>0.4107650000000001</c:v>
                </c:pt>
                <c:pt idx="1279">
                  <c:v>0.41108000000000006</c:v>
                </c:pt>
                <c:pt idx="1280">
                  <c:v>0.41139700000000001</c:v>
                </c:pt>
                <c:pt idx="1281">
                  <c:v>0.41171600000000008</c:v>
                </c:pt>
                <c:pt idx="1282">
                  <c:v>0.41203300000000004</c:v>
                </c:pt>
                <c:pt idx="1283">
                  <c:v>0.41235300000000008</c:v>
                </c:pt>
                <c:pt idx="1284">
                  <c:v>0.41267000000000004</c:v>
                </c:pt>
                <c:pt idx="1285">
                  <c:v>0.41298700000000016</c:v>
                </c:pt>
                <c:pt idx="1286">
                  <c:v>0.41330400000000006</c:v>
                </c:pt>
                <c:pt idx="1287">
                  <c:v>0.4136220000000001</c:v>
                </c:pt>
                <c:pt idx="1288">
                  <c:v>0.413941</c:v>
                </c:pt>
                <c:pt idx="1289">
                  <c:v>0.41425800000000002</c:v>
                </c:pt>
                <c:pt idx="1290">
                  <c:v>0.41457800000000006</c:v>
                </c:pt>
                <c:pt idx="1291">
                  <c:v>0.41489500000000001</c:v>
                </c:pt>
                <c:pt idx="1292">
                  <c:v>0.415211</c:v>
                </c:pt>
                <c:pt idx="1293">
                  <c:v>0.41552600000000006</c:v>
                </c:pt>
                <c:pt idx="1294">
                  <c:v>0.41584300000000002</c:v>
                </c:pt>
                <c:pt idx="1295">
                  <c:v>0.41616000000000003</c:v>
                </c:pt>
                <c:pt idx="1296">
                  <c:v>0.41647800000000007</c:v>
                </c:pt>
                <c:pt idx="1297">
                  <c:v>0.416796</c:v>
                </c:pt>
                <c:pt idx="1298">
                  <c:v>0.41711400000000004</c:v>
                </c:pt>
                <c:pt idx="1299">
                  <c:v>0.41743200000000008</c:v>
                </c:pt>
                <c:pt idx="1300">
                  <c:v>0.41775000000000001</c:v>
                </c:pt>
                <c:pt idx="1301">
                  <c:v>0.41806700000000002</c:v>
                </c:pt>
                <c:pt idx="1302">
                  <c:v>0.41838600000000009</c:v>
                </c:pt>
                <c:pt idx="1303">
                  <c:v>0.41870400000000002</c:v>
                </c:pt>
                <c:pt idx="1304">
                  <c:v>0.41902200000000006</c:v>
                </c:pt>
                <c:pt idx="1305">
                  <c:v>0.4193400000000001</c:v>
                </c:pt>
                <c:pt idx="1306">
                  <c:v>0.419659</c:v>
                </c:pt>
                <c:pt idx="1307">
                  <c:v>0.41997700000000016</c:v>
                </c:pt>
                <c:pt idx="1308">
                  <c:v>0.42029500000000003</c:v>
                </c:pt>
                <c:pt idx="1309">
                  <c:v>0.42061300000000001</c:v>
                </c:pt>
                <c:pt idx="1310">
                  <c:v>0.42092800000000008</c:v>
                </c:pt>
                <c:pt idx="1311">
                  <c:v>0.42124700000000004</c:v>
                </c:pt>
                <c:pt idx="1312">
                  <c:v>0.42156500000000002</c:v>
                </c:pt>
                <c:pt idx="1313">
                  <c:v>0.42188200000000009</c:v>
                </c:pt>
                <c:pt idx="1314">
                  <c:v>0.42220000000000002</c:v>
                </c:pt>
                <c:pt idx="1315">
                  <c:v>0.42251700000000009</c:v>
                </c:pt>
                <c:pt idx="1316">
                  <c:v>0.4228360000000001</c:v>
                </c:pt>
                <c:pt idx="1317">
                  <c:v>0.42315400000000003</c:v>
                </c:pt>
                <c:pt idx="1318">
                  <c:v>0.42347300000000015</c:v>
                </c:pt>
                <c:pt idx="1319">
                  <c:v>0.42378900000000008</c:v>
                </c:pt>
                <c:pt idx="1320">
                  <c:v>0.42410800000000004</c:v>
                </c:pt>
                <c:pt idx="1321">
                  <c:v>0.42442500000000005</c:v>
                </c:pt>
                <c:pt idx="1322">
                  <c:v>0.42474300000000004</c:v>
                </c:pt>
                <c:pt idx="1323">
                  <c:v>0.42506100000000002</c:v>
                </c:pt>
                <c:pt idx="1324">
                  <c:v>0.42537800000000009</c:v>
                </c:pt>
                <c:pt idx="1325">
                  <c:v>0.4256970000000001</c:v>
                </c:pt>
                <c:pt idx="1326">
                  <c:v>0.42601500000000009</c:v>
                </c:pt>
                <c:pt idx="1327">
                  <c:v>0.4263320000000001</c:v>
                </c:pt>
                <c:pt idx="1328">
                  <c:v>0.426651</c:v>
                </c:pt>
                <c:pt idx="1329">
                  <c:v>0.42696700000000015</c:v>
                </c:pt>
                <c:pt idx="1330">
                  <c:v>0.42728600000000005</c:v>
                </c:pt>
                <c:pt idx="1331">
                  <c:v>0.42760400000000004</c:v>
                </c:pt>
                <c:pt idx="1332">
                  <c:v>0.42792300000000005</c:v>
                </c:pt>
                <c:pt idx="1333">
                  <c:v>0.42824000000000001</c:v>
                </c:pt>
                <c:pt idx="1334">
                  <c:v>0.42855700000000002</c:v>
                </c:pt>
                <c:pt idx="1335">
                  <c:v>0.42887600000000009</c:v>
                </c:pt>
                <c:pt idx="1336">
                  <c:v>0.4291930000000001</c:v>
                </c:pt>
                <c:pt idx="1337">
                  <c:v>0.42951200000000006</c:v>
                </c:pt>
                <c:pt idx="1338">
                  <c:v>0.42982700000000007</c:v>
                </c:pt>
                <c:pt idx="1339">
                  <c:v>0.43014400000000008</c:v>
                </c:pt>
                <c:pt idx="1340">
                  <c:v>0.43046100000000009</c:v>
                </c:pt>
                <c:pt idx="1341">
                  <c:v>0.43077800000000011</c:v>
                </c:pt>
                <c:pt idx="1342">
                  <c:v>0.43109600000000003</c:v>
                </c:pt>
                <c:pt idx="1343">
                  <c:v>0.43141400000000008</c:v>
                </c:pt>
                <c:pt idx="1344">
                  <c:v>0.43173100000000003</c:v>
                </c:pt>
                <c:pt idx="1345">
                  <c:v>0.43204700000000001</c:v>
                </c:pt>
                <c:pt idx="1346">
                  <c:v>0.43236500000000005</c:v>
                </c:pt>
                <c:pt idx="1347">
                  <c:v>0.43268200000000007</c:v>
                </c:pt>
                <c:pt idx="1348">
                  <c:v>0.43299900000000002</c:v>
                </c:pt>
                <c:pt idx="1349">
                  <c:v>0.43331700000000006</c:v>
                </c:pt>
                <c:pt idx="1350">
                  <c:v>0.4336350000000001</c:v>
                </c:pt>
                <c:pt idx="1351">
                  <c:v>0.43395500000000009</c:v>
                </c:pt>
                <c:pt idx="1352">
                  <c:v>0.43427300000000002</c:v>
                </c:pt>
                <c:pt idx="1353">
                  <c:v>0.43459100000000001</c:v>
                </c:pt>
                <c:pt idx="1354">
                  <c:v>0.43490700000000015</c:v>
                </c:pt>
                <c:pt idx="1355">
                  <c:v>0.43522400000000006</c:v>
                </c:pt>
                <c:pt idx="1356">
                  <c:v>0.43553900000000001</c:v>
                </c:pt>
                <c:pt idx="1357">
                  <c:v>0.43585600000000008</c:v>
                </c:pt>
                <c:pt idx="1358">
                  <c:v>0.43617400000000006</c:v>
                </c:pt>
                <c:pt idx="1359">
                  <c:v>0.43649100000000002</c:v>
                </c:pt>
                <c:pt idx="1360">
                  <c:v>0.43680900000000006</c:v>
                </c:pt>
                <c:pt idx="1361">
                  <c:v>0.43712700000000015</c:v>
                </c:pt>
                <c:pt idx="1362">
                  <c:v>0.43744500000000008</c:v>
                </c:pt>
                <c:pt idx="1363">
                  <c:v>0.43776300000000001</c:v>
                </c:pt>
                <c:pt idx="1364">
                  <c:v>0.43808300000000006</c:v>
                </c:pt>
                <c:pt idx="1365">
                  <c:v>0.43840000000000007</c:v>
                </c:pt>
                <c:pt idx="1366">
                  <c:v>0.43871700000000002</c:v>
                </c:pt>
                <c:pt idx="1367">
                  <c:v>0.43903600000000004</c:v>
                </c:pt>
                <c:pt idx="1368">
                  <c:v>0.43935400000000008</c:v>
                </c:pt>
                <c:pt idx="1369">
                  <c:v>0.43967100000000009</c:v>
                </c:pt>
                <c:pt idx="1370">
                  <c:v>0.43998800000000016</c:v>
                </c:pt>
                <c:pt idx="1371">
                  <c:v>0.44030600000000003</c:v>
                </c:pt>
                <c:pt idx="1372">
                  <c:v>0.4406230000000001</c:v>
                </c:pt>
                <c:pt idx="1373">
                  <c:v>0.440942</c:v>
                </c:pt>
                <c:pt idx="1374">
                  <c:v>0.44125699999999995</c:v>
                </c:pt>
                <c:pt idx="1375">
                  <c:v>0.441575</c:v>
                </c:pt>
                <c:pt idx="1376">
                  <c:v>0.44189400000000001</c:v>
                </c:pt>
                <c:pt idx="1377">
                  <c:v>0.44221099999999997</c:v>
                </c:pt>
                <c:pt idx="1378">
                  <c:v>0.44252900000000001</c:v>
                </c:pt>
                <c:pt idx="1379">
                  <c:v>0.44284800000000002</c:v>
                </c:pt>
                <c:pt idx="1380">
                  <c:v>0.443166</c:v>
                </c:pt>
                <c:pt idx="1381">
                  <c:v>0.4434860000000001</c:v>
                </c:pt>
                <c:pt idx="1382">
                  <c:v>0.44380400000000003</c:v>
                </c:pt>
                <c:pt idx="1383">
                  <c:v>0.4441210000000001</c:v>
                </c:pt>
                <c:pt idx="1384">
                  <c:v>0.44443900000000003</c:v>
                </c:pt>
                <c:pt idx="1385">
                  <c:v>0.44475599999999998</c:v>
                </c:pt>
                <c:pt idx="1386">
                  <c:v>0.44507600000000008</c:v>
                </c:pt>
                <c:pt idx="1387">
                  <c:v>0.4453970000000001</c:v>
                </c:pt>
                <c:pt idx="1388">
                  <c:v>0.44571900000000003</c:v>
                </c:pt>
                <c:pt idx="1389">
                  <c:v>0.44603899999999996</c:v>
                </c:pt>
                <c:pt idx="1390">
                  <c:v>0.44636000000000003</c:v>
                </c:pt>
                <c:pt idx="1391">
                  <c:v>0.44668100000000011</c:v>
                </c:pt>
                <c:pt idx="1392">
                  <c:v>0.44700100000000004</c:v>
                </c:pt>
                <c:pt idx="1393">
                  <c:v>0.44732100000000002</c:v>
                </c:pt>
                <c:pt idx="1394">
                  <c:v>0.44764299999999996</c:v>
                </c:pt>
                <c:pt idx="1395">
                  <c:v>0.447963</c:v>
                </c:pt>
                <c:pt idx="1396">
                  <c:v>0.44828200000000001</c:v>
                </c:pt>
                <c:pt idx="1397">
                  <c:v>0.44860300000000003</c:v>
                </c:pt>
                <c:pt idx="1398">
                  <c:v>0.44892300000000002</c:v>
                </c:pt>
                <c:pt idx="1399">
                  <c:v>0.44924499999999995</c:v>
                </c:pt>
                <c:pt idx="1400">
                  <c:v>0.44956600000000002</c:v>
                </c:pt>
                <c:pt idx="1401">
                  <c:v>0.44988700000000009</c:v>
                </c:pt>
                <c:pt idx="1402">
                  <c:v>0.450208</c:v>
                </c:pt>
                <c:pt idx="1403">
                  <c:v>0.45052900000000001</c:v>
                </c:pt>
                <c:pt idx="1404">
                  <c:v>0.450849</c:v>
                </c:pt>
                <c:pt idx="1405">
                  <c:v>0.45116800000000001</c:v>
                </c:pt>
                <c:pt idx="1406">
                  <c:v>0.45149</c:v>
                </c:pt>
                <c:pt idx="1407">
                  <c:v>0.4518100000000001</c:v>
                </c:pt>
                <c:pt idx="1408">
                  <c:v>0.45213099999999995</c:v>
                </c:pt>
                <c:pt idx="1409">
                  <c:v>0.45245200000000002</c:v>
                </c:pt>
                <c:pt idx="1410">
                  <c:v>0.452768</c:v>
                </c:pt>
                <c:pt idx="1411">
                  <c:v>0.4530880000000001</c:v>
                </c:pt>
                <c:pt idx="1412">
                  <c:v>0.45340800000000003</c:v>
                </c:pt>
                <c:pt idx="1413">
                  <c:v>0.45372800000000002</c:v>
                </c:pt>
                <c:pt idx="1414">
                  <c:v>0.45404900000000004</c:v>
                </c:pt>
                <c:pt idx="1415">
                  <c:v>0.45436900000000002</c:v>
                </c:pt>
                <c:pt idx="1416">
                  <c:v>0.45469200000000004</c:v>
                </c:pt>
                <c:pt idx="1417">
                  <c:v>0.45501200000000008</c:v>
                </c:pt>
                <c:pt idx="1418">
                  <c:v>0.4553330000000001</c:v>
                </c:pt>
                <c:pt idx="1419">
                  <c:v>0.45565600000000001</c:v>
                </c:pt>
                <c:pt idx="1420">
                  <c:v>0.45597500000000002</c:v>
                </c:pt>
                <c:pt idx="1421">
                  <c:v>0.45629499999999995</c:v>
                </c:pt>
                <c:pt idx="1422">
                  <c:v>0.45661600000000002</c:v>
                </c:pt>
                <c:pt idx="1423">
                  <c:v>0.45693700000000004</c:v>
                </c:pt>
                <c:pt idx="1424">
                  <c:v>0.457258</c:v>
                </c:pt>
                <c:pt idx="1425">
                  <c:v>0.45757700000000001</c:v>
                </c:pt>
                <c:pt idx="1426">
                  <c:v>0.457899</c:v>
                </c:pt>
                <c:pt idx="1427">
                  <c:v>0.4582190000000001</c:v>
                </c:pt>
                <c:pt idx="1428">
                  <c:v>0.45854300000000003</c:v>
                </c:pt>
                <c:pt idx="1429">
                  <c:v>0.45886400000000011</c:v>
                </c:pt>
                <c:pt idx="1430">
                  <c:v>0.45918400000000004</c:v>
                </c:pt>
                <c:pt idx="1431">
                  <c:v>0.45950600000000008</c:v>
                </c:pt>
                <c:pt idx="1432">
                  <c:v>0.45982500000000009</c:v>
                </c:pt>
                <c:pt idx="1433">
                  <c:v>0.46014500000000003</c:v>
                </c:pt>
                <c:pt idx="1434">
                  <c:v>0.46046500000000001</c:v>
                </c:pt>
                <c:pt idx="1435">
                  <c:v>0.460787</c:v>
                </c:pt>
                <c:pt idx="1436">
                  <c:v>0.4611070000000001</c:v>
                </c:pt>
                <c:pt idx="1437">
                  <c:v>0.46142800000000006</c:v>
                </c:pt>
                <c:pt idx="1438">
                  <c:v>0.46174899999999997</c:v>
                </c:pt>
                <c:pt idx="1439">
                  <c:v>0.46207000000000004</c:v>
                </c:pt>
                <c:pt idx="1440">
                  <c:v>0.462391</c:v>
                </c:pt>
                <c:pt idx="1441">
                  <c:v>0.4627130000000001</c:v>
                </c:pt>
                <c:pt idx="1442">
                  <c:v>0.463034</c:v>
                </c:pt>
                <c:pt idx="1443">
                  <c:v>0.4633560000000001</c:v>
                </c:pt>
                <c:pt idx="1444">
                  <c:v>0.463675</c:v>
                </c:pt>
                <c:pt idx="1445">
                  <c:v>0.4639950000000001</c:v>
                </c:pt>
                <c:pt idx="1446">
                  <c:v>0.46431600000000006</c:v>
                </c:pt>
                <c:pt idx="1447">
                  <c:v>0.46463600000000005</c:v>
                </c:pt>
                <c:pt idx="1448">
                  <c:v>0.46495500000000001</c:v>
                </c:pt>
                <c:pt idx="1449">
                  <c:v>0.46527500000000011</c:v>
                </c:pt>
                <c:pt idx="1450">
                  <c:v>0.46559500000000004</c:v>
                </c:pt>
                <c:pt idx="1451">
                  <c:v>0.46591700000000008</c:v>
                </c:pt>
                <c:pt idx="1452">
                  <c:v>0.46623599999999998</c:v>
                </c:pt>
                <c:pt idx="1453">
                  <c:v>0.466557</c:v>
                </c:pt>
                <c:pt idx="1454">
                  <c:v>0.46687700000000015</c:v>
                </c:pt>
                <c:pt idx="1455">
                  <c:v>0.467198</c:v>
                </c:pt>
                <c:pt idx="1456">
                  <c:v>0.4675200000000001</c:v>
                </c:pt>
                <c:pt idx="1457">
                  <c:v>0.46784000000000003</c:v>
                </c:pt>
                <c:pt idx="1458">
                  <c:v>0.4681610000000001</c:v>
                </c:pt>
                <c:pt idx="1459">
                  <c:v>0.46848200000000007</c:v>
                </c:pt>
                <c:pt idx="1460">
                  <c:v>0.46880000000000005</c:v>
                </c:pt>
                <c:pt idx="1461">
                  <c:v>0.46912100000000001</c:v>
                </c:pt>
                <c:pt idx="1462">
                  <c:v>0.469443</c:v>
                </c:pt>
                <c:pt idx="1463">
                  <c:v>0.46976400000000001</c:v>
                </c:pt>
                <c:pt idx="1464">
                  <c:v>0.47008600000000006</c:v>
                </c:pt>
                <c:pt idx="1465">
                  <c:v>0.47040700000000002</c:v>
                </c:pt>
                <c:pt idx="1466">
                  <c:v>0.47072900000000001</c:v>
                </c:pt>
                <c:pt idx="1467">
                  <c:v>0.47105000000000002</c:v>
                </c:pt>
                <c:pt idx="1468">
                  <c:v>0.4713710000000001</c:v>
                </c:pt>
                <c:pt idx="1469">
                  <c:v>0.471692</c:v>
                </c:pt>
                <c:pt idx="1470">
                  <c:v>0.47201300000000002</c:v>
                </c:pt>
                <c:pt idx="1471">
                  <c:v>0.47233200000000003</c:v>
                </c:pt>
                <c:pt idx="1472">
                  <c:v>0.47265400000000002</c:v>
                </c:pt>
                <c:pt idx="1473">
                  <c:v>0.47297500000000009</c:v>
                </c:pt>
                <c:pt idx="1474">
                  <c:v>0.47329600000000005</c:v>
                </c:pt>
                <c:pt idx="1475">
                  <c:v>0.47361700000000001</c:v>
                </c:pt>
                <c:pt idx="1476">
                  <c:v>0.47393800000000008</c:v>
                </c:pt>
                <c:pt idx="1477">
                  <c:v>0.47426000000000001</c:v>
                </c:pt>
                <c:pt idx="1478">
                  <c:v>0.47458000000000006</c:v>
                </c:pt>
                <c:pt idx="1479">
                  <c:v>0.47490300000000002</c:v>
                </c:pt>
                <c:pt idx="1480">
                  <c:v>0.47522400000000004</c:v>
                </c:pt>
                <c:pt idx="1481">
                  <c:v>0.47554200000000002</c:v>
                </c:pt>
                <c:pt idx="1482">
                  <c:v>0.47586100000000009</c:v>
                </c:pt>
                <c:pt idx="1483">
                  <c:v>0.47618200000000011</c:v>
                </c:pt>
                <c:pt idx="1484">
                  <c:v>0.47650300000000001</c:v>
                </c:pt>
                <c:pt idx="1485">
                  <c:v>0.47682400000000014</c:v>
                </c:pt>
                <c:pt idx="1486">
                  <c:v>0.4771470000000001</c:v>
                </c:pt>
                <c:pt idx="1487">
                  <c:v>0.47746700000000009</c:v>
                </c:pt>
                <c:pt idx="1488">
                  <c:v>0.4777880000000001</c:v>
                </c:pt>
                <c:pt idx="1489">
                  <c:v>0.47811000000000003</c:v>
                </c:pt>
                <c:pt idx="1490">
                  <c:v>0.47843000000000002</c:v>
                </c:pt>
                <c:pt idx="1491">
                  <c:v>0.47875000000000001</c:v>
                </c:pt>
                <c:pt idx="1492">
                  <c:v>0.47907200000000005</c:v>
                </c:pt>
                <c:pt idx="1493">
                  <c:v>0.47939300000000001</c:v>
                </c:pt>
                <c:pt idx="1494">
                  <c:v>0.47991300000000009</c:v>
                </c:pt>
                <c:pt idx="1495">
                  <c:v>0.48059400000000002</c:v>
                </c:pt>
                <c:pt idx="1496">
                  <c:v>0.48126400000000008</c:v>
                </c:pt>
                <c:pt idx="1497">
                  <c:v>0.48196400000000006</c:v>
                </c:pt>
                <c:pt idx="1498">
                  <c:v>0.482655</c:v>
                </c:pt>
                <c:pt idx="1499">
                  <c:v>0.4833340000000001</c:v>
                </c:pt>
                <c:pt idx="1500">
                  <c:v>0.48400700000000002</c:v>
                </c:pt>
                <c:pt idx="1501">
                  <c:v>0.4846740000000001</c:v>
                </c:pt>
                <c:pt idx="1502">
                  <c:v>0.48534400000000005</c:v>
                </c:pt>
                <c:pt idx="1503">
                  <c:v>0.48601000000000005</c:v>
                </c:pt>
                <c:pt idx="1504">
                  <c:v>0.48667700000000008</c:v>
                </c:pt>
                <c:pt idx="1505">
                  <c:v>0.48734500000000008</c:v>
                </c:pt>
                <c:pt idx="1506">
                  <c:v>0.48801900000000009</c:v>
                </c:pt>
                <c:pt idx="1507">
                  <c:v>0.48868600000000006</c:v>
                </c:pt>
                <c:pt idx="1508">
                  <c:v>0.48935800000000007</c:v>
                </c:pt>
                <c:pt idx="1509">
                  <c:v>0.49002500000000015</c:v>
                </c:pt>
                <c:pt idx="1510">
                  <c:v>0.49068100000000009</c:v>
                </c:pt>
                <c:pt idx="1511">
                  <c:v>0.49134800000000006</c:v>
                </c:pt>
                <c:pt idx="1512">
                  <c:v>0.49201400000000006</c:v>
                </c:pt>
                <c:pt idx="1513">
                  <c:v>0.49268200000000006</c:v>
                </c:pt>
                <c:pt idx="1514">
                  <c:v>0.49335000000000007</c:v>
                </c:pt>
                <c:pt idx="1515">
                  <c:v>0.49401200000000006</c:v>
                </c:pt>
                <c:pt idx="1516">
                  <c:v>0.49468500000000015</c:v>
                </c:pt>
                <c:pt idx="1517">
                  <c:v>0.49535800000000008</c:v>
                </c:pt>
                <c:pt idx="1518">
                  <c:v>0.49602600000000008</c:v>
                </c:pt>
                <c:pt idx="1519">
                  <c:v>0.49669800000000003</c:v>
                </c:pt>
                <c:pt idx="1520">
                  <c:v>0.49736300000000006</c:v>
                </c:pt>
                <c:pt idx="1521">
                  <c:v>0.498031</c:v>
                </c:pt>
                <c:pt idx="1522">
                  <c:v>0.49871100000000002</c:v>
                </c:pt>
                <c:pt idx="1523">
                  <c:v>0.49938400000000016</c:v>
                </c:pt>
                <c:pt idx="1524">
                  <c:v>0.50005999999999984</c:v>
                </c:pt>
                <c:pt idx="1525">
                  <c:v>0.50073100000000004</c:v>
                </c:pt>
                <c:pt idx="1526">
                  <c:v>0.50139599999999984</c:v>
                </c:pt>
                <c:pt idx="1527">
                  <c:v>0.50206399999999973</c:v>
                </c:pt>
                <c:pt idx="1528">
                  <c:v>0.50273599999999996</c:v>
                </c:pt>
                <c:pt idx="1529">
                  <c:v>0.50340099999999988</c:v>
                </c:pt>
                <c:pt idx="1530">
                  <c:v>0.50407199999999996</c:v>
                </c:pt>
                <c:pt idx="1531">
                  <c:v>0.50473699999999988</c:v>
                </c:pt>
                <c:pt idx="1532">
                  <c:v>0.50540499999999988</c:v>
                </c:pt>
                <c:pt idx="1533">
                  <c:v>0.50607599999999997</c:v>
                </c:pt>
                <c:pt idx="1534">
                  <c:v>0.50674699999999984</c:v>
                </c:pt>
                <c:pt idx="1535">
                  <c:v>0.50742199999999993</c:v>
                </c:pt>
                <c:pt idx="1536">
                  <c:v>0.50809599999999999</c:v>
                </c:pt>
                <c:pt idx="1537">
                  <c:v>0.50876299999999985</c:v>
                </c:pt>
                <c:pt idx="1538">
                  <c:v>0.50943499999999986</c:v>
                </c:pt>
                <c:pt idx="1539">
                  <c:v>0.51010699999999987</c:v>
                </c:pt>
                <c:pt idx="1540">
                  <c:v>0.51077399999999984</c:v>
                </c:pt>
                <c:pt idx="1541">
                  <c:v>0.51144100000000003</c:v>
                </c:pt>
                <c:pt idx="1542">
                  <c:v>0.51210599999999984</c:v>
                </c:pt>
                <c:pt idx="1543">
                  <c:v>0.51277600000000001</c:v>
                </c:pt>
                <c:pt idx="1544">
                  <c:v>0.51344599999999996</c:v>
                </c:pt>
                <c:pt idx="1545">
                  <c:v>0.51410999999999996</c:v>
                </c:pt>
                <c:pt idx="1546">
                  <c:v>0.51478100000000004</c:v>
                </c:pt>
                <c:pt idx="1547">
                  <c:v>0.51544900000000005</c:v>
                </c:pt>
                <c:pt idx="1548">
                  <c:v>0.5161119999999999</c:v>
                </c:pt>
                <c:pt idx="1549">
                  <c:v>0.51677799999999996</c:v>
                </c:pt>
                <c:pt idx="1550">
                  <c:v>0.51744500000000004</c:v>
                </c:pt>
                <c:pt idx="1551">
                  <c:v>0.51811499999999988</c:v>
                </c:pt>
                <c:pt idx="1552">
                  <c:v>0.51877799999999996</c:v>
                </c:pt>
                <c:pt idx="1553">
                  <c:v>0.51944599999999996</c:v>
                </c:pt>
                <c:pt idx="1554">
                  <c:v>0.52011799999999986</c:v>
                </c:pt>
                <c:pt idx="1555">
                  <c:v>0.520787</c:v>
                </c:pt>
                <c:pt idx="1556">
                  <c:v>0.52145399999999986</c:v>
                </c:pt>
                <c:pt idx="1557">
                  <c:v>0.52211799999999986</c:v>
                </c:pt>
                <c:pt idx="1558">
                  <c:v>0.52278599999999997</c:v>
                </c:pt>
                <c:pt idx="1559">
                  <c:v>0.52345299999999972</c:v>
                </c:pt>
                <c:pt idx="1560">
                  <c:v>0.524115</c:v>
                </c:pt>
                <c:pt idx="1561">
                  <c:v>0.52478800000000003</c:v>
                </c:pt>
                <c:pt idx="1562">
                  <c:v>0.52545699999999973</c:v>
                </c:pt>
                <c:pt idx="1563">
                  <c:v>0.52612800000000004</c:v>
                </c:pt>
                <c:pt idx="1564">
                  <c:v>0.52679500000000012</c:v>
                </c:pt>
                <c:pt idx="1565">
                  <c:v>0.52745900000000001</c:v>
                </c:pt>
                <c:pt idx="1566">
                  <c:v>0.52813399999999988</c:v>
                </c:pt>
                <c:pt idx="1567">
                  <c:v>0.52879600000000004</c:v>
                </c:pt>
                <c:pt idx="1568">
                  <c:v>0.52946499999999985</c:v>
                </c:pt>
                <c:pt idx="1569">
                  <c:v>0.53012999999999999</c:v>
                </c:pt>
                <c:pt idx="1570">
                  <c:v>0.53079799999999999</c:v>
                </c:pt>
                <c:pt idx="1571">
                  <c:v>0.53146599999999988</c:v>
                </c:pt>
                <c:pt idx="1572">
                  <c:v>0.53213500000000002</c:v>
                </c:pt>
                <c:pt idx="1573">
                  <c:v>0.53280499999999997</c:v>
                </c:pt>
                <c:pt idx="1574">
                  <c:v>0.53347500000000003</c:v>
                </c:pt>
                <c:pt idx="1575">
                  <c:v>0.53413999999999984</c:v>
                </c:pt>
                <c:pt idx="1576">
                  <c:v>0.53481500000000004</c:v>
                </c:pt>
                <c:pt idx="1577">
                  <c:v>0.53548299999999993</c:v>
                </c:pt>
                <c:pt idx="1578">
                  <c:v>0.53614899999999999</c:v>
                </c:pt>
                <c:pt idx="1579">
                  <c:v>0.53681900000000005</c:v>
                </c:pt>
                <c:pt idx="1580">
                  <c:v>0.53748899999999988</c:v>
                </c:pt>
                <c:pt idx="1581">
                  <c:v>0.53815299999999988</c:v>
                </c:pt>
                <c:pt idx="1582">
                  <c:v>0.53882399999999997</c:v>
                </c:pt>
                <c:pt idx="1583">
                  <c:v>0.53949199999999997</c:v>
                </c:pt>
                <c:pt idx="1584">
                  <c:v>0.54015999999999997</c:v>
                </c:pt>
                <c:pt idx="1585">
                  <c:v>0.54083000000000003</c:v>
                </c:pt>
                <c:pt idx="1586">
                  <c:v>0.54149499999999984</c:v>
                </c:pt>
                <c:pt idx="1587">
                  <c:v>0.54216299999999973</c:v>
                </c:pt>
                <c:pt idx="1588">
                  <c:v>0.54283199999999998</c:v>
                </c:pt>
                <c:pt idx="1589">
                  <c:v>0.54349800000000004</c:v>
                </c:pt>
                <c:pt idx="1590">
                  <c:v>0.54416900000000001</c:v>
                </c:pt>
                <c:pt idx="1591">
                  <c:v>0.54483599999999999</c:v>
                </c:pt>
                <c:pt idx="1592">
                  <c:v>0.54550199999999993</c:v>
                </c:pt>
                <c:pt idx="1593">
                  <c:v>0.54616799999999988</c:v>
                </c:pt>
                <c:pt idx="1594">
                  <c:v>0.54683499999999996</c:v>
                </c:pt>
                <c:pt idx="1595">
                  <c:v>0.54750199999999993</c:v>
                </c:pt>
                <c:pt idx="1596">
                  <c:v>0.54816799999999988</c:v>
                </c:pt>
                <c:pt idx="1597">
                  <c:v>0.54883599999999999</c:v>
                </c:pt>
                <c:pt idx="1598">
                  <c:v>0.54950199999999993</c:v>
                </c:pt>
                <c:pt idx="1599">
                  <c:v>0.55016399999999988</c:v>
                </c:pt>
                <c:pt idx="1600">
                  <c:v>0.55083199999999999</c:v>
                </c:pt>
                <c:pt idx="1601">
                  <c:v>0.55149800000000004</c:v>
                </c:pt>
                <c:pt idx="1602">
                  <c:v>0.55216900000000002</c:v>
                </c:pt>
                <c:pt idx="1603">
                  <c:v>0.55284000000000011</c:v>
                </c:pt>
                <c:pt idx="1604">
                  <c:v>0.55350699999999986</c:v>
                </c:pt>
                <c:pt idx="1605">
                  <c:v>0.55417499999999997</c:v>
                </c:pt>
                <c:pt idx="1606">
                  <c:v>0.55484400000000011</c:v>
                </c:pt>
                <c:pt idx="1607">
                  <c:v>0.55551199999999989</c:v>
                </c:pt>
                <c:pt idx="1608">
                  <c:v>0.55617799999999984</c:v>
                </c:pt>
                <c:pt idx="1609">
                  <c:v>0.55684599999999995</c:v>
                </c:pt>
                <c:pt idx="1610">
                  <c:v>0.55750500000000003</c:v>
                </c:pt>
                <c:pt idx="1611">
                  <c:v>0.55817000000000005</c:v>
                </c:pt>
                <c:pt idx="1612">
                  <c:v>0.55884000000000011</c:v>
                </c:pt>
                <c:pt idx="1613">
                  <c:v>0.55951099999999987</c:v>
                </c:pt>
                <c:pt idx="1614">
                  <c:v>0.56019300000000005</c:v>
                </c:pt>
                <c:pt idx="1615">
                  <c:v>0.56085900000000011</c:v>
                </c:pt>
                <c:pt idx="1616">
                  <c:v>0.56154000000000004</c:v>
                </c:pt>
                <c:pt idx="1617">
                  <c:v>0.56220599999999998</c:v>
                </c:pt>
                <c:pt idx="1618">
                  <c:v>0.56287500000000013</c:v>
                </c:pt>
                <c:pt idx="1619">
                  <c:v>0.56353699999999973</c:v>
                </c:pt>
                <c:pt idx="1620">
                  <c:v>0.56420300000000001</c:v>
                </c:pt>
                <c:pt idx="1621">
                  <c:v>0.56487100000000012</c:v>
                </c:pt>
                <c:pt idx="1622">
                  <c:v>0.56553599999999993</c:v>
                </c:pt>
                <c:pt idx="1623">
                  <c:v>0.56620300000000001</c:v>
                </c:pt>
                <c:pt idx="1624">
                  <c:v>0.56687100000000012</c:v>
                </c:pt>
                <c:pt idx="1625">
                  <c:v>0.56753900000000002</c:v>
                </c:pt>
                <c:pt idx="1626">
                  <c:v>0.56821199999999994</c:v>
                </c:pt>
                <c:pt idx="1627">
                  <c:v>0.56888399999999983</c:v>
                </c:pt>
                <c:pt idx="1628">
                  <c:v>0.56954499999999997</c:v>
                </c:pt>
                <c:pt idx="1629">
                  <c:v>0.570214</c:v>
                </c:pt>
                <c:pt idx="1630">
                  <c:v>0.570882</c:v>
                </c:pt>
                <c:pt idx="1631">
                  <c:v>0.57154499999999997</c:v>
                </c:pt>
                <c:pt idx="1632">
                  <c:v>0.57221299999999986</c:v>
                </c:pt>
                <c:pt idx="1633">
                  <c:v>0.57287500000000013</c:v>
                </c:pt>
                <c:pt idx="1634">
                  <c:v>0.57353900000000002</c:v>
                </c:pt>
                <c:pt idx="1635">
                  <c:v>0.57420599999999999</c:v>
                </c:pt>
                <c:pt idx="1636">
                  <c:v>0.57486800000000005</c:v>
                </c:pt>
                <c:pt idx="1637">
                  <c:v>0.57553500000000002</c:v>
                </c:pt>
                <c:pt idx="1638">
                  <c:v>0.57620199999999999</c:v>
                </c:pt>
                <c:pt idx="1639">
                  <c:v>0.57686899999999997</c:v>
                </c:pt>
                <c:pt idx="1640">
                  <c:v>0.57753399999999988</c:v>
                </c:pt>
                <c:pt idx="1641">
                  <c:v>0.57820000000000005</c:v>
                </c:pt>
                <c:pt idx="1642">
                  <c:v>0.57887000000000011</c:v>
                </c:pt>
                <c:pt idx="1643">
                  <c:v>0.57953900000000003</c:v>
                </c:pt>
                <c:pt idx="1644">
                  <c:v>0.58020399999999994</c:v>
                </c:pt>
                <c:pt idx="1645">
                  <c:v>0.58086499999999985</c:v>
                </c:pt>
                <c:pt idx="1646">
                  <c:v>0.58153099999999991</c:v>
                </c:pt>
                <c:pt idx="1647">
                  <c:v>0.58219799999999988</c:v>
                </c:pt>
                <c:pt idx="1648">
                  <c:v>0.58286499999999986</c:v>
                </c:pt>
                <c:pt idx="1649">
                  <c:v>0.58353099999999991</c:v>
                </c:pt>
                <c:pt idx="1650">
                  <c:v>0.58419500000000002</c:v>
                </c:pt>
                <c:pt idx="1651">
                  <c:v>0.58486399999999994</c:v>
                </c:pt>
                <c:pt idx="1652">
                  <c:v>0.58553299999999975</c:v>
                </c:pt>
                <c:pt idx="1653">
                  <c:v>0.58620099999999986</c:v>
                </c:pt>
                <c:pt idx="1654">
                  <c:v>0.58686599999999989</c:v>
                </c:pt>
                <c:pt idx="1655">
                  <c:v>0.58753199999999983</c:v>
                </c:pt>
                <c:pt idx="1656">
                  <c:v>0.58819999999999983</c:v>
                </c:pt>
                <c:pt idx="1657">
                  <c:v>0.58886699999999992</c:v>
                </c:pt>
                <c:pt idx="1658">
                  <c:v>0.58953199999999972</c:v>
                </c:pt>
                <c:pt idx="1659">
                  <c:v>0.59019699999999986</c:v>
                </c:pt>
                <c:pt idx="1660">
                  <c:v>0.59085599999999994</c:v>
                </c:pt>
                <c:pt idx="1661">
                  <c:v>0.59152099999999985</c:v>
                </c:pt>
                <c:pt idx="1662">
                  <c:v>0.59218999999999988</c:v>
                </c:pt>
                <c:pt idx="1663">
                  <c:v>0.59285699999999986</c:v>
                </c:pt>
                <c:pt idx="1664">
                  <c:v>0.59352099999999985</c:v>
                </c:pt>
                <c:pt idx="1665">
                  <c:v>0.59418499999999985</c:v>
                </c:pt>
                <c:pt idx="1666">
                  <c:v>0.59485199999999994</c:v>
                </c:pt>
                <c:pt idx="1667">
                  <c:v>0.59551699999999974</c:v>
                </c:pt>
                <c:pt idx="1668">
                  <c:v>0.59618099999999985</c:v>
                </c:pt>
                <c:pt idx="1669">
                  <c:v>0.59684999999999999</c:v>
                </c:pt>
                <c:pt idx="1670">
                  <c:v>0.59751399999999977</c:v>
                </c:pt>
                <c:pt idx="1671">
                  <c:v>0.59817999999999993</c:v>
                </c:pt>
                <c:pt idx="1672">
                  <c:v>0.59884300000000001</c:v>
                </c:pt>
                <c:pt idx="1673">
                  <c:v>0.5995069999999999</c:v>
                </c:pt>
                <c:pt idx="1674">
                  <c:v>0.60017399999999999</c:v>
                </c:pt>
                <c:pt idx="1675">
                  <c:v>0.60084100000000007</c:v>
                </c:pt>
                <c:pt idx="1676">
                  <c:v>0.60150899999999996</c:v>
                </c:pt>
                <c:pt idx="1677">
                  <c:v>0.60217500000000013</c:v>
                </c:pt>
                <c:pt idx="1678">
                  <c:v>0.60283799999999998</c:v>
                </c:pt>
                <c:pt idx="1679">
                  <c:v>0.60350599999999999</c:v>
                </c:pt>
                <c:pt idx="1680">
                  <c:v>0.60416999999999998</c:v>
                </c:pt>
                <c:pt idx="1681">
                  <c:v>0.60483299999999984</c:v>
                </c:pt>
                <c:pt idx="1682">
                  <c:v>0.60550199999999998</c:v>
                </c:pt>
                <c:pt idx="1683">
                  <c:v>0.60617100000000013</c:v>
                </c:pt>
                <c:pt idx="1684">
                  <c:v>0.60683600000000004</c:v>
                </c:pt>
                <c:pt idx="1685">
                  <c:v>0.60750400000000004</c:v>
                </c:pt>
                <c:pt idx="1686">
                  <c:v>0.60816800000000004</c:v>
                </c:pt>
                <c:pt idx="1687">
                  <c:v>0.60883600000000004</c:v>
                </c:pt>
                <c:pt idx="1688">
                  <c:v>0.60950300000000002</c:v>
                </c:pt>
                <c:pt idx="1689">
                  <c:v>0.61017100000000013</c:v>
                </c:pt>
                <c:pt idx="1690">
                  <c:v>0.61083600000000005</c:v>
                </c:pt>
                <c:pt idx="1691">
                  <c:v>0.61150400000000005</c:v>
                </c:pt>
                <c:pt idx="1692">
                  <c:v>0.61216899999999996</c:v>
                </c:pt>
                <c:pt idx="1693">
                  <c:v>0.61283799999999999</c:v>
                </c:pt>
                <c:pt idx="1694">
                  <c:v>0.61350400000000005</c:v>
                </c:pt>
                <c:pt idx="1695">
                  <c:v>0.61416899999999996</c:v>
                </c:pt>
                <c:pt idx="1696">
                  <c:v>0.61483600000000005</c:v>
                </c:pt>
                <c:pt idx="1697">
                  <c:v>0.61550099999999996</c:v>
                </c:pt>
                <c:pt idx="1698">
                  <c:v>0.61616899999999997</c:v>
                </c:pt>
                <c:pt idx="1699">
                  <c:v>0.61683399999999999</c:v>
                </c:pt>
                <c:pt idx="1700">
                  <c:v>0.61750000000000005</c:v>
                </c:pt>
                <c:pt idx="1701">
                  <c:v>0.61816700000000002</c:v>
                </c:pt>
                <c:pt idx="1702">
                  <c:v>0.61883600000000005</c:v>
                </c:pt>
                <c:pt idx="1703">
                  <c:v>0.61949699999999996</c:v>
                </c:pt>
                <c:pt idx="1704">
                  <c:v>0.62016400000000005</c:v>
                </c:pt>
                <c:pt idx="1705">
                  <c:v>0.62082900000000008</c:v>
                </c:pt>
                <c:pt idx="1706">
                  <c:v>0.62149699999999997</c:v>
                </c:pt>
                <c:pt idx="1707">
                  <c:v>0.62216400000000005</c:v>
                </c:pt>
                <c:pt idx="1708">
                  <c:v>0.62283400000000011</c:v>
                </c:pt>
                <c:pt idx="1709">
                  <c:v>0.62349800000000011</c:v>
                </c:pt>
                <c:pt idx="1710">
                  <c:v>0.62415799999999999</c:v>
                </c:pt>
                <c:pt idx="1711">
                  <c:v>0.62482400000000016</c:v>
                </c:pt>
                <c:pt idx="1712">
                  <c:v>0.62548999999999999</c:v>
                </c:pt>
                <c:pt idx="1713">
                  <c:v>0.62615900000000013</c:v>
                </c:pt>
                <c:pt idx="1714">
                  <c:v>0.62682700000000013</c:v>
                </c:pt>
                <c:pt idx="1715">
                  <c:v>0.62748999999999999</c:v>
                </c:pt>
                <c:pt idx="1716">
                  <c:v>0.62815799999999999</c:v>
                </c:pt>
                <c:pt idx="1717">
                  <c:v>0.6288220000000001</c:v>
                </c:pt>
                <c:pt idx="1718">
                  <c:v>0.62948700000000002</c:v>
                </c:pt>
                <c:pt idx="1719">
                  <c:v>0.63015200000000005</c:v>
                </c:pt>
                <c:pt idx="1720">
                  <c:v>0.63081799999999999</c:v>
                </c:pt>
                <c:pt idx="1721">
                  <c:v>0.63148700000000002</c:v>
                </c:pt>
                <c:pt idx="1722">
                  <c:v>0.63215299999999996</c:v>
                </c:pt>
                <c:pt idx="1723">
                  <c:v>0.63281799999999999</c:v>
                </c:pt>
                <c:pt idx="1724">
                  <c:v>0.63348099999999996</c:v>
                </c:pt>
                <c:pt idx="1725">
                  <c:v>0.6341460000000001</c:v>
                </c:pt>
                <c:pt idx="1726">
                  <c:v>0.63481500000000013</c:v>
                </c:pt>
                <c:pt idx="1727">
                  <c:v>0.63547699999999996</c:v>
                </c:pt>
                <c:pt idx="1728">
                  <c:v>0.63613900000000012</c:v>
                </c:pt>
                <c:pt idx="1729">
                  <c:v>0.63680499999999995</c:v>
                </c:pt>
                <c:pt idx="1730">
                  <c:v>0.63747799999999999</c:v>
                </c:pt>
                <c:pt idx="1731">
                  <c:v>0.6381420000000001</c:v>
                </c:pt>
                <c:pt idx="1732">
                  <c:v>0.63881200000000005</c:v>
                </c:pt>
                <c:pt idx="1733">
                  <c:v>0.63947600000000004</c:v>
                </c:pt>
                <c:pt idx="1734">
                  <c:v>0.64014300000000013</c:v>
                </c:pt>
                <c:pt idx="1735">
                  <c:v>0.64080500000000007</c:v>
                </c:pt>
                <c:pt idx="1736">
                  <c:v>0.64147500000000013</c:v>
                </c:pt>
                <c:pt idx="1737">
                  <c:v>0.64213900000000013</c:v>
                </c:pt>
                <c:pt idx="1738">
                  <c:v>0.64281200000000005</c:v>
                </c:pt>
                <c:pt idx="1739">
                  <c:v>0.643482</c:v>
                </c:pt>
                <c:pt idx="1740">
                  <c:v>0.64414700000000014</c:v>
                </c:pt>
                <c:pt idx="1741">
                  <c:v>0.64481200000000005</c:v>
                </c:pt>
                <c:pt idx="1742">
                  <c:v>0.64547600000000005</c:v>
                </c:pt>
                <c:pt idx="1743">
                  <c:v>0.64614700000000014</c:v>
                </c:pt>
                <c:pt idx="1744">
                  <c:v>0.64681200000000005</c:v>
                </c:pt>
                <c:pt idx="1745">
                  <c:v>0.64747900000000014</c:v>
                </c:pt>
                <c:pt idx="1746">
                  <c:v>0.64814900000000009</c:v>
                </c:pt>
                <c:pt idx="1747">
                  <c:v>0.64881800000000012</c:v>
                </c:pt>
                <c:pt idx="1748">
                  <c:v>0.64948799999999984</c:v>
                </c:pt>
                <c:pt idx="1749">
                  <c:v>0.65016600000000002</c:v>
                </c:pt>
                <c:pt idx="1750">
                  <c:v>0.65083100000000016</c:v>
                </c:pt>
                <c:pt idx="1751">
                  <c:v>0.65149600000000008</c:v>
                </c:pt>
                <c:pt idx="1752">
                  <c:v>0.65216300000000005</c:v>
                </c:pt>
                <c:pt idx="1753">
                  <c:v>0.65283100000000016</c:v>
                </c:pt>
                <c:pt idx="1754">
                  <c:v>0.65349200000000007</c:v>
                </c:pt>
                <c:pt idx="1755">
                  <c:v>0.65415400000000012</c:v>
                </c:pt>
                <c:pt idx="1756">
                  <c:v>0.65482300000000015</c:v>
                </c:pt>
                <c:pt idx="1757">
                  <c:v>0.65549000000000013</c:v>
                </c:pt>
                <c:pt idx="1758">
                  <c:v>0.65615699999999999</c:v>
                </c:pt>
                <c:pt idx="1759">
                  <c:v>0.65682800000000008</c:v>
                </c:pt>
                <c:pt idx="1760">
                  <c:v>0.65749200000000008</c:v>
                </c:pt>
                <c:pt idx="1761">
                  <c:v>0.65815800000000013</c:v>
                </c:pt>
                <c:pt idx="1762">
                  <c:v>0.65883000000000014</c:v>
                </c:pt>
                <c:pt idx="1763">
                  <c:v>0.65949800000000014</c:v>
                </c:pt>
                <c:pt idx="1764">
                  <c:v>0.66016699999999984</c:v>
                </c:pt>
                <c:pt idx="1765">
                  <c:v>0.66083000000000014</c:v>
                </c:pt>
                <c:pt idx="1766">
                  <c:v>0.66150100000000012</c:v>
                </c:pt>
                <c:pt idx="1767">
                  <c:v>0.66216600000000003</c:v>
                </c:pt>
                <c:pt idx="1768">
                  <c:v>0.66283499999999995</c:v>
                </c:pt>
                <c:pt idx="1769">
                  <c:v>0.66350399999999998</c:v>
                </c:pt>
                <c:pt idx="1770">
                  <c:v>0.66417000000000015</c:v>
                </c:pt>
                <c:pt idx="1771">
                  <c:v>0.66483900000000007</c:v>
                </c:pt>
                <c:pt idx="1772">
                  <c:v>0.66550399999999998</c:v>
                </c:pt>
                <c:pt idx="1773">
                  <c:v>0.66617000000000015</c:v>
                </c:pt>
                <c:pt idx="1774">
                  <c:v>0.66683300000000012</c:v>
                </c:pt>
                <c:pt idx="1775">
                  <c:v>0.66749899999999995</c:v>
                </c:pt>
                <c:pt idx="1776">
                  <c:v>0.66816600000000004</c:v>
                </c:pt>
                <c:pt idx="1777">
                  <c:v>0.66883200000000009</c:v>
                </c:pt>
                <c:pt idx="1778">
                  <c:v>0.66949900000000007</c:v>
                </c:pt>
                <c:pt idx="1779">
                  <c:v>0.67017100000000007</c:v>
                </c:pt>
                <c:pt idx="1780">
                  <c:v>0.6708360000000001</c:v>
                </c:pt>
                <c:pt idx="1781">
                  <c:v>0.67150600000000005</c:v>
                </c:pt>
                <c:pt idx="1782">
                  <c:v>0.67217000000000016</c:v>
                </c:pt>
                <c:pt idx="1783">
                  <c:v>0.67283100000000007</c:v>
                </c:pt>
                <c:pt idx="1784">
                  <c:v>0.67349700000000012</c:v>
                </c:pt>
                <c:pt idx="1785">
                  <c:v>0.67417100000000008</c:v>
                </c:pt>
                <c:pt idx="1786">
                  <c:v>0.67484200000000016</c:v>
                </c:pt>
                <c:pt idx="1787">
                  <c:v>0.67550800000000011</c:v>
                </c:pt>
                <c:pt idx="1788">
                  <c:v>0.67618199999999995</c:v>
                </c:pt>
                <c:pt idx="1789">
                  <c:v>0.67684600000000006</c:v>
                </c:pt>
                <c:pt idx="1790">
                  <c:v>0.67751300000000003</c:v>
                </c:pt>
                <c:pt idx="1791">
                  <c:v>0.67817900000000009</c:v>
                </c:pt>
                <c:pt idx="1792">
                  <c:v>0.67885300000000015</c:v>
                </c:pt>
                <c:pt idx="1793">
                  <c:v>0.67952000000000012</c:v>
                </c:pt>
                <c:pt idx="1794">
                  <c:v>0.68018699999999988</c:v>
                </c:pt>
                <c:pt idx="1795">
                  <c:v>0.68085200000000001</c:v>
                </c:pt>
                <c:pt idx="1796">
                  <c:v>0.68151799999999985</c:v>
                </c:pt>
                <c:pt idx="1797">
                  <c:v>0.68218100000000004</c:v>
                </c:pt>
                <c:pt idx="1798">
                  <c:v>0.68285300000000004</c:v>
                </c:pt>
                <c:pt idx="1799">
                  <c:v>0.68351399999999973</c:v>
                </c:pt>
                <c:pt idx="1800">
                  <c:v>0.68417799999999984</c:v>
                </c:pt>
                <c:pt idx="1801">
                  <c:v>0.68484400000000012</c:v>
                </c:pt>
                <c:pt idx="1802">
                  <c:v>0.68550999999999984</c:v>
                </c:pt>
                <c:pt idx="1803">
                  <c:v>0.68617300000000003</c:v>
                </c:pt>
                <c:pt idx="1804">
                  <c:v>0.68683799999999984</c:v>
                </c:pt>
                <c:pt idx="1805">
                  <c:v>0.68750100000000003</c:v>
                </c:pt>
                <c:pt idx="1806">
                  <c:v>0.68817300000000003</c:v>
                </c:pt>
                <c:pt idx="1807">
                  <c:v>0.68884000000000012</c:v>
                </c:pt>
                <c:pt idx="1808">
                  <c:v>0.68950699999999987</c:v>
                </c:pt>
                <c:pt idx="1809">
                  <c:v>0.69017200000000001</c:v>
                </c:pt>
                <c:pt idx="1810">
                  <c:v>0.69083700000000003</c:v>
                </c:pt>
                <c:pt idx="1811">
                  <c:v>0.69149300000000002</c:v>
                </c:pt>
                <c:pt idx="1812">
                  <c:v>0.692164</c:v>
                </c:pt>
                <c:pt idx="1813">
                  <c:v>0.69282900000000014</c:v>
                </c:pt>
                <c:pt idx="1814">
                  <c:v>0.69349799999999984</c:v>
                </c:pt>
                <c:pt idx="1815">
                  <c:v>0.69416</c:v>
                </c:pt>
                <c:pt idx="1816">
                  <c:v>0.69482299999999997</c:v>
                </c:pt>
                <c:pt idx="1817">
                  <c:v>0.69548900000000002</c:v>
                </c:pt>
                <c:pt idx="1818">
                  <c:v>0.69611999999999996</c:v>
                </c:pt>
                <c:pt idx="1819">
                  <c:v>0.69675100000000012</c:v>
                </c:pt>
                <c:pt idx="1820">
                  <c:v>0.69738</c:v>
                </c:pt>
                <c:pt idx="1821">
                  <c:v>0.69800799999999996</c:v>
                </c:pt>
                <c:pt idx="1822">
                  <c:v>0.69864100000000007</c:v>
                </c:pt>
                <c:pt idx="1823">
                  <c:v>0.69927300000000003</c:v>
                </c:pt>
                <c:pt idx="1824">
                  <c:v>0.69990399999999997</c:v>
                </c:pt>
                <c:pt idx="1825">
                  <c:v>0.70053599999999994</c:v>
                </c:pt>
                <c:pt idx="1826">
                  <c:v>0.70116199999999984</c:v>
                </c:pt>
                <c:pt idx="1827">
                  <c:v>0.70178499999999999</c:v>
                </c:pt>
                <c:pt idx="1828">
                  <c:v>0.70241199999999993</c:v>
                </c:pt>
                <c:pt idx="1829">
                  <c:v>0.70303700000000002</c:v>
                </c:pt>
                <c:pt idx="1830">
                  <c:v>0.70366099999999998</c:v>
                </c:pt>
                <c:pt idx="1831">
                  <c:v>0.704287</c:v>
                </c:pt>
                <c:pt idx="1832">
                  <c:v>0.70490900000000012</c:v>
                </c:pt>
                <c:pt idx="1833">
                  <c:v>0.70553699999999986</c:v>
                </c:pt>
                <c:pt idx="1834">
                  <c:v>0.70616599999999996</c:v>
                </c:pt>
                <c:pt idx="1835">
                  <c:v>0.70679300000000012</c:v>
                </c:pt>
                <c:pt idx="1836">
                  <c:v>0.70741799999999988</c:v>
                </c:pt>
                <c:pt idx="1837">
                  <c:v>0.70804299999999998</c:v>
                </c:pt>
                <c:pt idx="1838">
                  <c:v>0.70866799999999996</c:v>
                </c:pt>
                <c:pt idx="1839">
                  <c:v>0.70929699999999996</c:v>
                </c:pt>
                <c:pt idx="1840">
                  <c:v>0.70992500000000014</c:v>
                </c:pt>
                <c:pt idx="1841">
                  <c:v>0.71055100000000004</c:v>
                </c:pt>
                <c:pt idx="1842">
                  <c:v>0.71118099999999984</c:v>
                </c:pt>
                <c:pt idx="1843">
                  <c:v>0.71181099999999997</c:v>
                </c:pt>
                <c:pt idx="1844">
                  <c:v>0.71243900000000004</c:v>
                </c:pt>
                <c:pt idx="1845">
                  <c:v>0.71306599999999998</c:v>
                </c:pt>
                <c:pt idx="1846">
                  <c:v>0.71368600000000004</c:v>
                </c:pt>
                <c:pt idx="1847">
                  <c:v>0.71431100000000003</c:v>
                </c:pt>
                <c:pt idx="1848">
                  <c:v>0.71493700000000004</c:v>
                </c:pt>
                <c:pt idx="1849">
                  <c:v>0.71556500000000001</c:v>
                </c:pt>
                <c:pt idx="1850">
                  <c:v>0.71618899999999996</c:v>
                </c:pt>
                <c:pt idx="1851">
                  <c:v>0.71681300000000003</c:v>
                </c:pt>
                <c:pt idx="1852">
                  <c:v>0.71744100000000011</c:v>
                </c:pt>
                <c:pt idx="1853">
                  <c:v>0.71806700000000001</c:v>
                </c:pt>
                <c:pt idx="1854">
                  <c:v>0.71869300000000014</c:v>
                </c:pt>
                <c:pt idx="1855">
                  <c:v>0.71931299999999987</c:v>
                </c:pt>
                <c:pt idx="1856">
                  <c:v>0.71993399999999996</c:v>
                </c:pt>
                <c:pt idx="1857">
                  <c:v>0.72055499999999983</c:v>
                </c:pt>
                <c:pt idx="1858">
                  <c:v>0.72117799999999999</c:v>
                </c:pt>
                <c:pt idx="1859">
                  <c:v>0.72180000000000011</c:v>
                </c:pt>
                <c:pt idx="1860">
                  <c:v>0.72242799999999996</c:v>
                </c:pt>
                <c:pt idx="1861">
                  <c:v>0.72304700000000011</c:v>
                </c:pt>
                <c:pt idx="1862">
                  <c:v>0.72366900000000012</c:v>
                </c:pt>
                <c:pt idx="1863">
                  <c:v>0.72429800000000011</c:v>
                </c:pt>
                <c:pt idx="1864">
                  <c:v>0.72492500000000015</c:v>
                </c:pt>
                <c:pt idx="1865">
                  <c:v>0.72555499999999984</c:v>
                </c:pt>
                <c:pt idx="1866">
                  <c:v>0.72618099999999997</c:v>
                </c:pt>
                <c:pt idx="1867">
                  <c:v>0.72681000000000007</c:v>
                </c:pt>
                <c:pt idx="1868">
                  <c:v>0.72743500000000005</c:v>
                </c:pt>
                <c:pt idx="1869">
                  <c:v>0.72806099999999996</c:v>
                </c:pt>
                <c:pt idx="1870">
                  <c:v>0.72868599999999994</c:v>
                </c:pt>
                <c:pt idx="1871">
                  <c:v>0.72931400000000002</c:v>
                </c:pt>
                <c:pt idx="1872">
                  <c:v>0.72994300000000012</c:v>
                </c:pt>
                <c:pt idx="1873">
                  <c:v>0.73057000000000005</c:v>
                </c:pt>
                <c:pt idx="1874">
                  <c:v>0.73119500000000015</c:v>
                </c:pt>
                <c:pt idx="1875">
                  <c:v>0.73182700000000012</c:v>
                </c:pt>
                <c:pt idx="1876">
                  <c:v>0.73245199999999999</c:v>
                </c:pt>
                <c:pt idx="1877">
                  <c:v>0.73308200000000001</c:v>
                </c:pt>
                <c:pt idx="1878">
                  <c:v>0.73370600000000008</c:v>
                </c:pt>
                <c:pt idx="1879">
                  <c:v>0.73433400000000004</c:v>
                </c:pt>
                <c:pt idx="1880">
                  <c:v>0.73495600000000005</c:v>
                </c:pt>
                <c:pt idx="1881">
                  <c:v>0.73558699999999988</c:v>
                </c:pt>
                <c:pt idx="1882">
                  <c:v>0.73621099999999984</c:v>
                </c:pt>
                <c:pt idx="1883">
                  <c:v>0.73683900000000013</c:v>
                </c:pt>
                <c:pt idx="1884">
                  <c:v>0.73746699999999987</c:v>
                </c:pt>
                <c:pt idx="1885">
                  <c:v>0.73808700000000005</c:v>
                </c:pt>
                <c:pt idx="1886">
                  <c:v>0.73871399999999998</c:v>
                </c:pt>
                <c:pt idx="1887">
                  <c:v>0.73933599999999999</c:v>
                </c:pt>
                <c:pt idx="1888">
                  <c:v>0.73996399999999996</c:v>
                </c:pt>
                <c:pt idx="1889">
                  <c:v>0.74059299999999983</c:v>
                </c:pt>
                <c:pt idx="1890">
                  <c:v>0.74121400000000004</c:v>
                </c:pt>
                <c:pt idx="1891">
                  <c:v>0.74183800000000011</c:v>
                </c:pt>
                <c:pt idx="1892">
                  <c:v>0.74246400000000001</c:v>
                </c:pt>
                <c:pt idx="1893">
                  <c:v>0.74309099999999995</c:v>
                </c:pt>
                <c:pt idx="1894">
                  <c:v>0.74371399999999999</c:v>
                </c:pt>
                <c:pt idx="1895">
                  <c:v>0.74433800000000017</c:v>
                </c:pt>
                <c:pt idx="1896">
                  <c:v>0.74496499999999999</c:v>
                </c:pt>
                <c:pt idx="1897">
                  <c:v>0.74559699999999984</c:v>
                </c:pt>
                <c:pt idx="1898">
                  <c:v>0.74622100000000013</c:v>
                </c:pt>
                <c:pt idx="1899">
                  <c:v>0.74684800000000007</c:v>
                </c:pt>
                <c:pt idx="1900">
                  <c:v>0.74747500000000011</c:v>
                </c:pt>
                <c:pt idx="1901">
                  <c:v>0.74810200000000004</c:v>
                </c:pt>
                <c:pt idx="1902">
                  <c:v>0.74872600000000011</c:v>
                </c:pt>
                <c:pt idx="1903">
                  <c:v>0.74935000000000007</c:v>
                </c:pt>
                <c:pt idx="1904">
                  <c:v>0.74997800000000014</c:v>
                </c:pt>
                <c:pt idx="1905">
                  <c:v>0.75060300000000013</c:v>
                </c:pt>
                <c:pt idx="1906">
                  <c:v>0.75122900000000015</c:v>
                </c:pt>
                <c:pt idx="1907">
                  <c:v>0.75185200000000008</c:v>
                </c:pt>
                <c:pt idx="1908">
                  <c:v>0.75247799999999998</c:v>
                </c:pt>
                <c:pt idx="1909">
                  <c:v>0.75310699999999997</c:v>
                </c:pt>
                <c:pt idx="1910">
                  <c:v>0.75373400000000013</c:v>
                </c:pt>
                <c:pt idx="1911">
                  <c:v>0.75435399999999997</c:v>
                </c:pt>
                <c:pt idx="1912">
                  <c:v>0.75497600000000009</c:v>
                </c:pt>
                <c:pt idx="1913">
                  <c:v>0.75560000000000016</c:v>
                </c:pt>
                <c:pt idx="1914">
                  <c:v>0.75622400000000012</c:v>
                </c:pt>
                <c:pt idx="1915">
                  <c:v>0.75685200000000008</c:v>
                </c:pt>
                <c:pt idx="1916">
                  <c:v>0.75747799999999998</c:v>
                </c:pt>
                <c:pt idx="1917">
                  <c:v>0.75810400000000011</c:v>
                </c:pt>
                <c:pt idx="1918">
                  <c:v>0.75873100000000016</c:v>
                </c:pt>
                <c:pt idx="1919">
                  <c:v>0.75935500000000011</c:v>
                </c:pt>
                <c:pt idx="1920">
                  <c:v>0.75997900000000007</c:v>
                </c:pt>
                <c:pt idx="1921">
                  <c:v>0.76060799999999995</c:v>
                </c:pt>
                <c:pt idx="1922">
                  <c:v>0.76123399999999997</c:v>
                </c:pt>
                <c:pt idx="1923">
                  <c:v>0.76185800000000015</c:v>
                </c:pt>
                <c:pt idx="1924">
                  <c:v>0.76248400000000005</c:v>
                </c:pt>
                <c:pt idx="1925">
                  <c:v>0.76311099999999998</c:v>
                </c:pt>
                <c:pt idx="1926">
                  <c:v>0.76373899999999995</c:v>
                </c:pt>
                <c:pt idx="1927">
                  <c:v>0.76436700000000002</c:v>
                </c:pt>
                <c:pt idx="1928">
                  <c:v>0.76498999999999995</c:v>
                </c:pt>
                <c:pt idx="1929">
                  <c:v>0.76561000000000012</c:v>
                </c:pt>
                <c:pt idx="1930">
                  <c:v>0.76623399999999997</c:v>
                </c:pt>
                <c:pt idx="1931">
                  <c:v>0.76686200000000004</c:v>
                </c:pt>
                <c:pt idx="1932">
                  <c:v>0.76748799999999984</c:v>
                </c:pt>
                <c:pt idx="1933">
                  <c:v>0.76812000000000014</c:v>
                </c:pt>
                <c:pt idx="1934">
                  <c:v>0.76874000000000009</c:v>
                </c:pt>
                <c:pt idx="1935">
                  <c:v>0.76936599999999999</c:v>
                </c:pt>
                <c:pt idx="1936">
                  <c:v>0.76999200000000012</c:v>
                </c:pt>
                <c:pt idx="1937">
                  <c:v>0.77062299999999995</c:v>
                </c:pt>
                <c:pt idx="1938">
                  <c:v>0.77125100000000013</c:v>
                </c:pt>
                <c:pt idx="1939">
                  <c:v>0.77187100000000008</c:v>
                </c:pt>
                <c:pt idx="1940">
                  <c:v>0.77249800000000013</c:v>
                </c:pt>
                <c:pt idx="1941">
                  <c:v>0.77312200000000009</c:v>
                </c:pt>
                <c:pt idx="1942">
                  <c:v>0.77374000000000009</c:v>
                </c:pt>
                <c:pt idx="1943">
                  <c:v>0.774366</c:v>
                </c:pt>
                <c:pt idx="1944">
                  <c:v>0.77498599999999995</c:v>
                </c:pt>
                <c:pt idx="1945">
                  <c:v>0.7756090000000001</c:v>
                </c:pt>
                <c:pt idx="1946">
                  <c:v>0.77623600000000004</c:v>
                </c:pt>
                <c:pt idx="1947">
                  <c:v>0.77685900000000008</c:v>
                </c:pt>
                <c:pt idx="1948">
                  <c:v>0.77748099999999998</c:v>
                </c:pt>
                <c:pt idx="1949">
                  <c:v>0.77810200000000007</c:v>
                </c:pt>
                <c:pt idx="1950">
                  <c:v>0.77872699999999995</c:v>
                </c:pt>
                <c:pt idx="1951">
                  <c:v>0.7793500000000001</c:v>
                </c:pt>
                <c:pt idx="1952">
                  <c:v>0.77997600000000011</c:v>
                </c:pt>
                <c:pt idx="1953">
                  <c:v>0.78060200000000002</c:v>
                </c:pt>
                <c:pt idx="1954">
                  <c:v>0.78123599999999993</c:v>
                </c:pt>
                <c:pt idx="1955">
                  <c:v>0.78186100000000003</c:v>
                </c:pt>
                <c:pt idx="1956">
                  <c:v>0.78248899999999988</c:v>
                </c:pt>
                <c:pt idx="1957">
                  <c:v>0.78311799999999987</c:v>
                </c:pt>
                <c:pt idx="1958">
                  <c:v>0.78374200000000005</c:v>
                </c:pt>
                <c:pt idx="1959">
                  <c:v>0.78436799999999973</c:v>
                </c:pt>
                <c:pt idx="1960">
                  <c:v>0.78499099999999999</c:v>
                </c:pt>
                <c:pt idx="1961">
                  <c:v>0.78561199999999998</c:v>
                </c:pt>
                <c:pt idx="1962">
                  <c:v>0.78623599999999993</c:v>
                </c:pt>
                <c:pt idx="1963">
                  <c:v>0.78685899999999998</c:v>
                </c:pt>
                <c:pt idx="1964">
                  <c:v>0.78748399999999985</c:v>
                </c:pt>
                <c:pt idx="1965">
                  <c:v>0.78810800000000003</c:v>
                </c:pt>
                <c:pt idx="1966">
                  <c:v>0.78873300000000002</c:v>
                </c:pt>
                <c:pt idx="1967">
                  <c:v>0.78935599999999984</c:v>
                </c:pt>
                <c:pt idx="1968">
                  <c:v>0.78998299999999988</c:v>
                </c:pt>
                <c:pt idx="1969">
                  <c:v>0.79060299999999983</c:v>
                </c:pt>
                <c:pt idx="1970">
                  <c:v>0.79122300000000001</c:v>
                </c:pt>
                <c:pt idx="1971">
                  <c:v>0.79184600000000005</c:v>
                </c:pt>
                <c:pt idx="1972">
                  <c:v>0.79246899999999987</c:v>
                </c:pt>
                <c:pt idx="1973">
                  <c:v>0.79309700000000005</c:v>
                </c:pt>
                <c:pt idx="1974">
                  <c:v>0.79372900000000013</c:v>
                </c:pt>
                <c:pt idx="1975">
                  <c:v>0.794354</c:v>
                </c:pt>
                <c:pt idx="1976">
                  <c:v>0.79497799999999996</c:v>
                </c:pt>
                <c:pt idx="1977">
                  <c:v>0.79560399999999998</c:v>
                </c:pt>
                <c:pt idx="1978">
                  <c:v>0.79622800000000005</c:v>
                </c:pt>
                <c:pt idx="1979">
                  <c:v>0.79685499999999998</c:v>
                </c:pt>
                <c:pt idx="1980">
                  <c:v>0.79747800000000002</c:v>
                </c:pt>
                <c:pt idx="1981">
                  <c:v>0.79809900000000011</c:v>
                </c:pt>
                <c:pt idx="1982">
                  <c:v>0.79871899999999996</c:v>
                </c:pt>
                <c:pt idx="1983">
                  <c:v>0.79934499999999997</c:v>
                </c:pt>
                <c:pt idx="1984">
                  <c:v>0.79996800000000001</c:v>
                </c:pt>
                <c:pt idx="1985">
                  <c:v>0.8005819999999999</c:v>
                </c:pt>
                <c:pt idx="1986">
                  <c:v>0.80120800000000003</c:v>
                </c:pt>
                <c:pt idx="1987">
                  <c:v>0.80183300000000002</c:v>
                </c:pt>
                <c:pt idx="1988">
                  <c:v>0.80245999999999984</c:v>
                </c:pt>
                <c:pt idx="1989">
                  <c:v>0.80308400000000002</c:v>
                </c:pt>
                <c:pt idx="1990">
                  <c:v>0.80370600000000003</c:v>
                </c:pt>
                <c:pt idx="1991">
                  <c:v>0.80433199999999994</c:v>
                </c:pt>
                <c:pt idx="1992">
                  <c:v>0.80495799999999984</c:v>
                </c:pt>
                <c:pt idx="1993">
                  <c:v>0.805585</c:v>
                </c:pt>
                <c:pt idx="1994">
                  <c:v>0.80620800000000004</c:v>
                </c:pt>
                <c:pt idx="1995">
                  <c:v>0.80683300000000002</c:v>
                </c:pt>
                <c:pt idx="1996">
                  <c:v>0.80746099999999987</c:v>
                </c:pt>
                <c:pt idx="1997">
                  <c:v>0.808083</c:v>
                </c:pt>
                <c:pt idx="1998">
                  <c:v>0.80871099999999996</c:v>
                </c:pt>
                <c:pt idx="1999">
                  <c:v>0.80933600000000006</c:v>
                </c:pt>
                <c:pt idx="2000">
                  <c:v>0.80996100000000004</c:v>
                </c:pt>
                <c:pt idx="2001">
                  <c:v>0.81058599999999992</c:v>
                </c:pt>
                <c:pt idx="2002">
                  <c:v>0.81121199999999993</c:v>
                </c:pt>
                <c:pt idx="2003">
                  <c:v>0.81183899999999998</c:v>
                </c:pt>
                <c:pt idx="2004">
                  <c:v>0.81246599999999991</c:v>
                </c:pt>
                <c:pt idx="2005">
                  <c:v>0.81309600000000004</c:v>
                </c:pt>
                <c:pt idx="2006">
                  <c:v>0.81371599999999999</c:v>
                </c:pt>
                <c:pt idx="2007">
                  <c:v>0.81434700000000004</c:v>
                </c:pt>
                <c:pt idx="2008">
                  <c:v>0.81496900000000005</c:v>
                </c:pt>
                <c:pt idx="2009">
                  <c:v>0.81559300000000001</c:v>
                </c:pt>
                <c:pt idx="2010">
                  <c:v>0.81622099999999997</c:v>
                </c:pt>
                <c:pt idx="2011">
                  <c:v>0.81684400000000013</c:v>
                </c:pt>
                <c:pt idx="2012">
                  <c:v>0.817465</c:v>
                </c:pt>
                <c:pt idx="2013">
                  <c:v>0.81808499999999984</c:v>
                </c:pt>
                <c:pt idx="2014">
                  <c:v>0.81871099999999997</c:v>
                </c:pt>
                <c:pt idx="2015">
                  <c:v>0.81933699999999987</c:v>
                </c:pt>
                <c:pt idx="2016">
                  <c:v>0.819967</c:v>
                </c:pt>
                <c:pt idx="2017">
                  <c:v>0.82059199999999999</c:v>
                </c:pt>
                <c:pt idx="2018">
                  <c:v>0.82121699999999986</c:v>
                </c:pt>
                <c:pt idx="2019">
                  <c:v>0.82184200000000007</c:v>
                </c:pt>
                <c:pt idx="2020">
                  <c:v>0.82246900000000001</c:v>
                </c:pt>
                <c:pt idx="2021">
                  <c:v>0.82309699999999997</c:v>
                </c:pt>
                <c:pt idx="2022">
                  <c:v>0.82371899999999998</c:v>
                </c:pt>
                <c:pt idx="2023">
                  <c:v>0.82434799999999997</c:v>
                </c:pt>
                <c:pt idx="2024">
                  <c:v>0.82496899999999984</c:v>
                </c:pt>
                <c:pt idx="2025">
                  <c:v>0.82559400000000005</c:v>
                </c:pt>
                <c:pt idx="2026">
                  <c:v>0.82622499999999999</c:v>
                </c:pt>
                <c:pt idx="2027">
                  <c:v>0.82684899999999995</c:v>
                </c:pt>
                <c:pt idx="2028">
                  <c:v>0.82747199999999999</c:v>
                </c:pt>
                <c:pt idx="2029">
                  <c:v>0.82809600000000005</c:v>
                </c:pt>
                <c:pt idx="2030">
                  <c:v>0.82872100000000015</c:v>
                </c:pt>
                <c:pt idx="2031">
                  <c:v>0.82935000000000003</c:v>
                </c:pt>
                <c:pt idx="2032">
                  <c:v>0.829982</c:v>
                </c:pt>
                <c:pt idx="2033">
                  <c:v>0.83060800000000012</c:v>
                </c:pt>
                <c:pt idx="2034">
                  <c:v>0.83123800000000003</c:v>
                </c:pt>
                <c:pt idx="2035">
                  <c:v>0.83185500000000012</c:v>
                </c:pt>
                <c:pt idx="2036">
                  <c:v>0.83247899999999997</c:v>
                </c:pt>
                <c:pt idx="2037">
                  <c:v>0.83310799999999996</c:v>
                </c:pt>
                <c:pt idx="2038">
                  <c:v>0.83373200000000003</c:v>
                </c:pt>
                <c:pt idx="2039">
                  <c:v>0.83435700000000002</c:v>
                </c:pt>
                <c:pt idx="2040">
                  <c:v>0.83498000000000017</c:v>
                </c:pt>
                <c:pt idx="2041">
                  <c:v>0.83560000000000012</c:v>
                </c:pt>
                <c:pt idx="2042">
                  <c:v>0.83622500000000011</c:v>
                </c:pt>
                <c:pt idx="2043">
                  <c:v>0.83684700000000012</c:v>
                </c:pt>
                <c:pt idx="2044">
                  <c:v>0.83747300000000002</c:v>
                </c:pt>
                <c:pt idx="2045">
                  <c:v>0.83810200000000001</c:v>
                </c:pt>
                <c:pt idx="2046">
                  <c:v>0.83872899999999995</c:v>
                </c:pt>
                <c:pt idx="2047">
                  <c:v>0.83935300000000002</c:v>
                </c:pt>
                <c:pt idx="2048">
                  <c:v>0.83997900000000014</c:v>
                </c:pt>
                <c:pt idx="2049">
                  <c:v>0.84060500000000016</c:v>
                </c:pt>
                <c:pt idx="2050">
                  <c:v>0.84123000000000003</c:v>
                </c:pt>
                <c:pt idx="2051">
                  <c:v>0.84185500000000013</c:v>
                </c:pt>
                <c:pt idx="2052">
                  <c:v>0.84248100000000004</c:v>
                </c:pt>
                <c:pt idx="2053">
                  <c:v>0.84310700000000005</c:v>
                </c:pt>
                <c:pt idx="2054">
                  <c:v>0.84373200000000004</c:v>
                </c:pt>
                <c:pt idx="2055">
                  <c:v>0.84436100000000003</c:v>
                </c:pt>
                <c:pt idx="2056">
                  <c:v>0.84498799999999996</c:v>
                </c:pt>
                <c:pt idx="2057">
                  <c:v>0.84561600000000003</c:v>
                </c:pt>
                <c:pt idx="2058">
                  <c:v>0.84624299999999997</c:v>
                </c:pt>
                <c:pt idx="2059">
                  <c:v>0.84686899999999998</c:v>
                </c:pt>
                <c:pt idx="2060">
                  <c:v>0.84750000000000003</c:v>
                </c:pt>
                <c:pt idx="2061">
                  <c:v>0.84811999999999999</c:v>
                </c:pt>
                <c:pt idx="2062">
                  <c:v>0.84874500000000008</c:v>
                </c:pt>
                <c:pt idx="2063">
                  <c:v>0.84936999999999996</c:v>
                </c:pt>
                <c:pt idx="2064">
                  <c:v>0.84999800000000014</c:v>
                </c:pt>
                <c:pt idx="2065">
                  <c:v>0.8506220000000001</c:v>
                </c:pt>
                <c:pt idx="2066">
                  <c:v>0.85124699999999998</c:v>
                </c:pt>
                <c:pt idx="2067">
                  <c:v>0.85186899999999999</c:v>
                </c:pt>
                <c:pt idx="2068">
                  <c:v>0.85249900000000012</c:v>
                </c:pt>
                <c:pt idx="2069">
                  <c:v>0.85312699999999997</c:v>
                </c:pt>
                <c:pt idx="2070">
                  <c:v>0.85375500000000015</c:v>
                </c:pt>
                <c:pt idx="2071">
                  <c:v>0.85437700000000005</c:v>
                </c:pt>
                <c:pt idx="2072">
                  <c:v>0.85500299999999996</c:v>
                </c:pt>
                <c:pt idx="2073">
                  <c:v>0.85563199999999995</c:v>
                </c:pt>
                <c:pt idx="2074">
                  <c:v>0.85626400000000003</c:v>
                </c:pt>
                <c:pt idx="2075">
                  <c:v>0.85689100000000007</c:v>
                </c:pt>
                <c:pt idx="2076">
                  <c:v>0.85751599999999983</c:v>
                </c:pt>
                <c:pt idx="2077">
                  <c:v>0.85813600000000001</c:v>
                </c:pt>
                <c:pt idx="2078">
                  <c:v>0.85876500000000011</c:v>
                </c:pt>
                <c:pt idx="2079">
                  <c:v>0.85938800000000004</c:v>
                </c:pt>
                <c:pt idx="2080">
                  <c:v>0.86000900000000013</c:v>
                </c:pt>
                <c:pt idx="2081">
                  <c:v>0.86063199999999995</c:v>
                </c:pt>
                <c:pt idx="2082">
                  <c:v>0.86125700000000005</c:v>
                </c:pt>
                <c:pt idx="2083">
                  <c:v>0.86188299999999984</c:v>
                </c:pt>
                <c:pt idx="2084">
                  <c:v>0.86250800000000005</c:v>
                </c:pt>
                <c:pt idx="2085">
                  <c:v>0.86313200000000001</c:v>
                </c:pt>
                <c:pt idx="2086">
                  <c:v>0.86375200000000008</c:v>
                </c:pt>
                <c:pt idx="2087">
                  <c:v>0.86437799999999998</c:v>
                </c:pt>
                <c:pt idx="2088">
                  <c:v>0.86500999999999995</c:v>
                </c:pt>
                <c:pt idx="2089">
                  <c:v>0.86563500000000015</c:v>
                </c:pt>
                <c:pt idx="2090">
                  <c:v>0.86626999999999998</c:v>
                </c:pt>
                <c:pt idx="2091">
                  <c:v>0.86689900000000009</c:v>
                </c:pt>
                <c:pt idx="2092">
                  <c:v>0.86753000000000002</c:v>
                </c:pt>
                <c:pt idx="2093">
                  <c:v>0.86815200000000003</c:v>
                </c:pt>
                <c:pt idx="2094">
                  <c:v>0.86877800000000016</c:v>
                </c:pt>
                <c:pt idx="2095">
                  <c:v>0.86940200000000001</c:v>
                </c:pt>
                <c:pt idx="2096">
                  <c:v>0.87003200000000003</c:v>
                </c:pt>
                <c:pt idx="2097">
                  <c:v>0.87065500000000007</c:v>
                </c:pt>
                <c:pt idx="2098">
                  <c:v>0.87127900000000014</c:v>
                </c:pt>
                <c:pt idx="2099">
                  <c:v>0.87190500000000015</c:v>
                </c:pt>
                <c:pt idx="2100">
                  <c:v>0.87252799999999997</c:v>
                </c:pt>
                <c:pt idx="2101">
                  <c:v>0.87315100000000012</c:v>
                </c:pt>
                <c:pt idx="2102">
                  <c:v>0.87377700000000014</c:v>
                </c:pt>
                <c:pt idx="2103">
                  <c:v>0.87440200000000001</c:v>
                </c:pt>
                <c:pt idx="2104">
                  <c:v>0.87502400000000014</c:v>
                </c:pt>
                <c:pt idx="2105">
                  <c:v>0.87565500000000007</c:v>
                </c:pt>
                <c:pt idx="2106">
                  <c:v>0.87627699999999997</c:v>
                </c:pt>
                <c:pt idx="2107">
                  <c:v>0.87690100000000015</c:v>
                </c:pt>
                <c:pt idx="2108">
                  <c:v>0.87752699999999983</c:v>
                </c:pt>
                <c:pt idx="2109">
                  <c:v>0.87815100000000013</c:v>
                </c:pt>
                <c:pt idx="2110">
                  <c:v>0.87876900000000013</c:v>
                </c:pt>
                <c:pt idx="2111">
                  <c:v>0.879386</c:v>
                </c:pt>
                <c:pt idx="2112">
                  <c:v>0.88001799999999986</c:v>
                </c:pt>
                <c:pt idx="2113">
                  <c:v>0.88063999999999998</c:v>
                </c:pt>
                <c:pt idx="2114">
                  <c:v>0.88126699999999991</c:v>
                </c:pt>
                <c:pt idx="2115">
                  <c:v>0.88189399999999996</c:v>
                </c:pt>
                <c:pt idx="2116">
                  <c:v>0.88251499999999994</c:v>
                </c:pt>
                <c:pt idx="2117">
                  <c:v>0.88314099999999984</c:v>
                </c:pt>
                <c:pt idx="2118">
                  <c:v>0.883768</c:v>
                </c:pt>
                <c:pt idx="2119">
                  <c:v>0.88439599999999996</c:v>
                </c:pt>
                <c:pt idx="2120">
                  <c:v>0.88502099999999984</c:v>
                </c:pt>
                <c:pt idx="2121">
                  <c:v>0.88565300000000002</c:v>
                </c:pt>
                <c:pt idx="2122">
                  <c:v>0.88627299999999987</c:v>
                </c:pt>
                <c:pt idx="2123">
                  <c:v>0.88689399999999996</c:v>
                </c:pt>
                <c:pt idx="2124">
                  <c:v>0.88751899999999972</c:v>
                </c:pt>
                <c:pt idx="2125">
                  <c:v>0.88814800000000005</c:v>
                </c:pt>
                <c:pt idx="2126">
                  <c:v>0.88877499999999998</c:v>
                </c:pt>
                <c:pt idx="2127">
                  <c:v>0.88940199999999991</c:v>
                </c:pt>
                <c:pt idx="2128">
                  <c:v>0.89002700000000001</c:v>
                </c:pt>
                <c:pt idx="2129">
                  <c:v>0.89064800000000011</c:v>
                </c:pt>
                <c:pt idx="2130">
                  <c:v>0.89127299999999987</c:v>
                </c:pt>
                <c:pt idx="2131">
                  <c:v>0.89189499999999999</c:v>
                </c:pt>
                <c:pt idx="2132">
                  <c:v>0.89251699999999989</c:v>
                </c:pt>
                <c:pt idx="2133">
                  <c:v>0.89314700000000002</c:v>
                </c:pt>
                <c:pt idx="2134">
                  <c:v>0.89377399999999996</c:v>
                </c:pt>
                <c:pt idx="2135">
                  <c:v>0.894397</c:v>
                </c:pt>
                <c:pt idx="2136">
                  <c:v>0.89502199999999998</c:v>
                </c:pt>
                <c:pt idx="2137">
                  <c:v>0.89564900000000014</c:v>
                </c:pt>
                <c:pt idx="2138">
                  <c:v>0.89628199999999991</c:v>
                </c:pt>
                <c:pt idx="2139">
                  <c:v>0.89690999999999999</c:v>
                </c:pt>
                <c:pt idx="2140">
                  <c:v>0.89753299999999991</c:v>
                </c:pt>
                <c:pt idx="2141">
                  <c:v>0.8981619999999999</c:v>
                </c:pt>
                <c:pt idx="2142">
                  <c:v>0.898783</c:v>
                </c:pt>
                <c:pt idx="2143">
                  <c:v>0.89940599999999993</c:v>
                </c:pt>
                <c:pt idx="2144">
                  <c:v>0.900034</c:v>
                </c:pt>
                <c:pt idx="2145">
                  <c:v>0.90066400000000002</c:v>
                </c:pt>
                <c:pt idx="2146">
                  <c:v>0.90128900000000001</c:v>
                </c:pt>
                <c:pt idx="2147">
                  <c:v>0.90191299999999985</c:v>
                </c:pt>
                <c:pt idx="2148">
                  <c:v>0.90254199999999996</c:v>
                </c:pt>
                <c:pt idx="2149">
                  <c:v>0.903165</c:v>
                </c:pt>
                <c:pt idx="2150">
                  <c:v>0.90378400000000003</c:v>
                </c:pt>
                <c:pt idx="2151">
                  <c:v>0.90440900000000002</c:v>
                </c:pt>
                <c:pt idx="2152">
                  <c:v>0.90503400000000001</c:v>
                </c:pt>
                <c:pt idx="2153">
                  <c:v>0.90565399999999996</c:v>
                </c:pt>
                <c:pt idx="2154">
                  <c:v>0.90627599999999997</c:v>
                </c:pt>
                <c:pt idx="2155">
                  <c:v>0.90690000000000004</c:v>
                </c:pt>
                <c:pt idx="2156">
                  <c:v>0.90739300000000001</c:v>
                </c:pt>
                <c:pt idx="2157">
                  <c:v>0.90771900000000005</c:v>
                </c:pt>
                <c:pt idx="2158">
                  <c:v>0.90807400000000005</c:v>
                </c:pt>
                <c:pt idx="2159">
                  <c:v>0.90838099999999988</c:v>
                </c:pt>
                <c:pt idx="2160">
                  <c:v>0.90870300000000004</c:v>
                </c:pt>
                <c:pt idx="2161">
                  <c:v>0.90898900000000005</c:v>
                </c:pt>
                <c:pt idx="2162">
                  <c:v>0.90925299999999987</c:v>
                </c:pt>
                <c:pt idx="2163">
                  <c:v>0.90951899999999986</c:v>
                </c:pt>
                <c:pt idx="2164">
                  <c:v>0.90978499999999984</c:v>
                </c:pt>
                <c:pt idx="2165">
                  <c:v>0.91004900000000011</c:v>
                </c:pt>
                <c:pt idx="2166">
                  <c:v>0.9103159999999999</c:v>
                </c:pt>
                <c:pt idx="2167">
                  <c:v>0.91058399999999973</c:v>
                </c:pt>
                <c:pt idx="2168">
                  <c:v>0.91085099999999997</c:v>
                </c:pt>
                <c:pt idx="2169">
                  <c:v>0.91112000000000004</c:v>
                </c:pt>
                <c:pt idx="2170">
                  <c:v>0.91138799999999986</c:v>
                </c:pt>
                <c:pt idx="2171">
                  <c:v>0.91165499999999999</c:v>
                </c:pt>
                <c:pt idx="2172">
                  <c:v>0.91192200000000001</c:v>
                </c:pt>
                <c:pt idx="2173">
                  <c:v>0.91218599999999994</c:v>
                </c:pt>
                <c:pt idx="2174">
                  <c:v>0.91245100000000001</c:v>
                </c:pt>
                <c:pt idx="2175">
                  <c:v>0.91271400000000003</c:v>
                </c:pt>
                <c:pt idx="2176">
                  <c:v>0.91298000000000001</c:v>
                </c:pt>
                <c:pt idx="2177">
                  <c:v>0.91324499999999997</c:v>
                </c:pt>
                <c:pt idx="2178">
                  <c:v>0.91351199999999988</c:v>
                </c:pt>
                <c:pt idx="2179">
                  <c:v>0.91377500000000011</c:v>
                </c:pt>
                <c:pt idx="2180">
                  <c:v>0.91404099999999999</c:v>
                </c:pt>
                <c:pt idx="2181">
                  <c:v>0.91430900000000004</c:v>
                </c:pt>
                <c:pt idx="2182">
                  <c:v>0.914574</c:v>
                </c:pt>
                <c:pt idx="2183">
                  <c:v>0.91484200000000004</c:v>
                </c:pt>
                <c:pt idx="2184">
                  <c:v>0.91510800000000003</c:v>
                </c:pt>
                <c:pt idx="2185">
                  <c:v>0.91537100000000005</c:v>
                </c:pt>
                <c:pt idx="2186">
                  <c:v>0.91563700000000003</c:v>
                </c:pt>
                <c:pt idx="2187">
                  <c:v>0.91590199999999999</c:v>
                </c:pt>
                <c:pt idx="2188">
                  <c:v>0.91616699999999973</c:v>
                </c:pt>
                <c:pt idx="2189">
                  <c:v>0.91642900000000005</c:v>
                </c:pt>
                <c:pt idx="2190">
                  <c:v>0.91669100000000014</c:v>
                </c:pt>
                <c:pt idx="2191">
                  <c:v>0.91695800000000005</c:v>
                </c:pt>
                <c:pt idx="2192">
                  <c:v>0.91722300000000001</c:v>
                </c:pt>
                <c:pt idx="2193">
                  <c:v>0.91748799999999986</c:v>
                </c:pt>
                <c:pt idx="2194">
                  <c:v>0.91775300000000004</c:v>
                </c:pt>
                <c:pt idx="2195">
                  <c:v>0.91801699999999986</c:v>
                </c:pt>
                <c:pt idx="2196">
                  <c:v>0.91828199999999993</c:v>
                </c:pt>
                <c:pt idx="2197">
                  <c:v>0.918547</c:v>
                </c:pt>
                <c:pt idx="2198">
                  <c:v>0.91881199999999996</c:v>
                </c:pt>
                <c:pt idx="2199">
                  <c:v>0.91907899999999998</c:v>
                </c:pt>
                <c:pt idx="2200">
                  <c:v>0.919346</c:v>
                </c:pt>
                <c:pt idx="2201">
                  <c:v>0.91961300000000001</c:v>
                </c:pt>
                <c:pt idx="2202">
                  <c:v>0.91988000000000003</c:v>
                </c:pt>
                <c:pt idx="2203">
                  <c:v>0.92014499999999999</c:v>
                </c:pt>
                <c:pt idx="2204">
                  <c:v>0.92040999999999984</c:v>
                </c:pt>
                <c:pt idx="2205">
                  <c:v>0.92067500000000013</c:v>
                </c:pt>
                <c:pt idx="2206">
                  <c:v>0.92093999999999998</c:v>
                </c:pt>
                <c:pt idx="2207">
                  <c:v>0.92120500000000005</c:v>
                </c:pt>
                <c:pt idx="2208">
                  <c:v>0.92147100000000004</c:v>
                </c:pt>
                <c:pt idx="2209">
                  <c:v>0.92173700000000003</c:v>
                </c:pt>
                <c:pt idx="2210">
                  <c:v>0.92200300000000002</c:v>
                </c:pt>
                <c:pt idx="2211">
                  <c:v>0.92226599999999992</c:v>
                </c:pt>
                <c:pt idx="2212">
                  <c:v>0.92252900000000004</c:v>
                </c:pt>
                <c:pt idx="2213">
                  <c:v>0.92279599999999995</c:v>
                </c:pt>
                <c:pt idx="2214">
                  <c:v>0.923064</c:v>
                </c:pt>
                <c:pt idx="2215">
                  <c:v>0.92332899999999996</c:v>
                </c:pt>
                <c:pt idx="2216">
                  <c:v>0.92358899999999988</c:v>
                </c:pt>
                <c:pt idx="2217">
                  <c:v>0.92385499999999998</c:v>
                </c:pt>
                <c:pt idx="2218">
                  <c:v>0.924122</c:v>
                </c:pt>
                <c:pt idx="2219">
                  <c:v>0.92438699999999985</c:v>
                </c:pt>
                <c:pt idx="2220">
                  <c:v>0.92465299999999984</c:v>
                </c:pt>
                <c:pt idx="2221">
                  <c:v>0.92491800000000002</c:v>
                </c:pt>
                <c:pt idx="2222">
                  <c:v>0.92518599999999984</c:v>
                </c:pt>
                <c:pt idx="2223">
                  <c:v>0.925454</c:v>
                </c:pt>
                <c:pt idx="2224">
                  <c:v>0.92571999999999999</c:v>
                </c:pt>
                <c:pt idx="2225">
                  <c:v>0.92598599999999998</c:v>
                </c:pt>
                <c:pt idx="2226">
                  <c:v>0.92625500000000005</c:v>
                </c:pt>
                <c:pt idx="2227">
                  <c:v>0.92652100000000004</c:v>
                </c:pt>
                <c:pt idx="2228">
                  <c:v>0.92679000000000011</c:v>
                </c:pt>
                <c:pt idx="2229">
                  <c:v>0.92705400000000004</c:v>
                </c:pt>
                <c:pt idx="2230">
                  <c:v>0.92731799999999986</c:v>
                </c:pt>
                <c:pt idx="2231">
                  <c:v>0.92758299999999994</c:v>
                </c:pt>
                <c:pt idx="2232">
                  <c:v>0.92785099999999998</c:v>
                </c:pt>
                <c:pt idx="2233">
                  <c:v>0.928118</c:v>
                </c:pt>
                <c:pt idx="2234">
                  <c:v>0.92838500000000002</c:v>
                </c:pt>
                <c:pt idx="2235">
                  <c:v>0.92865000000000009</c:v>
                </c:pt>
                <c:pt idx="2236">
                  <c:v>0.92891800000000002</c:v>
                </c:pt>
                <c:pt idx="2237">
                  <c:v>0.92918299999999987</c:v>
                </c:pt>
                <c:pt idx="2238">
                  <c:v>0.92945100000000003</c:v>
                </c:pt>
                <c:pt idx="2239">
                  <c:v>0.92971599999999999</c:v>
                </c:pt>
                <c:pt idx="2240">
                  <c:v>0.92998099999999984</c:v>
                </c:pt>
                <c:pt idx="2241">
                  <c:v>0.93024700000000005</c:v>
                </c:pt>
                <c:pt idx="2242">
                  <c:v>0.93051099999999987</c:v>
                </c:pt>
                <c:pt idx="2243">
                  <c:v>0.93077600000000005</c:v>
                </c:pt>
                <c:pt idx="2244">
                  <c:v>0.93104200000000004</c:v>
                </c:pt>
                <c:pt idx="2245">
                  <c:v>0.93130500000000005</c:v>
                </c:pt>
                <c:pt idx="2246">
                  <c:v>0.93157000000000001</c:v>
                </c:pt>
                <c:pt idx="2247">
                  <c:v>0.93183700000000003</c:v>
                </c:pt>
                <c:pt idx="2248">
                  <c:v>0.93210099999999996</c:v>
                </c:pt>
                <c:pt idx="2249">
                  <c:v>0.93236699999999972</c:v>
                </c:pt>
                <c:pt idx="2250">
                  <c:v>0.93263300000000005</c:v>
                </c:pt>
                <c:pt idx="2251">
                  <c:v>0.93290099999999998</c:v>
                </c:pt>
                <c:pt idx="2252">
                  <c:v>0.93316399999999988</c:v>
                </c:pt>
                <c:pt idx="2253">
                  <c:v>0.93343100000000001</c:v>
                </c:pt>
                <c:pt idx="2254">
                  <c:v>0.93369600000000008</c:v>
                </c:pt>
                <c:pt idx="2255">
                  <c:v>0.93396000000000001</c:v>
                </c:pt>
                <c:pt idx="2256">
                  <c:v>0.934226</c:v>
                </c:pt>
                <c:pt idx="2257">
                  <c:v>0.93449099999999996</c:v>
                </c:pt>
                <c:pt idx="2258">
                  <c:v>0.93475799999999998</c:v>
                </c:pt>
                <c:pt idx="2259">
                  <c:v>0.93502600000000002</c:v>
                </c:pt>
                <c:pt idx="2260">
                  <c:v>0.93529300000000004</c:v>
                </c:pt>
                <c:pt idx="2261">
                  <c:v>0.935558</c:v>
                </c:pt>
                <c:pt idx="2262">
                  <c:v>0.93581999999999999</c:v>
                </c:pt>
                <c:pt idx="2263">
                  <c:v>0.93608499999999983</c:v>
                </c:pt>
                <c:pt idx="2264">
                  <c:v>0.93635299999999988</c:v>
                </c:pt>
                <c:pt idx="2265">
                  <c:v>0.93661499999999998</c:v>
                </c:pt>
                <c:pt idx="2266">
                  <c:v>0.93688099999999996</c:v>
                </c:pt>
                <c:pt idx="2267">
                  <c:v>0.93714699999999984</c:v>
                </c:pt>
                <c:pt idx="2268">
                  <c:v>0.93741099999999988</c:v>
                </c:pt>
                <c:pt idx="2269">
                  <c:v>0.93767599999999995</c:v>
                </c:pt>
                <c:pt idx="2270">
                  <c:v>0.93794299999999997</c:v>
                </c:pt>
                <c:pt idx="2271">
                  <c:v>0.93820899999999996</c:v>
                </c:pt>
                <c:pt idx="2272">
                  <c:v>0.93847599999999998</c:v>
                </c:pt>
                <c:pt idx="2273">
                  <c:v>0.93874100000000016</c:v>
                </c:pt>
                <c:pt idx="2274">
                  <c:v>0.93900799999999984</c:v>
                </c:pt>
                <c:pt idx="2275">
                  <c:v>0.93927499999999997</c:v>
                </c:pt>
                <c:pt idx="2276">
                  <c:v>0.93954099999999996</c:v>
                </c:pt>
                <c:pt idx="2277">
                  <c:v>0.93980699999999984</c:v>
                </c:pt>
                <c:pt idx="2278">
                  <c:v>0.94007099999999999</c:v>
                </c:pt>
                <c:pt idx="2279">
                  <c:v>0.94033800000000001</c:v>
                </c:pt>
                <c:pt idx="2280">
                  <c:v>0.94060200000000005</c:v>
                </c:pt>
                <c:pt idx="2281">
                  <c:v>0.94086599999999998</c:v>
                </c:pt>
                <c:pt idx="2282">
                  <c:v>0.941133</c:v>
                </c:pt>
                <c:pt idx="2283">
                  <c:v>0.94139700000000004</c:v>
                </c:pt>
                <c:pt idx="2284">
                  <c:v>0.94166000000000005</c:v>
                </c:pt>
                <c:pt idx="2285">
                  <c:v>0.94192399999999998</c:v>
                </c:pt>
                <c:pt idx="2286">
                  <c:v>0.94218999999999997</c:v>
                </c:pt>
                <c:pt idx="2287">
                  <c:v>0.94245500000000004</c:v>
                </c:pt>
                <c:pt idx="2288">
                  <c:v>0.94272100000000014</c:v>
                </c:pt>
                <c:pt idx="2289">
                  <c:v>0.94298499999999996</c:v>
                </c:pt>
                <c:pt idx="2290">
                  <c:v>0.94325099999999984</c:v>
                </c:pt>
                <c:pt idx="2291">
                  <c:v>0.94351299999999994</c:v>
                </c:pt>
                <c:pt idx="2292">
                  <c:v>0.94377599999999995</c:v>
                </c:pt>
                <c:pt idx="2293">
                  <c:v>0.94404200000000005</c:v>
                </c:pt>
                <c:pt idx="2294">
                  <c:v>0.94431100000000001</c:v>
                </c:pt>
                <c:pt idx="2295">
                  <c:v>0.94457500000000005</c:v>
                </c:pt>
                <c:pt idx="2296">
                  <c:v>0.94484000000000012</c:v>
                </c:pt>
                <c:pt idx="2297">
                  <c:v>0.94510400000000017</c:v>
                </c:pt>
                <c:pt idx="2298">
                  <c:v>0.94537099999999996</c:v>
                </c:pt>
                <c:pt idx="2299">
                  <c:v>0.94563399999999997</c:v>
                </c:pt>
                <c:pt idx="2300">
                  <c:v>0.94589800000000013</c:v>
                </c:pt>
                <c:pt idx="2301">
                  <c:v>0.94616100000000003</c:v>
                </c:pt>
                <c:pt idx="2302">
                  <c:v>0.94642700000000002</c:v>
                </c:pt>
                <c:pt idx="2303">
                  <c:v>0.94669300000000012</c:v>
                </c:pt>
                <c:pt idx="2304">
                  <c:v>0.94695499999999999</c:v>
                </c:pt>
                <c:pt idx="2305">
                  <c:v>0.94721900000000003</c:v>
                </c:pt>
                <c:pt idx="2306">
                  <c:v>0.94748500000000002</c:v>
                </c:pt>
                <c:pt idx="2307">
                  <c:v>0.94775100000000012</c:v>
                </c:pt>
                <c:pt idx="2308">
                  <c:v>0.948017</c:v>
                </c:pt>
                <c:pt idx="2309">
                  <c:v>0.94828199999999996</c:v>
                </c:pt>
                <c:pt idx="2310">
                  <c:v>0.948546</c:v>
                </c:pt>
                <c:pt idx="2311">
                  <c:v>0.94880900000000012</c:v>
                </c:pt>
                <c:pt idx="2312">
                  <c:v>0.94907399999999997</c:v>
                </c:pt>
                <c:pt idx="2313">
                  <c:v>0.94933999999999996</c:v>
                </c:pt>
                <c:pt idx="2314">
                  <c:v>0.94960599999999995</c:v>
                </c:pt>
                <c:pt idx="2315">
                  <c:v>0.94987400000000011</c:v>
                </c:pt>
                <c:pt idx="2316">
                  <c:v>0.95014200000000004</c:v>
                </c:pt>
                <c:pt idx="2317">
                  <c:v>0.95040800000000003</c:v>
                </c:pt>
                <c:pt idx="2318">
                  <c:v>0.95067500000000016</c:v>
                </c:pt>
                <c:pt idx="2319">
                  <c:v>0.95094000000000012</c:v>
                </c:pt>
                <c:pt idx="2320">
                  <c:v>0.951206</c:v>
                </c:pt>
                <c:pt idx="2321">
                  <c:v>0.95147400000000004</c:v>
                </c:pt>
                <c:pt idx="2322">
                  <c:v>0.95174300000000012</c:v>
                </c:pt>
                <c:pt idx="2323">
                  <c:v>0.95200700000000005</c:v>
                </c:pt>
                <c:pt idx="2324">
                  <c:v>0.95227200000000001</c:v>
                </c:pt>
                <c:pt idx="2325">
                  <c:v>0.95253699999999986</c:v>
                </c:pt>
                <c:pt idx="2326">
                  <c:v>0.95279899999999995</c:v>
                </c:pt>
                <c:pt idx="2327">
                  <c:v>0.95306299999999988</c:v>
                </c:pt>
                <c:pt idx="2328">
                  <c:v>0.95333000000000001</c:v>
                </c:pt>
                <c:pt idx="2329">
                  <c:v>0.95359300000000002</c:v>
                </c:pt>
                <c:pt idx="2330">
                  <c:v>0.95385500000000012</c:v>
                </c:pt>
                <c:pt idx="2331">
                  <c:v>0.95412100000000011</c:v>
                </c:pt>
                <c:pt idx="2332">
                  <c:v>0.95438599999999996</c:v>
                </c:pt>
                <c:pt idx="2333">
                  <c:v>0.95465299999999997</c:v>
                </c:pt>
                <c:pt idx="2334">
                  <c:v>0.95491700000000002</c:v>
                </c:pt>
                <c:pt idx="2335">
                  <c:v>0.95518199999999998</c:v>
                </c:pt>
                <c:pt idx="2336">
                  <c:v>0.95544499999999999</c:v>
                </c:pt>
                <c:pt idx="2337">
                  <c:v>0.95571099999999998</c:v>
                </c:pt>
                <c:pt idx="2338">
                  <c:v>0.95597699999999997</c:v>
                </c:pt>
                <c:pt idx="2339">
                  <c:v>0.95624299999999984</c:v>
                </c:pt>
                <c:pt idx="2340">
                  <c:v>0.95650599999999997</c:v>
                </c:pt>
                <c:pt idx="2341">
                  <c:v>0.95677100000000015</c:v>
                </c:pt>
                <c:pt idx="2342">
                  <c:v>0.95703700000000003</c:v>
                </c:pt>
                <c:pt idx="2343">
                  <c:v>0.95730199999999999</c:v>
                </c:pt>
                <c:pt idx="2344">
                  <c:v>0.957569</c:v>
                </c:pt>
                <c:pt idx="2345">
                  <c:v>0.95783300000000005</c:v>
                </c:pt>
                <c:pt idx="2346">
                  <c:v>0.95810099999999998</c:v>
                </c:pt>
                <c:pt idx="2347">
                  <c:v>0.95836500000000002</c:v>
                </c:pt>
                <c:pt idx="2348">
                  <c:v>0.95862899999999995</c:v>
                </c:pt>
                <c:pt idx="2349">
                  <c:v>0.95889500000000016</c:v>
                </c:pt>
                <c:pt idx="2350">
                  <c:v>0.95915799999999996</c:v>
                </c:pt>
                <c:pt idx="2351">
                  <c:v>0.95942099999999997</c:v>
                </c:pt>
                <c:pt idx="2352">
                  <c:v>0.95968600000000004</c:v>
                </c:pt>
                <c:pt idx="2353">
                  <c:v>0.95995299999999983</c:v>
                </c:pt>
                <c:pt idx="2354">
                  <c:v>0.96021900000000004</c:v>
                </c:pt>
                <c:pt idx="2355">
                  <c:v>0.96048500000000003</c:v>
                </c:pt>
                <c:pt idx="2356">
                  <c:v>0.9607500000000001</c:v>
                </c:pt>
                <c:pt idx="2357">
                  <c:v>0.96101499999999984</c:v>
                </c:pt>
                <c:pt idx="2358">
                  <c:v>0.96128000000000002</c:v>
                </c:pt>
                <c:pt idx="2359">
                  <c:v>0.96154600000000001</c:v>
                </c:pt>
                <c:pt idx="2360">
                  <c:v>0.96180900000000014</c:v>
                </c:pt>
                <c:pt idx="2361">
                  <c:v>0.96207100000000012</c:v>
                </c:pt>
                <c:pt idx="2362">
                  <c:v>0.96233599999999997</c:v>
                </c:pt>
                <c:pt idx="2363">
                  <c:v>0.96260000000000012</c:v>
                </c:pt>
                <c:pt idx="2364">
                  <c:v>0.96286499999999997</c:v>
                </c:pt>
                <c:pt idx="2365">
                  <c:v>0.96312900000000012</c:v>
                </c:pt>
                <c:pt idx="2366">
                  <c:v>0.96339600000000003</c:v>
                </c:pt>
                <c:pt idx="2367">
                  <c:v>0.96366099999999999</c:v>
                </c:pt>
                <c:pt idx="2368">
                  <c:v>0.96393099999999998</c:v>
                </c:pt>
                <c:pt idx="2369">
                  <c:v>0.96419699999999997</c:v>
                </c:pt>
                <c:pt idx="2370">
                  <c:v>0.96446199999999993</c:v>
                </c:pt>
                <c:pt idx="2371">
                  <c:v>0.96472899999999995</c:v>
                </c:pt>
                <c:pt idx="2372">
                  <c:v>0.96499299999999999</c:v>
                </c:pt>
                <c:pt idx="2373">
                  <c:v>0.96526000000000001</c:v>
                </c:pt>
                <c:pt idx="2374">
                  <c:v>0.965526</c:v>
                </c:pt>
                <c:pt idx="2375">
                  <c:v>0.96579100000000007</c:v>
                </c:pt>
                <c:pt idx="2376">
                  <c:v>0.96606000000000003</c:v>
                </c:pt>
                <c:pt idx="2377">
                  <c:v>0.96632600000000002</c:v>
                </c:pt>
                <c:pt idx="2378">
                  <c:v>0.96659300000000004</c:v>
                </c:pt>
                <c:pt idx="2379">
                  <c:v>0.96685800000000011</c:v>
                </c:pt>
                <c:pt idx="2380">
                  <c:v>0.96711999999999998</c:v>
                </c:pt>
                <c:pt idx="2381">
                  <c:v>0.96738599999999997</c:v>
                </c:pt>
                <c:pt idx="2382">
                  <c:v>0.96765100000000015</c:v>
                </c:pt>
                <c:pt idx="2383">
                  <c:v>0.967916</c:v>
                </c:pt>
                <c:pt idx="2384">
                  <c:v>0.96818199999999999</c:v>
                </c:pt>
                <c:pt idx="2385">
                  <c:v>0.96844600000000003</c:v>
                </c:pt>
                <c:pt idx="2386">
                  <c:v>0.96871600000000002</c:v>
                </c:pt>
                <c:pt idx="2387">
                  <c:v>0.96898300000000004</c:v>
                </c:pt>
                <c:pt idx="2388">
                  <c:v>0.96924800000000011</c:v>
                </c:pt>
                <c:pt idx="2389">
                  <c:v>0.96951299999999985</c:v>
                </c:pt>
                <c:pt idx="2390">
                  <c:v>0.96977600000000008</c:v>
                </c:pt>
                <c:pt idx="2391">
                  <c:v>0.97004299999999999</c:v>
                </c:pt>
                <c:pt idx="2392">
                  <c:v>0.97031000000000001</c:v>
                </c:pt>
                <c:pt idx="2393">
                  <c:v>0.97057599999999999</c:v>
                </c:pt>
                <c:pt idx="2394">
                  <c:v>0.97083799999999998</c:v>
                </c:pt>
                <c:pt idx="2395">
                  <c:v>0.97110500000000011</c:v>
                </c:pt>
                <c:pt idx="2396">
                  <c:v>0.97137099999999998</c:v>
                </c:pt>
                <c:pt idx="2397">
                  <c:v>0.97163500000000014</c:v>
                </c:pt>
                <c:pt idx="2398">
                  <c:v>0.97190200000000004</c:v>
                </c:pt>
                <c:pt idx="2399">
                  <c:v>0.97216899999999984</c:v>
                </c:pt>
                <c:pt idx="2400">
                  <c:v>0.97243500000000005</c:v>
                </c:pt>
                <c:pt idx="2401">
                  <c:v>0.97270100000000015</c:v>
                </c:pt>
                <c:pt idx="2402">
                  <c:v>0.97297000000000011</c:v>
                </c:pt>
                <c:pt idx="2403">
                  <c:v>0.97323599999999999</c:v>
                </c:pt>
                <c:pt idx="2404">
                  <c:v>0.97350099999999984</c:v>
                </c:pt>
                <c:pt idx="2405">
                  <c:v>0.97376600000000002</c:v>
                </c:pt>
                <c:pt idx="2406">
                  <c:v>0.97403200000000001</c:v>
                </c:pt>
                <c:pt idx="2407">
                  <c:v>0.97429600000000005</c:v>
                </c:pt>
                <c:pt idx="2408">
                  <c:v>0.97456299999999985</c:v>
                </c:pt>
                <c:pt idx="2409">
                  <c:v>0.97483000000000009</c:v>
                </c:pt>
                <c:pt idx="2410">
                  <c:v>0.97509200000000007</c:v>
                </c:pt>
                <c:pt idx="2411">
                  <c:v>0.97531000000000001</c:v>
                </c:pt>
                <c:pt idx="2412">
                  <c:v>0.97550400000000004</c:v>
                </c:pt>
                <c:pt idx="2413">
                  <c:v>0.97569799999999995</c:v>
                </c:pt>
                <c:pt idx="2414">
                  <c:v>0.97589200000000009</c:v>
                </c:pt>
                <c:pt idx="2415">
                  <c:v>0.97608499999999998</c:v>
                </c:pt>
                <c:pt idx="2416">
                  <c:v>0.97627900000000012</c:v>
                </c:pt>
                <c:pt idx="2417">
                  <c:v>0.97647399999999984</c:v>
                </c:pt>
                <c:pt idx="2418">
                  <c:v>0.97666799999999998</c:v>
                </c:pt>
                <c:pt idx="2419">
                  <c:v>0.97686099999999998</c:v>
                </c:pt>
                <c:pt idx="2420">
                  <c:v>0.97705299999999984</c:v>
                </c:pt>
                <c:pt idx="2421">
                  <c:v>0.97724699999999998</c:v>
                </c:pt>
                <c:pt idx="2422">
                  <c:v>0.97743999999999998</c:v>
                </c:pt>
                <c:pt idx="2423">
                  <c:v>0.97763500000000014</c:v>
                </c:pt>
                <c:pt idx="2424">
                  <c:v>0.97782899999999995</c:v>
                </c:pt>
                <c:pt idx="2425">
                  <c:v>0.97802299999999998</c:v>
                </c:pt>
                <c:pt idx="2426">
                  <c:v>0.97821499999999983</c:v>
                </c:pt>
                <c:pt idx="2427">
                  <c:v>0.97840899999999997</c:v>
                </c:pt>
                <c:pt idx="2428">
                  <c:v>0.97860100000000017</c:v>
                </c:pt>
                <c:pt idx="2429">
                  <c:v>0.97879300000000014</c:v>
                </c:pt>
                <c:pt idx="2430">
                  <c:v>0.97898399999999997</c:v>
                </c:pt>
                <c:pt idx="2431">
                  <c:v>0.97917799999999999</c:v>
                </c:pt>
                <c:pt idx="2432">
                  <c:v>0.97937399999999997</c:v>
                </c:pt>
                <c:pt idx="2433">
                  <c:v>0.97956799999999988</c:v>
                </c:pt>
                <c:pt idx="2434">
                  <c:v>0.97976000000000008</c:v>
                </c:pt>
                <c:pt idx="2435">
                  <c:v>0.97995200000000005</c:v>
                </c:pt>
                <c:pt idx="2436">
                  <c:v>0.98014599999999996</c:v>
                </c:pt>
                <c:pt idx="2437">
                  <c:v>0.98034100000000002</c:v>
                </c:pt>
                <c:pt idx="2438">
                  <c:v>0.98053299999999977</c:v>
                </c:pt>
                <c:pt idx="2439">
                  <c:v>0.98072599999999999</c:v>
                </c:pt>
                <c:pt idx="2440">
                  <c:v>0.98092000000000001</c:v>
                </c:pt>
                <c:pt idx="2441">
                  <c:v>0.98111499999999985</c:v>
                </c:pt>
                <c:pt idx="2442">
                  <c:v>0.98130799999999985</c:v>
                </c:pt>
                <c:pt idx="2443">
                  <c:v>0.98150099999999985</c:v>
                </c:pt>
                <c:pt idx="2444">
                  <c:v>0.98169499999999998</c:v>
                </c:pt>
                <c:pt idx="2445">
                  <c:v>0.98188799999999987</c:v>
                </c:pt>
                <c:pt idx="2446">
                  <c:v>0.98208099999999987</c:v>
                </c:pt>
                <c:pt idx="2447">
                  <c:v>0.98227599999999993</c:v>
                </c:pt>
                <c:pt idx="2448">
                  <c:v>0.98246899999999993</c:v>
                </c:pt>
                <c:pt idx="2449">
                  <c:v>0.98266299999999973</c:v>
                </c:pt>
                <c:pt idx="2450">
                  <c:v>0.98285699999999987</c:v>
                </c:pt>
                <c:pt idx="2451">
                  <c:v>0.98304999999999998</c:v>
                </c:pt>
                <c:pt idx="2452">
                  <c:v>0.98324500000000004</c:v>
                </c:pt>
                <c:pt idx="2453">
                  <c:v>0.98343899999999973</c:v>
                </c:pt>
                <c:pt idx="2454">
                  <c:v>0.98363199999999984</c:v>
                </c:pt>
                <c:pt idx="2455">
                  <c:v>0.98382499999999984</c:v>
                </c:pt>
                <c:pt idx="2456">
                  <c:v>0.98401799999999973</c:v>
                </c:pt>
                <c:pt idx="2457">
                  <c:v>0.98421299999999989</c:v>
                </c:pt>
                <c:pt idx="2458">
                  <c:v>0.98440799999999973</c:v>
                </c:pt>
                <c:pt idx="2459">
                  <c:v>0.98460300000000001</c:v>
                </c:pt>
                <c:pt idx="2460">
                  <c:v>0.98479399999999984</c:v>
                </c:pt>
                <c:pt idx="2461">
                  <c:v>0.98498699999999972</c:v>
                </c:pt>
                <c:pt idx="2462">
                  <c:v>0.98517999999999983</c:v>
                </c:pt>
                <c:pt idx="2463">
                  <c:v>0.98537299999999994</c:v>
                </c:pt>
                <c:pt idx="2464">
                  <c:v>0.98556899999999992</c:v>
                </c:pt>
                <c:pt idx="2465">
                  <c:v>0.98576199999999992</c:v>
                </c:pt>
                <c:pt idx="2466">
                  <c:v>0.98595500000000003</c:v>
                </c:pt>
                <c:pt idx="2467">
                  <c:v>0.98614900000000005</c:v>
                </c:pt>
                <c:pt idx="2468">
                  <c:v>0.98634299999999986</c:v>
                </c:pt>
                <c:pt idx="2469">
                  <c:v>0.98653899999999994</c:v>
                </c:pt>
                <c:pt idx="2470">
                  <c:v>0.98673299999999986</c:v>
                </c:pt>
                <c:pt idx="2471">
                  <c:v>0.986927</c:v>
                </c:pt>
                <c:pt idx="2472">
                  <c:v>0.98712199999999994</c:v>
                </c:pt>
                <c:pt idx="2473">
                  <c:v>0.98731699999999989</c:v>
                </c:pt>
                <c:pt idx="2474">
                  <c:v>0.98751099999999992</c:v>
                </c:pt>
                <c:pt idx="2475">
                  <c:v>0.98770400000000003</c:v>
                </c:pt>
                <c:pt idx="2476">
                  <c:v>0.9879</c:v>
                </c:pt>
                <c:pt idx="2477">
                  <c:v>0.988093</c:v>
                </c:pt>
                <c:pt idx="2478">
                  <c:v>0.98828699999999992</c:v>
                </c:pt>
                <c:pt idx="2479">
                  <c:v>0.98848099999999994</c:v>
                </c:pt>
                <c:pt idx="2480">
                  <c:v>0.988672</c:v>
                </c:pt>
                <c:pt idx="2481">
                  <c:v>0.98886299999999994</c:v>
                </c:pt>
                <c:pt idx="2482">
                  <c:v>0.98905599999999994</c:v>
                </c:pt>
                <c:pt idx="2483">
                  <c:v>0.98924900000000004</c:v>
                </c:pt>
                <c:pt idx="2484">
                  <c:v>0.98944299999999985</c:v>
                </c:pt>
                <c:pt idx="2485">
                  <c:v>0.98963500000000004</c:v>
                </c:pt>
                <c:pt idx="2486">
                  <c:v>0.98982899999999996</c:v>
                </c:pt>
                <c:pt idx="2487">
                  <c:v>0.99002199999999996</c:v>
                </c:pt>
                <c:pt idx="2488">
                  <c:v>0.99021499999999985</c:v>
                </c:pt>
                <c:pt idx="2489">
                  <c:v>0.99040899999999987</c:v>
                </c:pt>
                <c:pt idx="2490">
                  <c:v>0.99060199999999998</c:v>
                </c:pt>
                <c:pt idx="2491">
                  <c:v>0.99079600000000001</c:v>
                </c:pt>
                <c:pt idx="2492">
                  <c:v>0.99098799999999987</c:v>
                </c:pt>
                <c:pt idx="2493">
                  <c:v>0.99118099999999987</c:v>
                </c:pt>
                <c:pt idx="2494">
                  <c:v>0.99137299999999973</c:v>
                </c:pt>
                <c:pt idx="2495">
                  <c:v>0.99156599999999973</c:v>
                </c:pt>
                <c:pt idx="2496">
                  <c:v>0.99175800000000003</c:v>
                </c:pt>
                <c:pt idx="2497">
                  <c:v>0.991954</c:v>
                </c:pt>
                <c:pt idx="2498">
                  <c:v>0.992147</c:v>
                </c:pt>
                <c:pt idx="2499">
                  <c:v>0.99234100000000003</c:v>
                </c:pt>
                <c:pt idx="2500">
                  <c:v>0.99253399999999992</c:v>
                </c:pt>
                <c:pt idx="2501">
                  <c:v>0.99272800000000005</c:v>
                </c:pt>
                <c:pt idx="2502">
                  <c:v>0.99292499999999984</c:v>
                </c:pt>
                <c:pt idx="2503">
                  <c:v>0.99312</c:v>
                </c:pt>
                <c:pt idx="2504">
                  <c:v>0.99331299999999989</c:v>
                </c:pt>
                <c:pt idx="2505">
                  <c:v>0.99350399999999994</c:v>
                </c:pt>
                <c:pt idx="2506">
                  <c:v>0.99369900000000011</c:v>
                </c:pt>
                <c:pt idx="2507">
                  <c:v>0.99389400000000017</c:v>
                </c:pt>
                <c:pt idx="2508">
                  <c:v>0.994089</c:v>
                </c:pt>
                <c:pt idx="2509">
                  <c:v>0.99428399999999972</c:v>
                </c:pt>
                <c:pt idx="2510">
                  <c:v>0.99447799999999986</c:v>
                </c:pt>
                <c:pt idx="2511">
                  <c:v>0.99467099999999997</c:v>
                </c:pt>
                <c:pt idx="2512">
                  <c:v>0.99486299999999994</c:v>
                </c:pt>
                <c:pt idx="2513">
                  <c:v>0.99505900000000003</c:v>
                </c:pt>
                <c:pt idx="2514">
                  <c:v>0.99525399999999986</c:v>
                </c:pt>
                <c:pt idx="2515">
                  <c:v>0.99544599999999994</c:v>
                </c:pt>
                <c:pt idx="2516">
                  <c:v>0.99564399999999997</c:v>
                </c:pt>
                <c:pt idx="2517">
                  <c:v>0.99583699999999986</c:v>
                </c:pt>
                <c:pt idx="2518">
                  <c:v>0.99602999999999997</c:v>
                </c:pt>
                <c:pt idx="2519">
                  <c:v>0.99622599999999983</c:v>
                </c:pt>
                <c:pt idx="2520">
                  <c:v>0.99641999999999986</c:v>
                </c:pt>
                <c:pt idx="2521">
                  <c:v>0.99661299999999986</c:v>
                </c:pt>
                <c:pt idx="2522">
                  <c:v>0.99680899999999983</c:v>
                </c:pt>
                <c:pt idx="2523">
                  <c:v>0.997004</c:v>
                </c:pt>
                <c:pt idx="2524">
                  <c:v>0.99719899999999984</c:v>
                </c:pt>
                <c:pt idx="2525">
                  <c:v>0.99739</c:v>
                </c:pt>
                <c:pt idx="2526">
                  <c:v>0.99758299999999989</c:v>
                </c:pt>
                <c:pt idx="2527">
                  <c:v>0.997776</c:v>
                </c:pt>
                <c:pt idx="2528">
                  <c:v>0.99796699999999994</c:v>
                </c:pt>
                <c:pt idx="2529">
                  <c:v>0.99816099999999985</c:v>
                </c:pt>
                <c:pt idx="2530">
                  <c:v>0.99835399999999985</c:v>
                </c:pt>
                <c:pt idx="2531">
                  <c:v>0.99854699999999985</c:v>
                </c:pt>
                <c:pt idx="2532">
                  <c:v>0.99874200000000002</c:v>
                </c:pt>
                <c:pt idx="2533">
                  <c:v>0.99893500000000002</c:v>
                </c:pt>
                <c:pt idx="2534">
                  <c:v>0.99912800000000002</c:v>
                </c:pt>
                <c:pt idx="2535">
                  <c:v>0.99931899999999985</c:v>
                </c:pt>
                <c:pt idx="2536">
                  <c:v>0.99951199999999985</c:v>
                </c:pt>
                <c:pt idx="2537">
                  <c:v>0.99970700000000001</c:v>
                </c:pt>
                <c:pt idx="2538">
                  <c:v>0.99990000000000001</c:v>
                </c:pt>
                <c:pt idx="2539">
                  <c:v>1</c:v>
                </c:pt>
                <c:pt idx="2540">
                  <c:v>1</c:v>
                </c:pt>
              </c:numCache>
            </c:numRef>
          </c:xVal>
          <c:yVal>
            <c:numRef>
              <c:f>'3.5GHz'!$F$2:$F$2542</c:f>
              <c:numCache>
                <c:formatCode>General</c:formatCode>
                <c:ptCount val="2541"/>
                <c:pt idx="0">
                  <c:v>0.91129300000000002</c:v>
                </c:pt>
                <c:pt idx="1">
                  <c:v>0.67552500000000015</c:v>
                </c:pt>
                <c:pt idx="2">
                  <c:v>0.72273000000000009</c:v>
                </c:pt>
                <c:pt idx="3">
                  <c:v>0.66850299999999996</c:v>
                </c:pt>
                <c:pt idx="4">
                  <c:v>0.73428000000000004</c:v>
                </c:pt>
                <c:pt idx="5">
                  <c:v>1.630449</c:v>
                </c:pt>
                <c:pt idx="6">
                  <c:v>2.0350119999999996</c:v>
                </c:pt>
                <c:pt idx="7">
                  <c:v>1.8086609999999999</c:v>
                </c:pt>
                <c:pt idx="8">
                  <c:v>1.242753</c:v>
                </c:pt>
                <c:pt idx="9">
                  <c:v>1.684731</c:v>
                </c:pt>
                <c:pt idx="10">
                  <c:v>1.9023870000000003</c:v>
                </c:pt>
                <c:pt idx="11">
                  <c:v>1.8595459999999999</c:v>
                </c:pt>
                <c:pt idx="12">
                  <c:v>1.6290819999999999</c:v>
                </c:pt>
                <c:pt idx="13">
                  <c:v>1.6080530000000002</c:v>
                </c:pt>
                <c:pt idx="14">
                  <c:v>1.5264880000000001</c:v>
                </c:pt>
                <c:pt idx="15">
                  <c:v>1.6713800000000001</c:v>
                </c:pt>
                <c:pt idx="16">
                  <c:v>1.9132420000000001</c:v>
                </c:pt>
                <c:pt idx="17">
                  <c:v>1.5187219999999997</c:v>
                </c:pt>
                <c:pt idx="18">
                  <c:v>2.1827579999999998</c:v>
                </c:pt>
                <c:pt idx="19">
                  <c:v>2.1570390000000002</c:v>
                </c:pt>
                <c:pt idx="20">
                  <c:v>2.2035510000000005</c:v>
                </c:pt>
                <c:pt idx="21">
                  <c:v>2.1703519999999998</c:v>
                </c:pt>
                <c:pt idx="22">
                  <c:v>2.1706579999999995</c:v>
                </c:pt>
                <c:pt idx="23">
                  <c:v>2.1561649999999997</c:v>
                </c:pt>
                <c:pt idx="24">
                  <c:v>2.1289729999999998</c:v>
                </c:pt>
                <c:pt idx="25">
                  <c:v>2.1310009999999995</c:v>
                </c:pt>
                <c:pt idx="26">
                  <c:v>2.0825879999999999</c:v>
                </c:pt>
                <c:pt idx="27">
                  <c:v>2.1211869999999999</c:v>
                </c:pt>
                <c:pt idx="28">
                  <c:v>2.120063</c:v>
                </c:pt>
                <c:pt idx="29">
                  <c:v>2.1645220000000003</c:v>
                </c:pt>
                <c:pt idx="30">
                  <c:v>2.166207</c:v>
                </c:pt>
                <c:pt idx="31">
                  <c:v>2.1586149999999997</c:v>
                </c:pt>
                <c:pt idx="32">
                  <c:v>2.1161719999999997</c:v>
                </c:pt>
                <c:pt idx="33">
                  <c:v>2.1096539999999995</c:v>
                </c:pt>
                <c:pt idx="34">
                  <c:v>2.1099640000000002</c:v>
                </c:pt>
                <c:pt idx="35">
                  <c:v>2.0922469999999995</c:v>
                </c:pt>
                <c:pt idx="36">
                  <c:v>2.1786349999999999</c:v>
                </c:pt>
                <c:pt idx="37">
                  <c:v>2.195538</c:v>
                </c:pt>
                <c:pt idx="38">
                  <c:v>2.1359059999999994</c:v>
                </c:pt>
                <c:pt idx="39">
                  <c:v>2.166166</c:v>
                </c:pt>
                <c:pt idx="40">
                  <c:v>2.1355749999999998</c:v>
                </c:pt>
                <c:pt idx="41">
                  <c:v>2.1806290000000002</c:v>
                </c:pt>
                <c:pt idx="42">
                  <c:v>2.1093829999999998</c:v>
                </c:pt>
                <c:pt idx="43">
                  <c:v>2.1495419999999998</c:v>
                </c:pt>
                <c:pt idx="44">
                  <c:v>2.1534499999999994</c:v>
                </c:pt>
                <c:pt idx="45">
                  <c:v>2.1532939999999998</c:v>
                </c:pt>
                <c:pt idx="46">
                  <c:v>2.2031840000000003</c:v>
                </c:pt>
                <c:pt idx="47">
                  <c:v>2.1215910000000004</c:v>
                </c:pt>
                <c:pt idx="48">
                  <c:v>2.12547</c:v>
                </c:pt>
                <c:pt idx="49">
                  <c:v>2.1431260000000005</c:v>
                </c:pt>
                <c:pt idx="50">
                  <c:v>2.1382489999999996</c:v>
                </c:pt>
                <c:pt idx="51">
                  <c:v>2.112724</c:v>
                </c:pt>
                <c:pt idx="52">
                  <c:v>2.1193409999999995</c:v>
                </c:pt>
                <c:pt idx="53">
                  <c:v>2.1471480000000001</c:v>
                </c:pt>
                <c:pt idx="54">
                  <c:v>2.1353439999999995</c:v>
                </c:pt>
                <c:pt idx="55">
                  <c:v>2.1614979999999999</c:v>
                </c:pt>
                <c:pt idx="56">
                  <c:v>2.1427849999999999</c:v>
                </c:pt>
                <c:pt idx="57">
                  <c:v>2.1598479999999993</c:v>
                </c:pt>
                <c:pt idx="58">
                  <c:v>2.1181730000000001</c:v>
                </c:pt>
                <c:pt idx="59">
                  <c:v>2.1062189999999994</c:v>
                </c:pt>
                <c:pt idx="60">
                  <c:v>2.1188910000000001</c:v>
                </c:pt>
                <c:pt idx="61">
                  <c:v>2.1405110000000005</c:v>
                </c:pt>
                <c:pt idx="62">
                  <c:v>2.1174339999999998</c:v>
                </c:pt>
                <c:pt idx="63">
                  <c:v>2.1626270000000001</c:v>
                </c:pt>
                <c:pt idx="64">
                  <c:v>2.17083</c:v>
                </c:pt>
                <c:pt idx="65">
                  <c:v>2.1587390000000002</c:v>
                </c:pt>
                <c:pt idx="66">
                  <c:v>2.1363270000000001</c:v>
                </c:pt>
                <c:pt idx="67">
                  <c:v>2.1023930000000002</c:v>
                </c:pt>
                <c:pt idx="68">
                  <c:v>2.146312</c:v>
                </c:pt>
                <c:pt idx="69">
                  <c:v>2.1294499999999994</c:v>
                </c:pt>
                <c:pt idx="70">
                  <c:v>2.1328979999999995</c:v>
                </c:pt>
                <c:pt idx="71">
                  <c:v>2.1368759999999996</c:v>
                </c:pt>
                <c:pt idx="72">
                  <c:v>2.1314529999999996</c:v>
                </c:pt>
                <c:pt idx="73">
                  <c:v>2.1738619999999997</c:v>
                </c:pt>
                <c:pt idx="74">
                  <c:v>2.1285200000000004</c:v>
                </c:pt>
                <c:pt idx="75">
                  <c:v>2.165416</c:v>
                </c:pt>
                <c:pt idx="76">
                  <c:v>2.1444260000000002</c:v>
                </c:pt>
                <c:pt idx="77">
                  <c:v>2.1411350000000002</c:v>
                </c:pt>
                <c:pt idx="78">
                  <c:v>2.1331760000000002</c:v>
                </c:pt>
                <c:pt idx="79">
                  <c:v>2.1042939999999999</c:v>
                </c:pt>
                <c:pt idx="80">
                  <c:v>2.140555</c:v>
                </c:pt>
                <c:pt idx="81">
                  <c:v>2.1868799999999995</c:v>
                </c:pt>
                <c:pt idx="82">
                  <c:v>2.164005</c:v>
                </c:pt>
                <c:pt idx="83">
                  <c:v>2.1337109999999999</c:v>
                </c:pt>
                <c:pt idx="84">
                  <c:v>2.1351849999999999</c:v>
                </c:pt>
                <c:pt idx="85">
                  <c:v>2.104708</c:v>
                </c:pt>
                <c:pt idx="86">
                  <c:v>2.1808709999999998</c:v>
                </c:pt>
                <c:pt idx="87">
                  <c:v>2.1595479999999996</c:v>
                </c:pt>
                <c:pt idx="88">
                  <c:v>2.105343</c:v>
                </c:pt>
                <c:pt idx="89">
                  <c:v>2.1392919999999997</c:v>
                </c:pt>
                <c:pt idx="90">
                  <c:v>2.1721870000000001</c:v>
                </c:pt>
                <c:pt idx="91">
                  <c:v>2.0949789999999995</c:v>
                </c:pt>
                <c:pt idx="92">
                  <c:v>2.1234280000000001</c:v>
                </c:pt>
                <c:pt idx="93">
                  <c:v>2.1524209999999995</c:v>
                </c:pt>
                <c:pt idx="94">
                  <c:v>2.1173679999999999</c:v>
                </c:pt>
                <c:pt idx="95">
                  <c:v>2.1023540000000001</c:v>
                </c:pt>
                <c:pt idx="96">
                  <c:v>2.1220559999999997</c:v>
                </c:pt>
                <c:pt idx="97">
                  <c:v>2.1272300000000004</c:v>
                </c:pt>
                <c:pt idx="98">
                  <c:v>2.17435</c:v>
                </c:pt>
                <c:pt idx="99">
                  <c:v>2.1022689999999997</c:v>
                </c:pt>
                <c:pt idx="100">
                  <c:v>2.1832870000000004</c:v>
                </c:pt>
                <c:pt idx="101">
                  <c:v>2.13659</c:v>
                </c:pt>
                <c:pt idx="102">
                  <c:v>2.1594069999999994</c:v>
                </c:pt>
                <c:pt idx="103">
                  <c:v>2.1184629999999998</c:v>
                </c:pt>
                <c:pt idx="104">
                  <c:v>2.1119519999999996</c:v>
                </c:pt>
                <c:pt idx="105">
                  <c:v>2.1370849999999999</c:v>
                </c:pt>
                <c:pt idx="106">
                  <c:v>2.1687140000000005</c:v>
                </c:pt>
                <c:pt idx="107">
                  <c:v>2.111364</c:v>
                </c:pt>
                <c:pt idx="108">
                  <c:v>2.135497</c:v>
                </c:pt>
                <c:pt idx="109">
                  <c:v>2.1544989999999995</c:v>
                </c:pt>
                <c:pt idx="110">
                  <c:v>2.1807840000000005</c:v>
                </c:pt>
                <c:pt idx="111">
                  <c:v>2.1010399999999998</c:v>
                </c:pt>
                <c:pt idx="112">
                  <c:v>2.1124629999999995</c:v>
                </c:pt>
                <c:pt idx="113">
                  <c:v>2.1432940000000005</c:v>
                </c:pt>
                <c:pt idx="114">
                  <c:v>2.1461209999999999</c:v>
                </c:pt>
                <c:pt idx="115">
                  <c:v>2.1444719999999999</c:v>
                </c:pt>
                <c:pt idx="116">
                  <c:v>2.1244320000000001</c:v>
                </c:pt>
                <c:pt idx="117">
                  <c:v>2.1203200000000004</c:v>
                </c:pt>
                <c:pt idx="118">
                  <c:v>2.1945920000000001</c:v>
                </c:pt>
                <c:pt idx="119">
                  <c:v>2.174798</c:v>
                </c:pt>
                <c:pt idx="120">
                  <c:v>2.1753300000000002</c:v>
                </c:pt>
                <c:pt idx="121">
                  <c:v>2.1297910000000004</c:v>
                </c:pt>
                <c:pt idx="122">
                  <c:v>2.1612290000000001</c:v>
                </c:pt>
                <c:pt idx="123">
                  <c:v>2.2135590000000001</c:v>
                </c:pt>
                <c:pt idx="124">
                  <c:v>3.7364529999999996</c:v>
                </c:pt>
                <c:pt idx="125">
                  <c:v>3.8070010000000001</c:v>
                </c:pt>
                <c:pt idx="126">
                  <c:v>3.7779859999999998</c:v>
                </c:pt>
                <c:pt idx="127">
                  <c:v>3.7209889999999999</c:v>
                </c:pt>
                <c:pt idx="128">
                  <c:v>3.79305</c:v>
                </c:pt>
                <c:pt idx="129">
                  <c:v>3.7319339999999999</c:v>
                </c:pt>
                <c:pt idx="130">
                  <c:v>3.7836820000000002</c:v>
                </c:pt>
                <c:pt idx="131">
                  <c:v>3.7802340000000005</c:v>
                </c:pt>
                <c:pt idx="132">
                  <c:v>3.7187489999999994</c:v>
                </c:pt>
                <c:pt idx="133">
                  <c:v>3.8071899999999999</c:v>
                </c:pt>
                <c:pt idx="134">
                  <c:v>3.74207</c:v>
                </c:pt>
                <c:pt idx="135">
                  <c:v>3.7989809999999999</c:v>
                </c:pt>
                <c:pt idx="136">
                  <c:v>3.7473880000000004</c:v>
                </c:pt>
                <c:pt idx="137">
                  <c:v>3.6863269999999999</c:v>
                </c:pt>
                <c:pt idx="138">
                  <c:v>3.7639230000000006</c:v>
                </c:pt>
                <c:pt idx="139">
                  <c:v>3.7073090000000004</c:v>
                </c:pt>
                <c:pt idx="140">
                  <c:v>3.8386569999999995</c:v>
                </c:pt>
                <c:pt idx="141">
                  <c:v>3.819134</c:v>
                </c:pt>
                <c:pt idx="142">
                  <c:v>3.7346419999999996</c:v>
                </c:pt>
                <c:pt idx="143">
                  <c:v>3.7673630000000005</c:v>
                </c:pt>
                <c:pt idx="144">
                  <c:v>3.7741730000000002</c:v>
                </c:pt>
                <c:pt idx="145">
                  <c:v>3.7286510000000002</c:v>
                </c:pt>
                <c:pt idx="146">
                  <c:v>3.7019660000000001</c:v>
                </c:pt>
                <c:pt idx="147">
                  <c:v>3.7311380000000001</c:v>
                </c:pt>
                <c:pt idx="148">
                  <c:v>3.769085</c:v>
                </c:pt>
                <c:pt idx="149">
                  <c:v>3.7069139999999998</c:v>
                </c:pt>
                <c:pt idx="150">
                  <c:v>3.7913899999999998</c:v>
                </c:pt>
                <c:pt idx="151">
                  <c:v>3.732335</c:v>
                </c:pt>
                <c:pt idx="152">
                  <c:v>3.7877980000000004</c:v>
                </c:pt>
                <c:pt idx="153">
                  <c:v>3.7219810000000004</c:v>
                </c:pt>
                <c:pt idx="154">
                  <c:v>3.7333189999999998</c:v>
                </c:pt>
                <c:pt idx="155">
                  <c:v>3.8256119999999996</c:v>
                </c:pt>
                <c:pt idx="156">
                  <c:v>3.7027060000000001</c:v>
                </c:pt>
                <c:pt idx="157">
                  <c:v>3.7548059999999994</c:v>
                </c:pt>
                <c:pt idx="158">
                  <c:v>3.7138619999999998</c:v>
                </c:pt>
                <c:pt idx="159">
                  <c:v>3.7558119999999997</c:v>
                </c:pt>
                <c:pt idx="160">
                  <c:v>3.7891780000000002</c:v>
                </c:pt>
                <c:pt idx="161">
                  <c:v>3.7451170000000005</c:v>
                </c:pt>
                <c:pt idx="162">
                  <c:v>3.7459889999999998</c:v>
                </c:pt>
                <c:pt idx="163">
                  <c:v>3.6895539999999998</c:v>
                </c:pt>
                <c:pt idx="164">
                  <c:v>3.7030930000000004</c:v>
                </c:pt>
                <c:pt idx="165">
                  <c:v>3.8418289999999997</c:v>
                </c:pt>
                <c:pt idx="166">
                  <c:v>3.7351359999999998</c:v>
                </c:pt>
                <c:pt idx="167">
                  <c:v>3.7472470000000002</c:v>
                </c:pt>
                <c:pt idx="168">
                  <c:v>3.7297300000000004</c:v>
                </c:pt>
                <c:pt idx="169">
                  <c:v>3.7345280000000001</c:v>
                </c:pt>
                <c:pt idx="170">
                  <c:v>3.8214389999999994</c:v>
                </c:pt>
                <c:pt idx="171">
                  <c:v>3.773542</c:v>
                </c:pt>
                <c:pt idx="172">
                  <c:v>3.7723119999999999</c:v>
                </c:pt>
                <c:pt idx="173">
                  <c:v>3.6850700000000001</c:v>
                </c:pt>
                <c:pt idx="174">
                  <c:v>3.706556</c:v>
                </c:pt>
                <c:pt idx="175">
                  <c:v>3.8249479999999996</c:v>
                </c:pt>
                <c:pt idx="176">
                  <c:v>3.789676</c:v>
                </c:pt>
                <c:pt idx="177">
                  <c:v>3.7372549999999998</c:v>
                </c:pt>
                <c:pt idx="178">
                  <c:v>3.779175</c:v>
                </c:pt>
                <c:pt idx="179">
                  <c:v>3.731322</c:v>
                </c:pt>
                <c:pt idx="180">
                  <c:v>3.7641070000000005</c:v>
                </c:pt>
                <c:pt idx="181">
                  <c:v>3.792951</c:v>
                </c:pt>
                <c:pt idx="182">
                  <c:v>3.774629</c:v>
                </c:pt>
                <c:pt idx="183">
                  <c:v>3.7377009999999999</c:v>
                </c:pt>
                <c:pt idx="184">
                  <c:v>3.7384549999999996</c:v>
                </c:pt>
                <c:pt idx="185">
                  <c:v>3.7712210000000002</c:v>
                </c:pt>
                <c:pt idx="186">
                  <c:v>3.7284950000000001</c:v>
                </c:pt>
                <c:pt idx="187">
                  <c:v>3.704415</c:v>
                </c:pt>
                <c:pt idx="188">
                  <c:v>3.7417370000000005</c:v>
                </c:pt>
                <c:pt idx="189">
                  <c:v>3.7256999999999998</c:v>
                </c:pt>
                <c:pt idx="190">
                  <c:v>3.7886160000000002</c:v>
                </c:pt>
                <c:pt idx="191">
                  <c:v>3.7112310000000002</c:v>
                </c:pt>
                <c:pt idx="192">
                  <c:v>3.7966819999999997</c:v>
                </c:pt>
                <c:pt idx="193">
                  <c:v>3.7108989999999995</c:v>
                </c:pt>
                <c:pt idx="194">
                  <c:v>3.7650619999999999</c:v>
                </c:pt>
                <c:pt idx="195">
                  <c:v>3.7578999999999998</c:v>
                </c:pt>
                <c:pt idx="196">
                  <c:v>3.7126419999999993</c:v>
                </c:pt>
                <c:pt idx="197">
                  <c:v>3.7426029999999995</c:v>
                </c:pt>
                <c:pt idx="198">
                  <c:v>3.7107730000000001</c:v>
                </c:pt>
                <c:pt idx="199">
                  <c:v>3.7323919999999999</c:v>
                </c:pt>
                <c:pt idx="200">
                  <c:v>3.8085119999999999</c:v>
                </c:pt>
                <c:pt idx="201">
                  <c:v>3.7663320000000002</c:v>
                </c:pt>
                <c:pt idx="202">
                  <c:v>3.7308619999999997</c:v>
                </c:pt>
                <c:pt idx="203">
                  <c:v>3.8259349999999999</c:v>
                </c:pt>
                <c:pt idx="204">
                  <c:v>3.7387090000000001</c:v>
                </c:pt>
                <c:pt idx="205">
                  <c:v>3.8243279999999999</c:v>
                </c:pt>
                <c:pt idx="206">
                  <c:v>3.702747</c:v>
                </c:pt>
                <c:pt idx="207">
                  <c:v>3.7673040000000007</c:v>
                </c:pt>
                <c:pt idx="208">
                  <c:v>3.72281</c:v>
                </c:pt>
                <c:pt idx="209">
                  <c:v>3.7533330000000005</c:v>
                </c:pt>
                <c:pt idx="210">
                  <c:v>3.8176359999999994</c:v>
                </c:pt>
                <c:pt idx="211">
                  <c:v>3.7316729999999994</c:v>
                </c:pt>
                <c:pt idx="212">
                  <c:v>3.715633</c:v>
                </c:pt>
                <c:pt idx="213">
                  <c:v>3.7561330000000002</c:v>
                </c:pt>
                <c:pt idx="214">
                  <c:v>3.7413799999999999</c:v>
                </c:pt>
                <c:pt idx="215">
                  <c:v>3.7733940000000006</c:v>
                </c:pt>
                <c:pt idx="216">
                  <c:v>3.79861</c:v>
                </c:pt>
                <c:pt idx="217">
                  <c:v>3.7392689999999997</c:v>
                </c:pt>
                <c:pt idx="218">
                  <c:v>3.7458939999999998</c:v>
                </c:pt>
                <c:pt idx="219">
                  <c:v>3.7683360000000006</c:v>
                </c:pt>
                <c:pt idx="220">
                  <c:v>3.8052829999999997</c:v>
                </c:pt>
                <c:pt idx="221">
                  <c:v>3.7555719999999999</c:v>
                </c:pt>
                <c:pt idx="222">
                  <c:v>3.7071180000000004</c:v>
                </c:pt>
                <c:pt idx="223">
                  <c:v>3.7054140000000002</c:v>
                </c:pt>
                <c:pt idx="224">
                  <c:v>3.7729360000000001</c:v>
                </c:pt>
                <c:pt idx="225">
                  <c:v>3.7536740000000002</c:v>
                </c:pt>
                <c:pt idx="226">
                  <c:v>3.6927779999999997</c:v>
                </c:pt>
                <c:pt idx="227">
                  <c:v>3.7517149999999999</c:v>
                </c:pt>
                <c:pt idx="228">
                  <c:v>3.7070650000000001</c:v>
                </c:pt>
                <c:pt idx="229">
                  <c:v>3.7642139999999999</c:v>
                </c:pt>
                <c:pt idx="230">
                  <c:v>3.7735210000000006</c:v>
                </c:pt>
                <c:pt idx="231">
                  <c:v>3.7985419999999999</c:v>
                </c:pt>
                <c:pt idx="232">
                  <c:v>3.7954599999999994</c:v>
                </c:pt>
                <c:pt idx="233">
                  <c:v>3.7301940000000005</c:v>
                </c:pt>
                <c:pt idx="234">
                  <c:v>3.7470479999999999</c:v>
                </c:pt>
                <c:pt idx="235">
                  <c:v>3.8401369999999999</c:v>
                </c:pt>
                <c:pt idx="236">
                  <c:v>3.7326249999999996</c:v>
                </c:pt>
                <c:pt idx="237">
                  <c:v>3.7681460000000002</c:v>
                </c:pt>
                <c:pt idx="238">
                  <c:v>3.7588729999999995</c:v>
                </c:pt>
                <c:pt idx="239">
                  <c:v>3.7337570000000002</c:v>
                </c:pt>
                <c:pt idx="240">
                  <c:v>3.7817170000000004</c:v>
                </c:pt>
                <c:pt idx="241">
                  <c:v>3.8295879999999998</c:v>
                </c:pt>
                <c:pt idx="242">
                  <c:v>3.9025910000000001</c:v>
                </c:pt>
                <c:pt idx="243">
                  <c:v>3.7778579999999997</c:v>
                </c:pt>
                <c:pt idx="244">
                  <c:v>3.6938499999999994</c:v>
                </c:pt>
                <c:pt idx="245">
                  <c:v>3.7547779999999999</c:v>
                </c:pt>
                <c:pt idx="246">
                  <c:v>3.7552179999999997</c:v>
                </c:pt>
                <c:pt idx="247">
                  <c:v>3.737816</c:v>
                </c:pt>
                <c:pt idx="248">
                  <c:v>3.766861</c:v>
                </c:pt>
                <c:pt idx="249">
                  <c:v>3.7081430000000002</c:v>
                </c:pt>
                <c:pt idx="250">
                  <c:v>3.750718</c:v>
                </c:pt>
                <c:pt idx="251">
                  <c:v>3.7226659999999994</c:v>
                </c:pt>
                <c:pt idx="252">
                  <c:v>3.766464</c:v>
                </c:pt>
                <c:pt idx="253">
                  <c:v>3.7654809999999999</c:v>
                </c:pt>
                <c:pt idx="254">
                  <c:v>3.7256200000000002</c:v>
                </c:pt>
                <c:pt idx="255">
                  <c:v>3.8056789999999996</c:v>
                </c:pt>
                <c:pt idx="256">
                  <c:v>3.7346940000000002</c:v>
                </c:pt>
                <c:pt idx="257">
                  <c:v>3.7403629999999999</c:v>
                </c:pt>
                <c:pt idx="258">
                  <c:v>3.730226</c:v>
                </c:pt>
                <c:pt idx="259">
                  <c:v>3.8312339999999994</c:v>
                </c:pt>
                <c:pt idx="260">
                  <c:v>3.774553</c:v>
                </c:pt>
                <c:pt idx="261">
                  <c:v>3.7881970000000003</c:v>
                </c:pt>
                <c:pt idx="262">
                  <c:v>3.7860260000000001</c:v>
                </c:pt>
                <c:pt idx="263">
                  <c:v>3.6926559999999991</c:v>
                </c:pt>
                <c:pt idx="264">
                  <c:v>3.7037540000000004</c:v>
                </c:pt>
                <c:pt idx="265">
                  <c:v>3.7541660000000001</c:v>
                </c:pt>
                <c:pt idx="266">
                  <c:v>3.746588</c:v>
                </c:pt>
                <c:pt idx="267">
                  <c:v>3.6841590000000002</c:v>
                </c:pt>
                <c:pt idx="268">
                  <c:v>3.7244489999999995</c:v>
                </c:pt>
                <c:pt idx="269">
                  <c:v>3.734632</c:v>
                </c:pt>
                <c:pt idx="270">
                  <c:v>3.722003</c:v>
                </c:pt>
                <c:pt idx="271">
                  <c:v>3.7207629999999998</c:v>
                </c:pt>
                <c:pt idx="272">
                  <c:v>3.775941</c:v>
                </c:pt>
                <c:pt idx="273">
                  <c:v>3.737641</c:v>
                </c:pt>
                <c:pt idx="274">
                  <c:v>3.7758379999999998</c:v>
                </c:pt>
                <c:pt idx="275">
                  <c:v>3.7867959999999998</c:v>
                </c:pt>
                <c:pt idx="276">
                  <c:v>3.7398619999999996</c:v>
                </c:pt>
                <c:pt idx="277">
                  <c:v>3.7484139999999999</c:v>
                </c:pt>
                <c:pt idx="278">
                  <c:v>3.7564089999999997</c:v>
                </c:pt>
                <c:pt idx="279">
                  <c:v>3.7064659999999994</c:v>
                </c:pt>
                <c:pt idx="280">
                  <c:v>3.8458409999999996</c:v>
                </c:pt>
                <c:pt idx="281">
                  <c:v>3.7112810000000001</c:v>
                </c:pt>
                <c:pt idx="282">
                  <c:v>3.6806459999999994</c:v>
                </c:pt>
                <c:pt idx="283">
                  <c:v>3.7417350000000003</c:v>
                </c:pt>
                <c:pt idx="284">
                  <c:v>3.7164699999999997</c:v>
                </c:pt>
                <c:pt idx="285">
                  <c:v>3.7791389999999998</c:v>
                </c:pt>
                <c:pt idx="286">
                  <c:v>3.7558319999999998</c:v>
                </c:pt>
                <c:pt idx="287">
                  <c:v>3.7271910000000004</c:v>
                </c:pt>
                <c:pt idx="288">
                  <c:v>3.698515</c:v>
                </c:pt>
                <c:pt idx="289">
                  <c:v>3.7483130000000005</c:v>
                </c:pt>
                <c:pt idx="290">
                  <c:v>3.7744930000000001</c:v>
                </c:pt>
                <c:pt idx="291">
                  <c:v>3.7055060000000002</c:v>
                </c:pt>
                <c:pt idx="292">
                  <c:v>3.7276060000000002</c:v>
                </c:pt>
                <c:pt idx="293">
                  <c:v>3.7679390000000006</c:v>
                </c:pt>
                <c:pt idx="294">
                  <c:v>3.7280530000000001</c:v>
                </c:pt>
                <c:pt idx="295">
                  <c:v>3.8197669999999997</c:v>
                </c:pt>
                <c:pt idx="296">
                  <c:v>1.730175</c:v>
                </c:pt>
                <c:pt idx="297">
                  <c:v>0.88549299999999986</c:v>
                </c:pt>
                <c:pt idx="298">
                  <c:v>0.94113800000000003</c:v>
                </c:pt>
                <c:pt idx="299">
                  <c:v>0.96304000000000012</c:v>
                </c:pt>
                <c:pt idx="300">
                  <c:v>0.98617599999999994</c:v>
                </c:pt>
                <c:pt idx="301">
                  <c:v>0.87463600000000008</c:v>
                </c:pt>
                <c:pt idx="302">
                  <c:v>0.936006</c:v>
                </c:pt>
                <c:pt idx="303">
                  <c:v>0.94922300000000004</c:v>
                </c:pt>
                <c:pt idx="304">
                  <c:v>0.95107900000000012</c:v>
                </c:pt>
                <c:pt idx="305">
                  <c:v>0.86810600000000004</c:v>
                </c:pt>
                <c:pt idx="306">
                  <c:v>1.0154399999999997</c:v>
                </c:pt>
                <c:pt idx="307">
                  <c:v>0.89005400000000001</c:v>
                </c:pt>
                <c:pt idx="308">
                  <c:v>0.9627460000000001</c:v>
                </c:pt>
                <c:pt idx="309">
                  <c:v>0.90685499999999997</c:v>
                </c:pt>
                <c:pt idx="310">
                  <c:v>0.90777200000000002</c:v>
                </c:pt>
                <c:pt idx="311">
                  <c:v>0.99716799999999994</c:v>
                </c:pt>
                <c:pt idx="312">
                  <c:v>0.88599300000000003</c:v>
                </c:pt>
                <c:pt idx="313">
                  <c:v>0.90474399999999999</c:v>
                </c:pt>
                <c:pt idx="314">
                  <c:v>0.99798500000000001</c:v>
                </c:pt>
                <c:pt idx="315">
                  <c:v>0.89071699999999987</c:v>
                </c:pt>
                <c:pt idx="316">
                  <c:v>0.97080800000000012</c:v>
                </c:pt>
                <c:pt idx="317">
                  <c:v>0.95855500000000005</c:v>
                </c:pt>
                <c:pt idx="318">
                  <c:v>0.88999799999999996</c:v>
                </c:pt>
                <c:pt idx="319">
                  <c:v>0.98707800000000001</c:v>
                </c:pt>
                <c:pt idx="320">
                  <c:v>0.85037700000000005</c:v>
                </c:pt>
                <c:pt idx="321">
                  <c:v>0.89536399999999994</c:v>
                </c:pt>
                <c:pt idx="322">
                  <c:v>0.88926799999999973</c:v>
                </c:pt>
                <c:pt idx="323">
                  <c:v>1.0136749999999999</c:v>
                </c:pt>
                <c:pt idx="324">
                  <c:v>0.91266000000000003</c:v>
                </c:pt>
                <c:pt idx="325">
                  <c:v>0.87326300000000001</c:v>
                </c:pt>
                <c:pt idx="326">
                  <c:v>0.99115799999999987</c:v>
                </c:pt>
                <c:pt idx="327">
                  <c:v>0.89571000000000001</c:v>
                </c:pt>
                <c:pt idx="328">
                  <c:v>0.86303399999999997</c:v>
                </c:pt>
                <c:pt idx="329">
                  <c:v>0.92680200000000001</c:v>
                </c:pt>
                <c:pt idx="330">
                  <c:v>0.97046399999999988</c:v>
                </c:pt>
                <c:pt idx="331">
                  <c:v>0.95666700000000005</c:v>
                </c:pt>
                <c:pt idx="332">
                  <c:v>0.87863700000000011</c:v>
                </c:pt>
                <c:pt idx="333">
                  <c:v>1.0128219999999997</c:v>
                </c:pt>
                <c:pt idx="334">
                  <c:v>0.89854000000000001</c:v>
                </c:pt>
                <c:pt idx="335">
                  <c:v>0.93410599999999999</c:v>
                </c:pt>
                <c:pt idx="336">
                  <c:v>0.91453099999999987</c:v>
                </c:pt>
                <c:pt idx="337">
                  <c:v>0.97472800000000015</c:v>
                </c:pt>
                <c:pt idx="338">
                  <c:v>0.91371400000000003</c:v>
                </c:pt>
                <c:pt idx="339">
                  <c:v>0.97712900000000014</c:v>
                </c:pt>
                <c:pt idx="340">
                  <c:v>0.88418599999999992</c:v>
                </c:pt>
                <c:pt idx="341">
                  <c:v>0.953102</c:v>
                </c:pt>
                <c:pt idx="342">
                  <c:v>0.97995200000000005</c:v>
                </c:pt>
                <c:pt idx="343">
                  <c:v>0.95259000000000005</c:v>
                </c:pt>
                <c:pt idx="344">
                  <c:v>0.89449100000000004</c:v>
                </c:pt>
                <c:pt idx="345">
                  <c:v>0.86359399999999997</c:v>
                </c:pt>
                <c:pt idx="346">
                  <c:v>0.98379799999999984</c:v>
                </c:pt>
                <c:pt idx="347">
                  <c:v>0.89207199999999998</c:v>
                </c:pt>
                <c:pt idx="348">
                  <c:v>1.0086229999999998</c:v>
                </c:pt>
                <c:pt idx="349">
                  <c:v>0.91127000000000002</c:v>
                </c:pt>
                <c:pt idx="350">
                  <c:v>0.88387400000000005</c:v>
                </c:pt>
                <c:pt idx="351">
                  <c:v>0.89222999999999997</c:v>
                </c:pt>
                <c:pt idx="352">
                  <c:v>0.95027799999999996</c:v>
                </c:pt>
                <c:pt idx="353">
                  <c:v>0.88339900000000005</c:v>
                </c:pt>
                <c:pt idx="354">
                  <c:v>0.99194000000000004</c:v>
                </c:pt>
                <c:pt idx="355">
                  <c:v>0.88480199999999998</c:v>
                </c:pt>
                <c:pt idx="356">
                  <c:v>0.93801999999999996</c:v>
                </c:pt>
                <c:pt idx="357">
                  <c:v>0.96224600000000005</c:v>
                </c:pt>
                <c:pt idx="358">
                  <c:v>0.90650799999999987</c:v>
                </c:pt>
                <c:pt idx="359">
                  <c:v>0.93994599999999995</c:v>
                </c:pt>
                <c:pt idx="360">
                  <c:v>0.95430099999999984</c:v>
                </c:pt>
                <c:pt idx="361">
                  <c:v>0.87178800000000012</c:v>
                </c:pt>
                <c:pt idx="362">
                  <c:v>0.99224400000000001</c:v>
                </c:pt>
                <c:pt idx="363">
                  <c:v>0.88614099999999996</c:v>
                </c:pt>
                <c:pt idx="364">
                  <c:v>0.97652000000000005</c:v>
                </c:pt>
                <c:pt idx="365">
                  <c:v>0.90420199999999984</c:v>
                </c:pt>
                <c:pt idx="366">
                  <c:v>0.87949299999999997</c:v>
                </c:pt>
                <c:pt idx="367">
                  <c:v>0.99649599999999994</c:v>
                </c:pt>
                <c:pt idx="368">
                  <c:v>0.90310599999999996</c:v>
                </c:pt>
                <c:pt idx="369">
                  <c:v>0.98319599999999996</c:v>
                </c:pt>
                <c:pt idx="370">
                  <c:v>0.86222399999999999</c:v>
                </c:pt>
                <c:pt idx="371">
                  <c:v>0.96708099999999997</c:v>
                </c:pt>
                <c:pt idx="372">
                  <c:v>0.98118699999999992</c:v>
                </c:pt>
                <c:pt idx="373">
                  <c:v>0.85578900000000013</c:v>
                </c:pt>
                <c:pt idx="374">
                  <c:v>0.91776899999999983</c:v>
                </c:pt>
                <c:pt idx="375">
                  <c:v>0.97169600000000012</c:v>
                </c:pt>
                <c:pt idx="376">
                  <c:v>0.87579200000000013</c:v>
                </c:pt>
                <c:pt idx="377">
                  <c:v>0.86850099999999997</c:v>
                </c:pt>
                <c:pt idx="378">
                  <c:v>1.0056859999999999</c:v>
                </c:pt>
                <c:pt idx="379">
                  <c:v>0.87960300000000013</c:v>
                </c:pt>
                <c:pt idx="380">
                  <c:v>0.96326000000000001</c:v>
                </c:pt>
                <c:pt idx="381">
                  <c:v>0.94954000000000005</c:v>
                </c:pt>
                <c:pt idx="382">
                  <c:v>0.90176299999999987</c:v>
                </c:pt>
                <c:pt idx="383">
                  <c:v>0.92513199999999984</c:v>
                </c:pt>
                <c:pt idx="384">
                  <c:v>0.93452500000000005</c:v>
                </c:pt>
                <c:pt idx="385">
                  <c:v>0.91882799999999998</c:v>
                </c:pt>
                <c:pt idx="386">
                  <c:v>0.90481100000000003</c:v>
                </c:pt>
                <c:pt idx="387">
                  <c:v>0.99113799999999985</c:v>
                </c:pt>
                <c:pt idx="388">
                  <c:v>0.939917</c:v>
                </c:pt>
                <c:pt idx="389">
                  <c:v>0.87543300000000002</c:v>
                </c:pt>
                <c:pt idx="390">
                  <c:v>0.88070300000000001</c:v>
                </c:pt>
                <c:pt idx="391">
                  <c:v>1.0102100000000001</c:v>
                </c:pt>
                <c:pt idx="392">
                  <c:v>0.91339000000000004</c:v>
                </c:pt>
                <c:pt idx="393">
                  <c:v>0.91826799999999986</c:v>
                </c:pt>
                <c:pt idx="394">
                  <c:v>0.99981100000000001</c:v>
                </c:pt>
                <c:pt idx="395">
                  <c:v>0.88834999999999997</c:v>
                </c:pt>
                <c:pt idx="396">
                  <c:v>0.9012119999999999</c:v>
                </c:pt>
                <c:pt idx="397">
                  <c:v>0.99469799999999997</c:v>
                </c:pt>
                <c:pt idx="398">
                  <c:v>0.87221199999999999</c:v>
                </c:pt>
                <c:pt idx="399">
                  <c:v>0.83662600000000009</c:v>
                </c:pt>
                <c:pt idx="400">
                  <c:v>0.99793799999999988</c:v>
                </c:pt>
                <c:pt idx="401">
                  <c:v>0.94223199999999996</c:v>
                </c:pt>
                <c:pt idx="402">
                  <c:v>0.88144400000000001</c:v>
                </c:pt>
                <c:pt idx="403">
                  <c:v>0.96109299999999998</c:v>
                </c:pt>
                <c:pt idx="404">
                  <c:v>1.0191619999999997</c:v>
                </c:pt>
                <c:pt idx="405">
                  <c:v>0.91090400000000005</c:v>
                </c:pt>
                <c:pt idx="406">
                  <c:v>1.004019</c:v>
                </c:pt>
                <c:pt idx="407">
                  <c:v>0.86498299999999984</c:v>
                </c:pt>
                <c:pt idx="408">
                  <c:v>1.005377</c:v>
                </c:pt>
                <c:pt idx="409">
                  <c:v>0.90021899999999988</c:v>
                </c:pt>
                <c:pt idx="410">
                  <c:v>0.86534800000000012</c:v>
                </c:pt>
                <c:pt idx="411">
                  <c:v>0.90548399999999984</c:v>
                </c:pt>
                <c:pt idx="412">
                  <c:v>0.89499099999999998</c:v>
                </c:pt>
                <c:pt idx="413">
                  <c:v>0.99803199999999992</c:v>
                </c:pt>
                <c:pt idx="414">
                  <c:v>0.91880799999999996</c:v>
                </c:pt>
                <c:pt idx="415">
                  <c:v>0.88047500000000001</c:v>
                </c:pt>
                <c:pt idx="416">
                  <c:v>0.91128799999999988</c:v>
                </c:pt>
                <c:pt idx="417">
                  <c:v>0.99291499999999988</c:v>
                </c:pt>
                <c:pt idx="418">
                  <c:v>0.87389300000000014</c:v>
                </c:pt>
                <c:pt idx="419">
                  <c:v>0.822465</c:v>
                </c:pt>
                <c:pt idx="420">
                  <c:v>0.97919500000000015</c:v>
                </c:pt>
                <c:pt idx="421">
                  <c:v>0.90160600000000002</c:v>
                </c:pt>
                <c:pt idx="422">
                  <c:v>0.891042</c:v>
                </c:pt>
                <c:pt idx="423">
                  <c:v>1.006054</c:v>
                </c:pt>
                <c:pt idx="424">
                  <c:v>0.88576100000000002</c:v>
                </c:pt>
                <c:pt idx="425">
                  <c:v>0.921153</c:v>
                </c:pt>
                <c:pt idx="426">
                  <c:v>0.94094299999999997</c:v>
                </c:pt>
                <c:pt idx="427">
                  <c:v>0.95923800000000004</c:v>
                </c:pt>
                <c:pt idx="428">
                  <c:v>0.86698699999999984</c:v>
                </c:pt>
                <c:pt idx="429">
                  <c:v>1.0021370000000001</c:v>
                </c:pt>
                <c:pt idx="430">
                  <c:v>0.907385</c:v>
                </c:pt>
                <c:pt idx="431">
                  <c:v>0.90039000000000002</c:v>
                </c:pt>
                <c:pt idx="432">
                  <c:v>1.004848</c:v>
                </c:pt>
                <c:pt idx="433">
                  <c:v>0.91259599999999996</c:v>
                </c:pt>
                <c:pt idx="434">
                  <c:v>0.87409800000000015</c:v>
                </c:pt>
                <c:pt idx="435">
                  <c:v>1.0068159999999999</c:v>
                </c:pt>
                <c:pt idx="436">
                  <c:v>0.90567200000000003</c:v>
                </c:pt>
                <c:pt idx="437">
                  <c:v>0.87864100000000023</c:v>
                </c:pt>
                <c:pt idx="438">
                  <c:v>0.92744599999999999</c:v>
                </c:pt>
                <c:pt idx="439">
                  <c:v>0.94192200000000004</c:v>
                </c:pt>
                <c:pt idx="440">
                  <c:v>0.94525599999999999</c:v>
                </c:pt>
                <c:pt idx="441">
                  <c:v>0.89195500000000005</c:v>
                </c:pt>
                <c:pt idx="442">
                  <c:v>0.88451799999999992</c:v>
                </c:pt>
                <c:pt idx="443">
                  <c:v>1.0245470000000001</c:v>
                </c:pt>
                <c:pt idx="444">
                  <c:v>0.90276599999999996</c:v>
                </c:pt>
                <c:pt idx="445">
                  <c:v>0.86294400000000016</c:v>
                </c:pt>
                <c:pt idx="446">
                  <c:v>0.95906199999999997</c:v>
                </c:pt>
                <c:pt idx="447">
                  <c:v>0.89798800000000001</c:v>
                </c:pt>
                <c:pt idx="448">
                  <c:v>0.89670499999999997</c:v>
                </c:pt>
                <c:pt idx="449">
                  <c:v>1.0171009999999998</c:v>
                </c:pt>
                <c:pt idx="450">
                  <c:v>0.9063119999999999</c:v>
                </c:pt>
                <c:pt idx="451">
                  <c:v>0.91059100000000004</c:v>
                </c:pt>
                <c:pt idx="452">
                  <c:v>0.99960599999999999</c:v>
                </c:pt>
                <c:pt idx="453">
                  <c:v>0.96803700000000004</c:v>
                </c:pt>
                <c:pt idx="454">
                  <c:v>1.0783590000000001</c:v>
                </c:pt>
                <c:pt idx="455">
                  <c:v>1.037012</c:v>
                </c:pt>
                <c:pt idx="456">
                  <c:v>1.0928929999999999</c:v>
                </c:pt>
                <c:pt idx="457">
                  <c:v>1.1131239999999998</c:v>
                </c:pt>
                <c:pt idx="458">
                  <c:v>1.0851899999999999</c:v>
                </c:pt>
                <c:pt idx="459">
                  <c:v>1.0443259999999999</c:v>
                </c:pt>
                <c:pt idx="460">
                  <c:v>1.102711</c:v>
                </c:pt>
                <c:pt idx="461">
                  <c:v>1.0374729999999999</c:v>
                </c:pt>
                <c:pt idx="462">
                  <c:v>1.034165</c:v>
                </c:pt>
                <c:pt idx="463">
                  <c:v>1.0464850000000001</c:v>
                </c:pt>
                <c:pt idx="464">
                  <c:v>1.03817</c:v>
                </c:pt>
                <c:pt idx="465">
                  <c:v>1.0777979999999998</c:v>
                </c:pt>
                <c:pt idx="466">
                  <c:v>1.0557649999999998</c:v>
                </c:pt>
                <c:pt idx="467">
                  <c:v>1.072959</c:v>
                </c:pt>
                <c:pt idx="468">
                  <c:v>1.0514189999999999</c:v>
                </c:pt>
                <c:pt idx="469">
                  <c:v>1.0979449999999997</c:v>
                </c:pt>
                <c:pt idx="470">
                  <c:v>1.051013</c:v>
                </c:pt>
                <c:pt idx="471">
                  <c:v>1.0949229999999999</c:v>
                </c:pt>
                <c:pt idx="472">
                  <c:v>1.0565689999999999</c:v>
                </c:pt>
                <c:pt idx="473">
                  <c:v>1.077912</c:v>
                </c:pt>
                <c:pt idx="474">
                  <c:v>1.1252139999999999</c:v>
                </c:pt>
                <c:pt idx="475">
                  <c:v>1.11937</c:v>
                </c:pt>
                <c:pt idx="476">
                  <c:v>1.035212</c:v>
                </c:pt>
                <c:pt idx="477">
                  <c:v>1.0928020000000001</c:v>
                </c:pt>
                <c:pt idx="478">
                  <c:v>1.070009</c:v>
                </c:pt>
                <c:pt idx="479">
                  <c:v>1.0509299999999997</c:v>
                </c:pt>
                <c:pt idx="480">
                  <c:v>1.0639459999999998</c:v>
                </c:pt>
                <c:pt idx="481">
                  <c:v>1.052732</c:v>
                </c:pt>
                <c:pt idx="482">
                  <c:v>1.0412889999999999</c:v>
                </c:pt>
                <c:pt idx="483">
                  <c:v>1.1029880000000001</c:v>
                </c:pt>
                <c:pt idx="484">
                  <c:v>1.0754629999999998</c:v>
                </c:pt>
                <c:pt idx="485">
                  <c:v>1.080104</c:v>
                </c:pt>
                <c:pt idx="486">
                  <c:v>1.1201870000000003</c:v>
                </c:pt>
                <c:pt idx="487">
                  <c:v>1.1370480000000001</c:v>
                </c:pt>
                <c:pt idx="488">
                  <c:v>1.0451349999999997</c:v>
                </c:pt>
                <c:pt idx="489">
                  <c:v>1.0692999999999997</c:v>
                </c:pt>
                <c:pt idx="490">
                  <c:v>1.1417289999999998</c:v>
                </c:pt>
                <c:pt idx="491">
                  <c:v>1.0446299999999997</c:v>
                </c:pt>
                <c:pt idx="492">
                  <c:v>1.0615129999999999</c:v>
                </c:pt>
                <c:pt idx="493">
                  <c:v>1.0383929999999999</c:v>
                </c:pt>
                <c:pt idx="494">
                  <c:v>1.091167</c:v>
                </c:pt>
                <c:pt idx="495">
                  <c:v>1.1239509999999999</c:v>
                </c:pt>
                <c:pt idx="496">
                  <c:v>1.0738359999999998</c:v>
                </c:pt>
                <c:pt idx="497">
                  <c:v>1.043018</c:v>
                </c:pt>
                <c:pt idx="498">
                  <c:v>1.0632699999999997</c:v>
                </c:pt>
                <c:pt idx="499">
                  <c:v>1.0347389999999999</c:v>
                </c:pt>
                <c:pt idx="500">
                  <c:v>1.1022570000000003</c:v>
                </c:pt>
                <c:pt idx="501">
                  <c:v>1.1279129999999999</c:v>
                </c:pt>
                <c:pt idx="502">
                  <c:v>1.040511</c:v>
                </c:pt>
                <c:pt idx="503">
                  <c:v>1.0157129999999999</c:v>
                </c:pt>
                <c:pt idx="504">
                  <c:v>1.070576</c:v>
                </c:pt>
                <c:pt idx="505">
                  <c:v>1.1038989999999997</c:v>
                </c:pt>
                <c:pt idx="506">
                  <c:v>1.0497139999999998</c:v>
                </c:pt>
                <c:pt idx="507">
                  <c:v>1.0994079999999999</c:v>
                </c:pt>
                <c:pt idx="508">
                  <c:v>1.1166</c:v>
                </c:pt>
                <c:pt idx="509">
                  <c:v>1.054211</c:v>
                </c:pt>
                <c:pt idx="510">
                  <c:v>1.1099699999999997</c:v>
                </c:pt>
                <c:pt idx="511">
                  <c:v>1.1198949999999999</c:v>
                </c:pt>
                <c:pt idx="512">
                  <c:v>1.0503830000000001</c:v>
                </c:pt>
                <c:pt idx="513">
                  <c:v>1.1003019999999999</c:v>
                </c:pt>
                <c:pt idx="514">
                  <c:v>1.0407329999999999</c:v>
                </c:pt>
                <c:pt idx="515">
                  <c:v>1.0774709999999998</c:v>
                </c:pt>
                <c:pt idx="516">
                  <c:v>1.0551739999999998</c:v>
                </c:pt>
                <c:pt idx="517">
                  <c:v>1.0979059999999998</c:v>
                </c:pt>
                <c:pt idx="518">
                  <c:v>1.117413</c:v>
                </c:pt>
                <c:pt idx="519">
                  <c:v>1.050592</c:v>
                </c:pt>
                <c:pt idx="520">
                  <c:v>1.1099489999999999</c:v>
                </c:pt>
                <c:pt idx="521">
                  <c:v>1.1468970000000001</c:v>
                </c:pt>
                <c:pt idx="522">
                  <c:v>1.0332219999999999</c:v>
                </c:pt>
                <c:pt idx="523">
                  <c:v>1.0715570000000001</c:v>
                </c:pt>
                <c:pt idx="524">
                  <c:v>1.0539449999999997</c:v>
                </c:pt>
                <c:pt idx="525">
                  <c:v>1.0699909999999997</c:v>
                </c:pt>
                <c:pt idx="526">
                  <c:v>1.0629679999999999</c:v>
                </c:pt>
                <c:pt idx="527">
                  <c:v>1.1126339999999999</c:v>
                </c:pt>
                <c:pt idx="528">
                  <c:v>1.0559809999999998</c:v>
                </c:pt>
                <c:pt idx="529">
                  <c:v>1.032216</c:v>
                </c:pt>
                <c:pt idx="530">
                  <c:v>1.049337</c:v>
                </c:pt>
                <c:pt idx="531">
                  <c:v>1.0361819999999999</c:v>
                </c:pt>
                <c:pt idx="532">
                  <c:v>1.114625</c:v>
                </c:pt>
                <c:pt idx="533">
                  <c:v>1.0717189999999999</c:v>
                </c:pt>
                <c:pt idx="534">
                  <c:v>1.0367839999999999</c:v>
                </c:pt>
                <c:pt idx="535">
                  <c:v>1.0531699999999997</c:v>
                </c:pt>
                <c:pt idx="536">
                  <c:v>1.1059349999999997</c:v>
                </c:pt>
                <c:pt idx="537">
                  <c:v>1.09019</c:v>
                </c:pt>
                <c:pt idx="538">
                  <c:v>1.0118019999999999</c:v>
                </c:pt>
                <c:pt idx="539">
                  <c:v>1.0512299999999999</c:v>
                </c:pt>
                <c:pt idx="540">
                  <c:v>1.0653999999999997</c:v>
                </c:pt>
                <c:pt idx="541">
                  <c:v>1.0411919999999997</c:v>
                </c:pt>
                <c:pt idx="542">
                  <c:v>1.07995</c:v>
                </c:pt>
                <c:pt idx="543">
                  <c:v>1.1172279999999999</c:v>
                </c:pt>
                <c:pt idx="544">
                  <c:v>1.0851289999999998</c:v>
                </c:pt>
                <c:pt idx="545">
                  <c:v>1.0894779999999999</c:v>
                </c:pt>
                <c:pt idx="546">
                  <c:v>1.0481149999999999</c:v>
                </c:pt>
                <c:pt idx="547">
                  <c:v>1.0367209999999998</c:v>
                </c:pt>
                <c:pt idx="548">
                  <c:v>1.0793689999999998</c:v>
                </c:pt>
                <c:pt idx="549">
                  <c:v>1.1154249999999999</c:v>
                </c:pt>
                <c:pt idx="550">
                  <c:v>1.0554059999999998</c:v>
                </c:pt>
                <c:pt idx="551">
                  <c:v>1.0826639999999998</c:v>
                </c:pt>
                <c:pt idx="552">
                  <c:v>1.0736009999999998</c:v>
                </c:pt>
                <c:pt idx="553">
                  <c:v>1.0677669999999997</c:v>
                </c:pt>
                <c:pt idx="554">
                  <c:v>1.1145860000000001</c:v>
                </c:pt>
                <c:pt idx="555">
                  <c:v>1.142101</c:v>
                </c:pt>
                <c:pt idx="556">
                  <c:v>1.021048</c:v>
                </c:pt>
                <c:pt idx="557">
                  <c:v>1.0639489999999998</c:v>
                </c:pt>
                <c:pt idx="558">
                  <c:v>1.0576079999999999</c:v>
                </c:pt>
                <c:pt idx="559">
                  <c:v>1.1139520000000001</c:v>
                </c:pt>
                <c:pt idx="560">
                  <c:v>1.0583199999999999</c:v>
                </c:pt>
                <c:pt idx="561">
                  <c:v>1.074538</c:v>
                </c:pt>
                <c:pt idx="562">
                  <c:v>1.0416429999999999</c:v>
                </c:pt>
                <c:pt idx="563">
                  <c:v>1.0975039999999998</c:v>
                </c:pt>
                <c:pt idx="564">
                  <c:v>1.0982799999999999</c:v>
                </c:pt>
                <c:pt idx="565">
                  <c:v>1.0520209999999999</c:v>
                </c:pt>
                <c:pt idx="566">
                  <c:v>1.0508139999999999</c:v>
                </c:pt>
                <c:pt idx="567">
                  <c:v>1.032186</c:v>
                </c:pt>
                <c:pt idx="568">
                  <c:v>1.066665</c:v>
                </c:pt>
                <c:pt idx="569">
                  <c:v>1.0351339999999998</c:v>
                </c:pt>
                <c:pt idx="570">
                  <c:v>1.0876989999999997</c:v>
                </c:pt>
                <c:pt idx="571">
                  <c:v>1.0518069999999997</c:v>
                </c:pt>
                <c:pt idx="572">
                  <c:v>1.0954739999999998</c:v>
                </c:pt>
                <c:pt idx="573">
                  <c:v>1.0430539999999999</c:v>
                </c:pt>
                <c:pt idx="574">
                  <c:v>1.079175</c:v>
                </c:pt>
                <c:pt idx="575">
                  <c:v>1.0821449999999999</c:v>
                </c:pt>
                <c:pt idx="576">
                  <c:v>1.0296669999999999</c:v>
                </c:pt>
                <c:pt idx="577">
                  <c:v>1.079307</c:v>
                </c:pt>
                <c:pt idx="578">
                  <c:v>1.056033</c:v>
                </c:pt>
                <c:pt idx="579">
                  <c:v>1.062263</c:v>
                </c:pt>
                <c:pt idx="580">
                  <c:v>1.1198899999999998</c:v>
                </c:pt>
                <c:pt idx="581">
                  <c:v>1.1241380000000001</c:v>
                </c:pt>
                <c:pt idx="582">
                  <c:v>1.0479499999999997</c:v>
                </c:pt>
                <c:pt idx="583">
                  <c:v>1.0994569999999999</c:v>
                </c:pt>
                <c:pt idx="584">
                  <c:v>1.1010259999999998</c:v>
                </c:pt>
                <c:pt idx="585">
                  <c:v>1.0577829999999999</c:v>
                </c:pt>
                <c:pt idx="586">
                  <c:v>1.0933949999999997</c:v>
                </c:pt>
                <c:pt idx="587">
                  <c:v>1.0524070000000001</c:v>
                </c:pt>
                <c:pt idx="588">
                  <c:v>1.0900510000000001</c:v>
                </c:pt>
                <c:pt idx="589">
                  <c:v>1.113972</c:v>
                </c:pt>
                <c:pt idx="590">
                  <c:v>1.0700069999999999</c:v>
                </c:pt>
                <c:pt idx="591">
                  <c:v>1.0757929999999998</c:v>
                </c:pt>
                <c:pt idx="592">
                  <c:v>1.085747</c:v>
                </c:pt>
                <c:pt idx="593">
                  <c:v>1.0572299999999997</c:v>
                </c:pt>
                <c:pt idx="594">
                  <c:v>1.0847689999999999</c:v>
                </c:pt>
                <c:pt idx="595">
                  <c:v>1.107051</c:v>
                </c:pt>
                <c:pt idx="596">
                  <c:v>1.0241750000000001</c:v>
                </c:pt>
                <c:pt idx="597">
                  <c:v>1.061008</c:v>
                </c:pt>
                <c:pt idx="598">
                  <c:v>1.096651</c:v>
                </c:pt>
                <c:pt idx="599">
                  <c:v>1.1225449999999999</c:v>
                </c:pt>
                <c:pt idx="600">
                  <c:v>1.0201639999999998</c:v>
                </c:pt>
                <c:pt idx="601">
                  <c:v>1.06714</c:v>
                </c:pt>
                <c:pt idx="602">
                  <c:v>1.0554279999999998</c:v>
                </c:pt>
                <c:pt idx="603">
                  <c:v>1.040019</c:v>
                </c:pt>
                <c:pt idx="604">
                  <c:v>1.0406770000000001</c:v>
                </c:pt>
                <c:pt idx="605">
                  <c:v>1.0591349999999997</c:v>
                </c:pt>
                <c:pt idx="606">
                  <c:v>1.1023590000000001</c:v>
                </c:pt>
                <c:pt idx="607">
                  <c:v>1.110409</c:v>
                </c:pt>
                <c:pt idx="608">
                  <c:v>1.0328599999999999</c:v>
                </c:pt>
                <c:pt idx="609">
                  <c:v>1.090584</c:v>
                </c:pt>
                <c:pt idx="610">
                  <c:v>1.085302</c:v>
                </c:pt>
                <c:pt idx="611">
                  <c:v>1.0558279999999998</c:v>
                </c:pt>
                <c:pt idx="612">
                  <c:v>1.0210659999999998</c:v>
                </c:pt>
                <c:pt idx="613">
                  <c:v>1.0719749999999997</c:v>
                </c:pt>
                <c:pt idx="614">
                  <c:v>1.0619809999999998</c:v>
                </c:pt>
                <c:pt idx="615">
                  <c:v>1.052875</c:v>
                </c:pt>
                <c:pt idx="616">
                  <c:v>1.0446530000000001</c:v>
                </c:pt>
                <c:pt idx="617">
                  <c:v>1.0727869999999999</c:v>
                </c:pt>
                <c:pt idx="618">
                  <c:v>1.082214</c:v>
                </c:pt>
                <c:pt idx="619">
                  <c:v>1.046041</c:v>
                </c:pt>
                <c:pt idx="620">
                  <c:v>1.0874619999999997</c:v>
                </c:pt>
                <c:pt idx="621">
                  <c:v>1.0253929999999998</c:v>
                </c:pt>
                <c:pt idx="622">
                  <c:v>1.044448</c:v>
                </c:pt>
                <c:pt idx="623">
                  <c:v>1.0483020000000001</c:v>
                </c:pt>
                <c:pt idx="624">
                  <c:v>1.0528850000000001</c:v>
                </c:pt>
                <c:pt idx="625">
                  <c:v>1.0881730000000001</c:v>
                </c:pt>
                <c:pt idx="626">
                  <c:v>1.1070259999999998</c:v>
                </c:pt>
                <c:pt idx="627">
                  <c:v>1.099958</c:v>
                </c:pt>
                <c:pt idx="628">
                  <c:v>1.0518229999999997</c:v>
                </c:pt>
                <c:pt idx="629">
                  <c:v>1.1205419999999999</c:v>
                </c:pt>
                <c:pt idx="630">
                  <c:v>1.1524540000000001</c:v>
                </c:pt>
                <c:pt idx="631">
                  <c:v>1.0262119999999999</c:v>
                </c:pt>
                <c:pt idx="632">
                  <c:v>1.045358</c:v>
                </c:pt>
                <c:pt idx="633">
                  <c:v>1.063318</c:v>
                </c:pt>
                <c:pt idx="634">
                  <c:v>1.0254479999999999</c:v>
                </c:pt>
                <c:pt idx="635">
                  <c:v>1.0359759999999998</c:v>
                </c:pt>
                <c:pt idx="636">
                  <c:v>1.0806359999999999</c:v>
                </c:pt>
                <c:pt idx="637">
                  <c:v>1.118954</c:v>
                </c:pt>
                <c:pt idx="638">
                  <c:v>1.072576</c:v>
                </c:pt>
                <c:pt idx="639">
                  <c:v>1.0666389999999999</c:v>
                </c:pt>
                <c:pt idx="640">
                  <c:v>1.120768</c:v>
                </c:pt>
                <c:pt idx="641">
                  <c:v>1.145875</c:v>
                </c:pt>
                <c:pt idx="642">
                  <c:v>1.041787</c:v>
                </c:pt>
                <c:pt idx="643">
                  <c:v>1.0253459999999999</c:v>
                </c:pt>
                <c:pt idx="644">
                  <c:v>1.2143550000000001</c:v>
                </c:pt>
                <c:pt idx="645">
                  <c:v>1.791212</c:v>
                </c:pt>
                <c:pt idx="646">
                  <c:v>1.5938619999999997</c:v>
                </c:pt>
                <c:pt idx="647">
                  <c:v>2.191182</c:v>
                </c:pt>
                <c:pt idx="648">
                  <c:v>1.802046</c:v>
                </c:pt>
                <c:pt idx="649">
                  <c:v>1.7426339999999998</c:v>
                </c:pt>
                <c:pt idx="650">
                  <c:v>1.4120809999999999</c:v>
                </c:pt>
                <c:pt idx="651">
                  <c:v>2.0370429999999997</c:v>
                </c:pt>
                <c:pt idx="652">
                  <c:v>1.8614289999999998</c:v>
                </c:pt>
                <c:pt idx="653">
                  <c:v>2.2542519999999997</c:v>
                </c:pt>
                <c:pt idx="654">
                  <c:v>1.829607</c:v>
                </c:pt>
                <c:pt idx="655">
                  <c:v>1.6908380000000001</c:v>
                </c:pt>
                <c:pt idx="656">
                  <c:v>1.806025</c:v>
                </c:pt>
                <c:pt idx="657">
                  <c:v>1.8936439999999999</c:v>
                </c:pt>
                <c:pt idx="658">
                  <c:v>2.2175129999999998</c:v>
                </c:pt>
                <c:pt idx="659">
                  <c:v>1.8338079999999999</c:v>
                </c:pt>
                <c:pt idx="660">
                  <c:v>2.0270579999999998</c:v>
                </c:pt>
                <c:pt idx="661">
                  <c:v>2.4440119999999999</c:v>
                </c:pt>
                <c:pt idx="662">
                  <c:v>2.4790179999999995</c:v>
                </c:pt>
                <c:pt idx="663">
                  <c:v>2.5069549999999996</c:v>
                </c:pt>
                <c:pt idx="664">
                  <c:v>2.5382719999999996</c:v>
                </c:pt>
                <c:pt idx="665">
                  <c:v>2.5451169999999999</c:v>
                </c:pt>
                <c:pt idx="666">
                  <c:v>2.3920119999999994</c:v>
                </c:pt>
                <c:pt idx="667">
                  <c:v>2.480057</c:v>
                </c:pt>
                <c:pt idx="668">
                  <c:v>2.4757479999999994</c:v>
                </c:pt>
                <c:pt idx="669">
                  <c:v>2.4712629999999995</c:v>
                </c:pt>
                <c:pt idx="670">
                  <c:v>2.5450559999999998</c:v>
                </c:pt>
                <c:pt idx="671">
                  <c:v>2.4483380000000001</c:v>
                </c:pt>
                <c:pt idx="672">
                  <c:v>2.4525809999999995</c:v>
                </c:pt>
                <c:pt idx="673">
                  <c:v>2.4417629999999995</c:v>
                </c:pt>
                <c:pt idx="674">
                  <c:v>2.566513</c:v>
                </c:pt>
                <c:pt idx="675">
                  <c:v>2.491987</c:v>
                </c:pt>
                <c:pt idx="676">
                  <c:v>2.477163</c:v>
                </c:pt>
                <c:pt idx="677">
                  <c:v>2.4340039999999994</c:v>
                </c:pt>
                <c:pt idx="678">
                  <c:v>2.5585330000000002</c:v>
                </c:pt>
                <c:pt idx="679">
                  <c:v>2.5366449999999992</c:v>
                </c:pt>
                <c:pt idx="680">
                  <c:v>2.538767</c:v>
                </c:pt>
                <c:pt idx="681">
                  <c:v>2.5175529999999995</c:v>
                </c:pt>
                <c:pt idx="682">
                  <c:v>2.6132960000000001</c:v>
                </c:pt>
                <c:pt idx="683">
                  <c:v>2.4950889999999997</c:v>
                </c:pt>
                <c:pt idx="684">
                  <c:v>2.5207479999999998</c:v>
                </c:pt>
                <c:pt idx="685">
                  <c:v>2.5787849999999999</c:v>
                </c:pt>
                <c:pt idx="686">
                  <c:v>2.5603289999999999</c:v>
                </c:pt>
                <c:pt idx="687">
                  <c:v>2.5508089999999997</c:v>
                </c:pt>
                <c:pt idx="688">
                  <c:v>2.5208629999999994</c:v>
                </c:pt>
                <c:pt idx="689">
                  <c:v>2.5727359999999995</c:v>
                </c:pt>
                <c:pt idx="690">
                  <c:v>2.5681229999999999</c:v>
                </c:pt>
                <c:pt idx="691">
                  <c:v>2.5788289999999994</c:v>
                </c:pt>
                <c:pt idx="692">
                  <c:v>2.5395399999999997</c:v>
                </c:pt>
                <c:pt idx="693">
                  <c:v>2.4832879999999999</c:v>
                </c:pt>
                <c:pt idx="694">
                  <c:v>2.5250409999999994</c:v>
                </c:pt>
                <c:pt idx="695">
                  <c:v>2.520508</c:v>
                </c:pt>
                <c:pt idx="696">
                  <c:v>2.5420699999999994</c:v>
                </c:pt>
                <c:pt idx="697">
                  <c:v>2.4887709999999998</c:v>
                </c:pt>
                <c:pt idx="698">
                  <c:v>2.5468039999999994</c:v>
                </c:pt>
                <c:pt idx="699">
                  <c:v>2.5422879999999997</c:v>
                </c:pt>
                <c:pt idx="700">
                  <c:v>2.569302</c:v>
                </c:pt>
                <c:pt idx="701">
                  <c:v>2.5356049999999994</c:v>
                </c:pt>
                <c:pt idx="702">
                  <c:v>2.5490370000000002</c:v>
                </c:pt>
                <c:pt idx="703">
                  <c:v>2.486332</c:v>
                </c:pt>
                <c:pt idx="704">
                  <c:v>2.5108869999999994</c:v>
                </c:pt>
                <c:pt idx="705">
                  <c:v>2.5214819999999998</c:v>
                </c:pt>
                <c:pt idx="706">
                  <c:v>2.5317429999999996</c:v>
                </c:pt>
                <c:pt idx="707">
                  <c:v>2.5606689999999994</c:v>
                </c:pt>
                <c:pt idx="708">
                  <c:v>2.5357559999999997</c:v>
                </c:pt>
                <c:pt idx="709">
                  <c:v>2.5349569999999995</c:v>
                </c:pt>
                <c:pt idx="710">
                  <c:v>2.5373700000000001</c:v>
                </c:pt>
                <c:pt idx="711">
                  <c:v>2.479714</c:v>
                </c:pt>
                <c:pt idx="712">
                  <c:v>2.5108599999999996</c:v>
                </c:pt>
                <c:pt idx="713">
                  <c:v>2.4498689999999996</c:v>
                </c:pt>
                <c:pt idx="714">
                  <c:v>2.4710209999999995</c:v>
                </c:pt>
                <c:pt idx="715">
                  <c:v>2.5080800000000001</c:v>
                </c:pt>
                <c:pt idx="716">
                  <c:v>2.544565</c:v>
                </c:pt>
                <c:pt idx="717">
                  <c:v>2.4857489999999998</c:v>
                </c:pt>
                <c:pt idx="718">
                  <c:v>2.4741900000000001</c:v>
                </c:pt>
                <c:pt idx="719">
                  <c:v>2.4605090000000001</c:v>
                </c:pt>
                <c:pt idx="720">
                  <c:v>2.4502719999999996</c:v>
                </c:pt>
                <c:pt idx="721">
                  <c:v>2.481325</c:v>
                </c:pt>
                <c:pt idx="722">
                  <c:v>2.5382449999999994</c:v>
                </c:pt>
                <c:pt idx="723">
                  <c:v>2.5203370000000005</c:v>
                </c:pt>
                <c:pt idx="724">
                  <c:v>2.515431</c:v>
                </c:pt>
                <c:pt idx="725">
                  <c:v>2.537928</c:v>
                </c:pt>
                <c:pt idx="726">
                  <c:v>2.4755240000000001</c:v>
                </c:pt>
                <c:pt idx="727">
                  <c:v>2.5044049999999998</c:v>
                </c:pt>
                <c:pt idx="728">
                  <c:v>2.5552969999999995</c:v>
                </c:pt>
                <c:pt idx="729">
                  <c:v>3.9776639999999994</c:v>
                </c:pt>
                <c:pt idx="730">
                  <c:v>3.990783</c:v>
                </c:pt>
                <c:pt idx="731">
                  <c:v>3.9739990000000001</c:v>
                </c:pt>
                <c:pt idx="732">
                  <c:v>3.98183</c:v>
                </c:pt>
                <c:pt idx="733">
                  <c:v>4.0328039999999996</c:v>
                </c:pt>
                <c:pt idx="734">
                  <c:v>3.9627779999999997</c:v>
                </c:pt>
                <c:pt idx="735">
                  <c:v>4.006435999999999</c:v>
                </c:pt>
                <c:pt idx="736">
                  <c:v>3.910245999999999</c:v>
                </c:pt>
                <c:pt idx="737">
                  <c:v>3.907985</c:v>
                </c:pt>
                <c:pt idx="738">
                  <c:v>4.0316600000000005</c:v>
                </c:pt>
                <c:pt idx="739">
                  <c:v>3.9356429999999989</c:v>
                </c:pt>
                <c:pt idx="740">
                  <c:v>3.9543349999999999</c:v>
                </c:pt>
                <c:pt idx="741">
                  <c:v>3.943975</c:v>
                </c:pt>
                <c:pt idx="742">
                  <c:v>3.9684870000000001</c:v>
                </c:pt>
                <c:pt idx="743">
                  <c:v>3.909897</c:v>
                </c:pt>
                <c:pt idx="744">
                  <c:v>3.9410599999999993</c:v>
                </c:pt>
                <c:pt idx="745">
                  <c:v>3.910199</c:v>
                </c:pt>
                <c:pt idx="746">
                  <c:v>3.984156</c:v>
                </c:pt>
                <c:pt idx="747">
                  <c:v>3.9195049999999996</c:v>
                </c:pt>
                <c:pt idx="748">
                  <c:v>3.9210449999999994</c:v>
                </c:pt>
                <c:pt idx="749">
                  <c:v>3.9639630000000001</c:v>
                </c:pt>
                <c:pt idx="750">
                  <c:v>3.9447860000000001</c:v>
                </c:pt>
                <c:pt idx="751">
                  <c:v>3.9021889999999995</c:v>
                </c:pt>
                <c:pt idx="752">
                  <c:v>4.0137780000000003</c:v>
                </c:pt>
                <c:pt idx="753">
                  <c:v>3.9145910000000002</c:v>
                </c:pt>
                <c:pt idx="754">
                  <c:v>3.9550229999999997</c:v>
                </c:pt>
                <c:pt idx="755">
                  <c:v>4.0164169999999988</c:v>
                </c:pt>
                <c:pt idx="756">
                  <c:v>3.9618039999999994</c:v>
                </c:pt>
                <c:pt idx="757">
                  <c:v>4.0313030000000012</c:v>
                </c:pt>
                <c:pt idx="758">
                  <c:v>4.0371169999999994</c:v>
                </c:pt>
                <c:pt idx="759">
                  <c:v>4.0616760000000003</c:v>
                </c:pt>
                <c:pt idx="760">
                  <c:v>4.0381320000000001</c:v>
                </c:pt>
                <c:pt idx="761">
                  <c:v>3.9734019999999997</c:v>
                </c:pt>
                <c:pt idx="762">
                  <c:v>3.9105449999999995</c:v>
                </c:pt>
                <c:pt idx="763">
                  <c:v>3.9388839999999994</c:v>
                </c:pt>
                <c:pt idx="764">
                  <c:v>3.9558429999999993</c:v>
                </c:pt>
                <c:pt idx="765">
                  <c:v>4.0046369999999989</c:v>
                </c:pt>
                <c:pt idx="766">
                  <c:v>4.0301149999999994</c:v>
                </c:pt>
                <c:pt idx="767">
                  <c:v>3.9386009999999994</c:v>
                </c:pt>
                <c:pt idx="768">
                  <c:v>3.9775290000000001</c:v>
                </c:pt>
                <c:pt idx="769">
                  <c:v>3.9210119999999997</c:v>
                </c:pt>
                <c:pt idx="770">
                  <c:v>4.0389270000000002</c:v>
                </c:pt>
                <c:pt idx="771">
                  <c:v>4.0180139999999991</c:v>
                </c:pt>
                <c:pt idx="772">
                  <c:v>3.9784399999999995</c:v>
                </c:pt>
                <c:pt idx="773">
                  <c:v>3.940372</c:v>
                </c:pt>
                <c:pt idx="774">
                  <c:v>3.9489230000000002</c:v>
                </c:pt>
                <c:pt idx="775">
                  <c:v>4.078536999999999</c:v>
                </c:pt>
                <c:pt idx="776">
                  <c:v>3.9361559999999995</c:v>
                </c:pt>
                <c:pt idx="777">
                  <c:v>3.9727349999999997</c:v>
                </c:pt>
                <c:pt idx="778">
                  <c:v>3.9119449999999993</c:v>
                </c:pt>
                <c:pt idx="779">
                  <c:v>4.0110000000000001</c:v>
                </c:pt>
                <c:pt idx="780">
                  <c:v>3.9643060000000001</c:v>
                </c:pt>
                <c:pt idx="781">
                  <c:v>4.000375</c:v>
                </c:pt>
                <c:pt idx="782">
                  <c:v>4.0570869999999992</c:v>
                </c:pt>
                <c:pt idx="783">
                  <c:v>3.9531809999999998</c:v>
                </c:pt>
                <c:pt idx="784">
                  <c:v>3.9401440000000001</c:v>
                </c:pt>
                <c:pt idx="785">
                  <c:v>3.9355039999999994</c:v>
                </c:pt>
                <c:pt idx="786">
                  <c:v>3.9987200000000001</c:v>
                </c:pt>
                <c:pt idx="787">
                  <c:v>3.9686089999999994</c:v>
                </c:pt>
                <c:pt idx="788">
                  <c:v>3.9745469999999994</c:v>
                </c:pt>
                <c:pt idx="789">
                  <c:v>3.8832399999999998</c:v>
                </c:pt>
                <c:pt idx="790">
                  <c:v>3.9865089999999994</c:v>
                </c:pt>
                <c:pt idx="791">
                  <c:v>4.0351220000000003</c:v>
                </c:pt>
                <c:pt idx="792">
                  <c:v>4.0249539999999984</c:v>
                </c:pt>
                <c:pt idx="793">
                  <c:v>3.9859390000000001</c:v>
                </c:pt>
                <c:pt idx="794">
                  <c:v>3.9633989999999999</c:v>
                </c:pt>
                <c:pt idx="795">
                  <c:v>4.034878</c:v>
                </c:pt>
                <c:pt idx="796">
                  <c:v>3.9304969999999995</c:v>
                </c:pt>
                <c:pt idx="797">
                  <c:v>3.9352309999999995</c:v>
                </c:pt>
                <c:pt idx="798">
                  <c:v>3.9989779999999997</c:v>
                </c:pt>
                <c:pt idx="799">
                  <c:v>3.9603359999999999</c:v>
                </c:pt>
                <c:pt idx="800">
                  <c:v>4.0458670000000003</c:v>
                </c:pt>
                <c:pt idx="801">
                  <c:v>3.9396509999999996</c:v>
                </c:pt>
                <c:pt idx="802">
                  <c:v>3.963085</c:v>
                </c:pt>
                <c:pt idx="803">
                  <c:v>3.9931239999999999</c:v>
                </c:pt>
                <c:pt idx="804">
                  <c:v>3.92537</c:v>
                </c:pt>
                <c:pt idx="805">
                  <c:v>3.9512679999999993</c:v>
                </c:pt>
                <c:pt idx="806">
                  <c:v>3.9437229999999999</c:v>
                </c:pt>
                <c:pt idx="807">
                  <c:v>3.9834900000000002</c:v>
                </c:pt>
                <c:pt idx="808">
                  <c:v>4.0077290000000003</c:v>
                </c:pt>
                <c:pt idx="809">
                  <c:v>3.97715</c:v>
                </c:pt>
                <c:pt idx="810">
                  <c:v>4.017777999999999</c:v>
                </c:pt>
                <c:pt idx="811">
                  <c:v>3.9794599999999996</c:v>
                </c:pt>
                <c:pt idx="812">
                  <c:v>4.0312620000000008</c:v>
                </c:pt>
                <c:pt idx="813">
                  <c:v>4.0014609999999999</c:v>
                </c:pt>
                <c:pt idx="814">
                  <c:v>3.9146909999999995</c:v>
                </c:pt>
                <c:pt idx="815">
                  <c:v>3.9954299999999994</c:v>
                </c:pt>
                <c:pt idx="816">
                  <c:v>4.0233629999999998</c:v>
                </c:pt>
                <c:pt idx="817">
                  <c:v>3.9539029999999995</c:v>
                </c:pt>
                <c:pt idx="818">
                  <c:v>3.9677899999999999</c:v>
                </c:pt>
                <c:pt idx="819">
                  <c:v>3.9327259999999997</c:v>
                </c:pt>
                <c:pt idx="820">
                  <c:v>3.9758819999999995</c:v>
                </c:pt>
                <c:pt idx="821">
                  <c:v>4.0154889999999988</c:v>
                </c:pt>
                <c:pt idx="822">
                  <c:v>3.9508009999999993</c:v>
                </c:pt>
                <c:pt idx="823">
                  <c:v>3.9565069999999998</c:v>
                </c:pt>
                <c:pt idx="824">
                  <c:v>3.9320649999999993</c:v>
                </c:pt>
                <c:pt idx="825">
                  <c:v>4.0265329999999988</c:v>
                </c:pt>
                <c:pt idx="826">
                  <c:v>3.8970829999999994</c:v>
                </c:pt>
                <c:pt idx="827">
                  <c:v>3.9263330000000001</c:v>
                </c:pt>
                <c:pt idx="828">
                  <c:v>3.9429310000000002</c:v>
                </c:pt>
                <c:pt idx="829">
                  <c:v>3.93879</c:v>
                </c:pt>
                <c:pt idx="830">
                  <c:v>4.0168349999999995</c:v>
                </c:pt>
                <c:pt idx="831">
                  <c:v>3.9517219999999997</c:v>
                </c:pt>
                <c:pt idx="832">
                  <c:v>3.9740769999999994</c:v>
                </c:pt>
                <c:pt idx="833">
                  <c:v>4.0148229999999989</c:v>
                </c:pt>
                <c:pt idx="834">
                  <c:v>4.0202169999999988</c:v>
                </c:pt>
                <c:pt idx="835">
                  <c:v>4.023584999999998</c:v>
                </c:pt>
                <c:pt idx="836">
                  <c:v>4.0009449999999989</c:v>
                </c:pt>
                <c:pt idx="837">
                  <c:v>3.9293130000000001</c:v>
                </c:pt>
                <c:pt idx="838">
                  <c:v>3.923638</c:v>
                </c:pt>
                <c:pt idx="839">
                  <c:v>4.0368589999999998</c:v>
                </c:pt>
                <c:pt idx="840">
                  <c:v>4.0673279999999989</c:v>
                </c:pt>
                <c:pt idx="841">
                  <c:v>3.9734229999999995</c:v>
                </c:pt>
                <c:pt idx="842">
                  <c:v>3.9984739999999994</c:v>
                </c:pt>
                <c:pt idx="843">
                  <c:v>3.9719019999999996</c:v>
                </c:pt>
                <c:pt idx="844">
                  <c:v>3.942048999999999</c:v>
                </c:pt>
                <c:pt idx="845">
                  <c:v>4.037058</c:v>
                </c:pt>
                <c:pt idx="846">
                  <c:v>3.9689519999999998</c:v>
                </c:pt>
                <c:pt idx="847">
                  <c:v>3.9862699999999998</c:v>
                </c:pt>
                <c:pt idx="848">
                  <c:v>3.9945900000000001</c:v>
                </c:pt>
                <c:pt idx="849">
                  <c:v>3.9233150000000001</c:v>
                </c:pt>
                <c:pt idx="850">
                  <c:v>3.9371390000000002</c:v>
                </c:pt>
                <c:pt idx="851">
                  <c:v>4.0316850000000004</c:v>
                </c:pt>
                <c:pt idx="852">
                  <c:v>3.9147459999999996</c:v>
                </c:pt>
                <c:pt idx="853">
                  <c:v>3.9867159999999995</c:v>
                </c:pt>
                <c:pt idx="854">
                  <c:v>3.980966</c:v>
                </c:pt>
                <c:pt idx="855">
                  <c:v>4.0282520000000002</c:v>
                </c:pt>
                <c:pt idx="856">
                  <c:v>3.9423910000000002</c:v>
                </c:pt>
                <c:pt idx="857">
                  <c:v>4.063739</c:v>
                </c:pt>
                <c:pt idx="858">
                  <c:v>3.9430350000000001</c:v>
                </c:pt>
                <c:pt idx="859">
                  <c:v>3.9458319999999998</c:v>
                </c:pt>
                <c:pt idx="860">
                  <c:v>4.0171269999999994</c:v>
                </c:pt>
                <c:pt idx="861">
                  <c:v>3.8971269999999998</c:v>
                </c:pt>
                <c:pt idx="862">
                  <c:v>3.9262379999999997</c:v>
                </c:pt>
                <c:pt idx="863">
                  <c:v>3.979133</c:v>
                </c:pt>
                <c:pt idx="864">
                  <c:v>4.0106510000000002</c:v>
                </c:pt>
                <c:pt idx="865">
                  <c:v>4.0253480000000001</c:v>
                </c:pt>
                <c:pt idx="866">
                  <c:v>4.0077849999999993</c:v>
                </c:pt>
                <c:pt idx="867">
                  <c:v>3.9867849999999998</c:v>
                </c:pt>
                <c:pt idx="868">
                  <c:v>3.9776949999999998</c:v>
                </c:pt>
                <c:pt idx="869">
                  <c:v>3.944769</c:v>
                </c:pt>
                <c:pt idx="870">
                  <c:v>4.0107460000000001</c:v>
                </c:pt>
                <c:pt idx="871">
                  <c:v>3.9673579999999999</c:v>
                </c:pt>
                <c:pt idx="872">
                  <c:v>3.9629149999999997</c:v>
                </c:pt>
                <c:pt idx="873">
                  <c:v>4.0425690000000003</c:v>
                </c:pt>
                <c:pt idx="874">
                  <c:v>3.9983179999999998</c:v>
                </c:pt>
                <c:pt idx="875">
                  <c:v>4.0546620000000004</c:v>
                </c:pt>
                <c:pt idx="876">
                  <c:v>3.955646999999999</c:v>
                </c:pt>
                <c:pt idx="877">
                  <c:v>3.999377</c:v>
                </c:pt>
                <c:pt idx="878">
                  <c:v>3.9586929999999994</c:v>
                </c:pt>
                <c:pt idx="879">
                  <c:v>3.9324249999999994</c:v>
                </c:pt>
                <c:pt idx="880">
                  <c:v>3.9459629999999994</c:v>
                </c:pt>
                <c:pt idx="881">
                  <c:v>3.9108569999999996</c:v>
                </c:pt>
                <c:pt idx="882">
                  <c:v>3.9990269999999994</c:v>
                </c:pt>
                <c:pt idx="883">
                  <c:v>3.929433</c:v>
                </c:pt>
                <c:pt idx="884">
                  <c:v>3.9508659999999995</c:v>
                </c:pt>
                <c:pt idx="885">
                  <c:v>3.983549</c:v>
                </c:pt>
                <c:pt idx="886">
                  <c:v>3.973115</c:v>
                </c:pt>
                <c:pt idx="887">
                  <c:v>3.9768049999999993</c:v>
                </c:pt>
                <c:pt idx="888">
                  <c:v>3.9882649999999997</c:v>
                </c:pt>
                <c:pt idx="889">
                  <c:v>3.9812940000000001</c:v>
                </c:pt>
                <c:pt idx="890">
                  <c:v>3.9597619999999996</c:v>
                </c:pt>
                <c:pt idx="891">
                  <c:v>3.9743779999999997</c:v>
                </c:pt>
                <c:pt idx="892">
                  <c:v>4.0069839999999992</c:v>
                </c:pt>
                <c:pt idx="893">
                  <c:v>3.9545539999999995</c:v>
                </c:pt>
                <c:pt idx="894">
                  <c:v>3.9692979999999998</c:v>
                </c:pt>
                <c:pt idx="895">
                  <c:v>3.9884459999999997</c:v>
                </c:pt>
                <c:pt idx="896">
                  <c:v>3.9945909999999998</c:v>
                </c:pt>
                <c:pt idx="897">
                  <c:v>3.9109469999999997</c:v>
                </c:pt>
                <c:pt idx="898">
                  <c:v>4.0069990000000004</c:v>
                </c:pt>
                <c:pt idx="899">
                  <c:v>4.065059999999999</c:v>
                </c:pt>
                <c:pt idx="900">
                  <c:v>4.003158</c:v>
                </c:pt>
                <c:pt idx="901">
                  <c:v>3.9716399999999994</c:v>
                </c:pt>
                <c:pt idx="902">
                  <c:v>3.9967679999999994</c:v>
                </c:pt>
                <c:pt idx="903">
                  <c:v>4.0062059999999997</c:v>
                </c:pt>
                <c:pt idx="904">
                  <c:v>4.0522429999999998</c:v>
                </c:pt>
                <c:pt idx="905">
                  <c:v>3.8923069999999997</c:v>
                </c:pt>
                <c:pt idx="906">
                  <c:v>3.965122</c:v>
                </c:pt>
                <c:pt idx="907">
                  <c:v>3.927457</c:v>
                </c:pt>
                <c:pt idx="908">
                  <c:v>3.9148819999999995</c:v>
                </c:pt>
                <c:pt idx="909">
                  <c:v>3.9366579999999991</c:v>
                </c:pt>
                <c:pt idx="910">
                  <c:v>3.953538</c:v>
                </c:pt>
                <c:pt idx="911">
                  <c:v>3.935397</c:v>
                </c:pt>
                <c:pt idx="912">
                  <c:v>4.0843530000000001</c:v>
                </c:pt>
                <c:pt idx="913">
                  <c:v>4.0396390000000011</c:v>
                </c:pt>
                <c:pt idx="914">
                  <c:v>3.8756349999999995</c:v>
                </c:pt>
                <c:pt idx="915">
                  <c:v>4.0217299999999998</c:v>
                </c:pt>
                <c:pt idx="916">
                  <c:v>3.9616169999999995</c:v>
                </c:pt>
                <c:pt idx="917">
                  <c:v>3.9329839999999994</c:v>
                </c:pt>
                <c:pt idx="918">
                  <c:v>3.9178199999999994</c:v>
                </c:pt>
                <c:pt idx="919">
                  <c:v>3.9428299999999994</c:v>
                </c:pt>
                <c:pt idx="920">
                  <c:v>4.0345109999999993</c:v>
                </c:pt>
                <c:pt idx="921">
                  <c:v>3.9663889999999995</c:v>
                </c:pt>
                <c:pt idx="922">
                  <c:v>4.0618980000000002</c:v>
                </c:pt>
                <c:pt idx="923">
                  <c:v>4.0078259999999988</c:v>
                </c:pt>
                <c:pt idx="924">
                  <c:v>3.9639630000000001</c:v>
                </c:pt>
                <c:pt idx="925">
                  <c:v>3.9592859999999996</c:v>
                </c:pt>
                <c:pt idx="926">
                  <c:v>3.9518099999999996</c:v>
                </c:pt>
                <c:pt idx="927">
                  <c:v>3.9549259999999995</c:v>
                </c:pt>
                <c:pt idx="928">
                  <c:v>3.921926</c:v>
                </c:pt>
                <c:pt idx="929">
                  <c:v>3.9619230000000001</c:v>
                </c:pt>
                <c:pt idx="930">
                  <c:v>3.9879730000000002</c:v>
                </c:pt>
                <c:pt idx="931">
                  <c:v>3.9375300000000002</c:v>
                </c:pt>
                <c:pt idx="932">
                  <c:v>3.975045999999999</c:v>
                </c:pt>
                <c:pt idx="933">
                  <c:v>3.9853679999999998</c:v>
                </c:pt>
                <c:pt idx="934">
                  <c:v>3.9118929999999996</c:v>
                </c:pt>
                <c:pt idx="935">
                  <c:v>4.0247119999999992</c:v>
                </c:pt>
                <c:pt idx="936">
                  <c:v>3.9432390000000002</c:v>
                </c:pt>
                <c:pt idx="937">
                  <c:v>3.9150609999999997</c:v>
                </c:pt>
                <c:pt idx="938">
                  <c:v>3.9829219999999999</c:v>
                </c:pt>
                <c:pt idx="939">
                  <c:v>4.0150359999999994</c:v>
                </c:pt>
                <c:pt idx="940">
                  <c:v>3.9687760000000001</c:v>
                </c:pt>
                <c:pt idx="941">
                  <c:v>4.0045049999999991</c:v>
                </c:pt>
                <c:pt idx="942">
                  <c:v>3.9903049999999998</c:v>
                </c:pt>
                <c:pt idx="943">
                  <c:v>3.9292499999999997</c:v>
                </c:pt>
                <c:pt idx="944">
                  <c:v>3.967279</c:v>
                </c:pt>
                <c:pt idx="945">
                  <c:v>3.938294</c:v>
                </c:pt>
                <c:pt idx="946">
                  <c:v>4.0275169999999978</c:v>
                </c:pt>
                <c:pt idx="947">
                  <c:v>4.0136000000000003</c:v>
                </c:pt>
                <c:pt idx="948">
                  <c:v>3.940528</c:v>
                </c:pt>
                <c:pt idx="949">
                  <c:v>3.9498769999999994</c:v>
                </c:pt>
                <c:pt idx="950">
                  <c:v>4.0009299999999994</c:v>
                </c:pt>
                <c:pt idx="951">
                  <c:v>3.9585079999999997</c:v>
                </c:pt>
                <c:pt idx="952">
                  <c:v>3.9955409999999993</c:v>
                </c:pt>
                <c:pt idx="953">
                  <c:v>3.9322979999999994</c:v>
                </c:pt>
                <c:pt idx="954">
                  <c:v>3.9188099999999997</c:v>
                </c:pt>
                <c:pt idx="955">
                  <c:v>3.9590259999999997</c:v>
                </c:pt>
                <c:pt idx="956">
                  <c:v>3.9120279999999994</c:v>
                </c:pt>
                <c:pt idx="957">
                  <c:v>3.9189479999999994</c:v>
                </c:pt>
                <c:pt idx="958">
                  <c:v>4.0140919999999989</c:v>
                </c:pt>
                <c:pt idx="959">
                  <c:v>3.9643290000000002</c:v>
                </c:pt>
                <c:pt idx="960">
                  <c:v>4.0086300000000001</c:v>
                </c:pt>
                <c:pt idx="961">
                  <c:v>3.9666119999999996</c:v>
                </c:pt>
                <c:pt idx="962">
                  <c:v>4.0517209999999997</c:v>
                </c:pt>
                <c:pt idx="963">
                  <c:v>3.9403389999999998</c:v>
                </c:pt>
                <c:pt idx="964">
                  <c:v>3.987965</c:v>
                </c:pt>
                <c:pt idx="965">
                  <c:v>4.0067839999999997</c:v>
                </c:pt>
                <c:pt idx="966">
                  <c:v>3.9513319999999998</c:v>
                </c:pt>
                <c:pt idx="967">
                  <c:v>3.997001</c:v>
                </c:pt>
                <c:pt idx="968">
                  <c:v>3.9316779999999993</c:v>
                </c:pt>
                <c:pt idx="969">
                  <c:v>3.9390039999999997</c:v>
                </c:pt>
                <c:pt idx="970">
                  <c:v>3.9357249999999997</c:v>
                </c:pt>
                <c:pt idx="971">
                  <c:v>3.997671</c:v>
                </c:pt>
                <c:pt idx="972">
                  <c:v>3.9801739999999999</c:v>
                </c:pt>
                <c:pt idx="973">
                  <c:v>3.9711489999999996</c:v>
                </c:pt>
                <c:pt idx="974">
                  <c:v>3.9432770000000001</c:v>
                </c:pt>
                <c:pt idx="975">
                  <c:v>4.0264819999999988</c:v>
                </c:pt>
                <c:pt idx="976">
                  <c:v>3.9874939999999999</c:v>
                </c:pt>
                <c:pt idx="977">
                  <c:v>3.9756149999999995</c:v>
                </c:pt>
                <c:pt idx="978">
                  <c:v>4.0163260000000003</c:v>
                </c:pt>
                <c:pt idx="979">
                  <c:v>4.0223769999999988</c:v>
                </c:pt>
                <c:pt idx="980">
                  <c:v>4.0049479999999988</c:v>
                </c:pt>
                <c:pt idx="981">
                  <c:v>4.0547889999999995</c:v>
                </c:pt>
                <c:pt idx="982">
                  <c:v>4.016970999999999</c:v>
                </c:pt>
                <c:pt idx="983">
                  <c:v>3.9472870000000002</c:v>
                </c:pt>
                <c:pt idx="984">
                  <c:v>3.9392549999999993</c:v>
                </c:pt>
                <c:pt idx="985">
                  <c:v>4.0109709999999987</c:v>
                </c:pt>
                <c:pt idx="986">
                  <c:v>3.906868999999999</c:v>
                </c:pt>
                <c:pt idx="987">
                  <c:v>3.9410919999999998</c:v>
                </c:pt>
                <c:pt idx="988">
                  <c:v>3.9657269999999998</c:v>
                </c:pt>
                <c:pt idx="989">
                  <c:v>3.9530589999999997</c:v>
                </c:pt>
                <c:pt idx="990">
                  <c:v>3.9866099999999998</c:v>
                </c:pt>
                <c:pt idx="991">
                  <c:v>3.936478999999999</c:v>
                </c:pt>
                <c:pt idx="992">
                  <c:v>3.9433470000000002</c:v>
                </c:pt>
                <c:pt idx="993">
                  <c:v>4.0090060000000003</c:v>
                </c:pt>
                <c:pt idx="994">
                  <c:v>4.0052719999999997</c:v>
                </c:pt>
                <c:pt idx="995">
                  <c:v>3.9411399999999999</c:v>
                </c:pt>
                <c:pt idx="996">
                  <c:v>3.9697230000000001</c:v>
                </c:pt>
                <c:pt idx="997">
                  <c:v>4.0360680000000011</c:v>
                </c:pt>
                <c:pt idx="998">
                  <c:v>3.9498649999999995</c:v>
                </c:pt>
                <c:pt idx="999">
                  <c:v>3.9347669999999995</c:v>
                </c:pt>
                <c:pt idx="1000">
                  <c:v>3.9749499999999998</c:v>
                </c:pt>
                <c:pt idx="1001">
                  <c:v>3.9398239999999998</c:v>
                </c:pt>
                <c:pt idx="1002">
                  <c:v>3.9468749999999995</c:v>
                </c:pt>
                <c:pt idx="1003">
                  <c:v>3.9457710000000001</c:v>
                </c:pt>
                <c:pt idx="1004">
                  <c:v>3.9852319999999999</c:v>
                </c:pt>
                <c:pt idx="1005">
                  <c:v>3.9409179999999999</c:v>
                </c:pt>
                <c:pt idx="1006">
                  <c:v>3.9884179999999998</c:v>
                </c:pt>
                <c:pt idx="1007">
                  <c:v>4.0086060000000003</c:v>
                </c:pt>
                <c:pt idx="1008">
                  <c:v>3.9752349999999996</c:v>
                </c:pt>
                <c:pt idx="1009">
                  <c:v>4.0188579999999989</c:v>
                </c:pt>
                <c:pt idx="1010">
                  <c:v>3.993074</c:v>
                </c:pt>
                <c:pt idx="1011">
                  <c:v>4.0489129999999989</c:v>
                </c:pt>
                <c:pt idx="1012">
                  <c:v>3.8984649999999994</c:v>
                </c:pt>
                <c:pt idx="1013">
                  <c:v>3.9172859999999994</c:v>
                </c:pt>
                <c:pt idx="1014">
                  <c:v>3.9568619999999992</c:v>
                </c:pt>
                <c:pt idx="1015">
                  <c:v>4.004370999999999</c:v>
                </c:pt>
                <c:pt idx="1016">
                  <c:v>3.9780789999999997</c:v>
                </c:pt>
                <c:pt idx="1017">
                  <c:v>3.9087999999999998</c:v>
                </c:pt>
                <c:pt idx="1018">
                  <c:v>4.0077610000000004</c:v>
                </c:pt>
                <c:pt idx="1019">
                  <c:v>3.984502</c:v>
                </c:pt>
                <c:pt idx="1020">
                  <c:v>4.0133239999999999</c:v>
                </c:pt>
                <c:pt idx="1021">
                  <c:v>3.9643609999999998</c:v>
                </c:pt>
                <c:pt idx="1022">
                  <c:v>4.0368199999999996</c:v>
                </c:pt>
                <c:pt idx="1023">
                  <c:v>3.9362509999999991</c:v>
                </c:pt>
                <c:pt idx="1024">
                  <c:v>3.9731709999999998</c:v>
                </c:pt>
                <c:pt idx="1025">
                  <c:v>4.0511920000000003</c:v>
                </c:pt>
                <c:pt idx="1026">
                  <c:v>3.971794</c:v>
                </c:pt>
                <c:pt idx="1027">
                  <c:v>4.052408999999999</c:v>
                </c:pt>
                <c:pt idx="1028">
                  <c:v>3.9320359999999996</c:v>
                </c:pt>
                <c:pt idx="1029">
                  <c:v>3.9715259999999994</c:v>
                </c:pt>
                <c:pt idx="1030">
                  <c:v>3.9354379999999995</c:v>
                </c:pt>
                <c:pt idx="1031">
                  <c:v>4.0721670000000003</c:v>
                </c:pt>
                <c:pt idx="1032">
                  <c:v>3.8810149999999997</c:v>
                </c:pt>
                <c:pt idx="1033">
                  <c:v>3.9864279999999996</c:v>
                </c:pt>
                <c:pt idx="1034">
                  <c:v>2.899324</c:v>
                </c:pt>
                <c:pt idx="1035">
                  <c:v>1.4508799999999997</c:v>
                </c:pt>
                <c:pt idx="1036">
                  <c:v>1.8387739999999999</c:v>
                </c:pt>
                <c:pt idx="1037">
                  <c:v>1.8359959999999997</c:v>
                </c:pt>
                <c:pt idx="1038">
                  <c:v>1.8294089999999998</c:v>
                </c:pt>
                <c:pt idx="1039">
                  <c:v>1.831178</c:v>
                </c:pt>
                <c:pt idx="1040">
                  <c:v>1.839278</c:v>
                </c:pt>
                <c:pt idx="1041">
                  <c:v>1.8412379999999999</c:v>
                </c:pt>
                <c:pt idx="1042">
                  <c:v>1.8276109999999999</c:v>
                </c:pt>
                <c:pt idx="1043">
                  <c:v>1.837245</c:v>
                </c:pt>
                <c:pt idx="1044">
                  <c:v>1.8360570000000003</c:v>
                </c:pt>
                <c:pt idx="1045">
                  <c:v>1.8364909999999999</c:v>
                </c:pt>
                <c:pt idx="1046">
                  <c:v>1.8275669999999997</c:v>
                </c:pt>
                <c:pt idx="1047">
                  <c:v>1.8321620000000001</c:v>
                </c:pt>
                <c:pt idx="1048">
                  <c:v>1.82602</c:v>
                </c:pt>
                <c:pt idx="1049">
                  <c:v>1.848584</c:v>
                </c:pt>
                <c:pt idx="1050">
                  <c:v>1.8337659999999998</c:v>
                </c:pt>
                <c:pt idx="1051">
                  <c:v>1.8395229999999998</c:v>
                </c:pt>
                <c:pt idx="1052">
                  <c:v>1.8439439999999998</c:v>
                </c:pt>
                <c:pt idx="1053">
                  <c:v>1.844403</c:v>
                </c:pt>
                <c:pt idx="1054">
                  <c:v>1.8378339999999997</c:v>
                </c:pt>
                <c:pt idx="1055">
                  <c:v>1.84229</c:v>
                </c:pt>
                <c:pt idx="1056">
                  <c:v>1.8466419999999999</c:v>
                </c:pt>
                <c:pt idx="1057">
                  <c:v>1.8388689999999999</c:v>
                </c:pt>
                <c:pt idx="1058">
                  <c:v>1.832846</c:v>
                </c:pt>
                <c:pt idx="1059">
                  <c:v>1.8401550000000002</c:v>
                </c:pt>
                <c:pt idx="1060">
                  <c:v>1.8530880000000001</c:v>
                </c:pt>
                <c:pt idx="1061">
                  <c:v>1.8330150000000001</c:v>
                </c:pt>
                <c:pt idx="1062">
                  <c:v>1.8290459999999999</c:v>
                </c:pt>
                <c:pt idx="1063">
                  <c:v>1.829</c:v>
                </c:pt>
                <c:pt idx="1064">
                  <c:v>1.848123</c:v>
                </c:pt>
                <c:pt idx="1065">
                  <c:v>1.8381719999999999</c:v>
                </c:pt>
                <c:pt idx="1066">
                  <c:v>1.8366469999999999</c:v>
                </c:pt>
                <c:pt idx="1067">
                  <c:v>1.8274919999999997</c:v>
                </c:pt>
                <c:pt idx="1068">
                  <c:v>1.8411659999999999</c:v>
                </c:pt>
                <c:pt idx="1069">
                  <c:v>1.8251059999999999</c:v>
                </c:pt>
                <c:pt idx="1070">
                  <c:v>1.848373</c:v>
                </c:pt>
                <c:pt idx="1071">
                  <c:v>1.8295949999999999</c:v>
                </c:pt>
                <c:pt idx="1072">
                  <c:v>1.8353269999999997</c:v>
                </c:pt>
                <c:pt idx="1073">
                  <c:v>1.835853</c:v>
                </c:pt>
                <c:pt idx="1074">
                  <c:v>1.8410530000000001</c:v>
                </c:pt>
                <c:pt idx="1075">
                  <c:v>1.832114</c:v>
                </c:pt>
                <c:pt idx="1076">
                  <c:v>1.830476</c:v>
                </c:pt>
                <c:pt idx="1077">
                  <c:v>1.8318099999999997</c:v>
                </c:pt>
                <c:pt idx="1078">
                  <c:v>1.8318779999999999</c:v>
                </c:pt>
                <c:pt idx="1079">
                  <c:v>1.8248989999999998</c:v>
                </c:pt>
                <c:pt idx="1080">
                  <c:v>1.8475870000000001</c:v>
                </c:pt>
                <c:pt idx="1081">
                  <c:v>1.824306</c:v>
                </c:pt>
                <c:pt idx="1082">
                  <c:v>1.8299939999999997</c:v>
                </c:pt>
                <c:pt idx="1083">
                  <c:v>1.834605</c:v>
                </c:pt>
                <c:pt idx="1084">
                  <c:v>1.838848</c:v>
                </c:pt>
                <c:pt idx="1085">
                  <c:v>1.8408789999999999</c:v>
                </c:pt>
                <c:pt idx="1086">
                  <c:v>1.839062</c:v>
                </c:pt>
                <c:pt idx="1087">
                  <c:v>1.837351</c:v>
                </c:pt>
                <c:pt idx="1088">
                  <c:v>1.843175</c:v>
                </c:pt>
                <c:pt idx="1089">
                  <c:v>1.8316779999999999</c:v>
                </c:pt>
                <c:pt idx="1090">
                  <c:v>1.8414209999999998</c:v>
                </c:pt>
                <c:pt idx="1091">
                  <c:v>1.8430989999999998</c:v>
                </c:pt>
                <c:pt idx="1092">
                  <c:v>1.837272</c:v>
                </c:pt>
                <c:pt idx="1093">
                  <c:v>1.8305939999999998</c:v>
                </c:pt>
                <c:pt idx="1094">
                  <c:v>1.8306289999999998</c:v>
                </c:pt>
                <c:pt idx="1095">
                  <c:v>1.839745</c:v>
                </c:pt>
                <c:pt idx="1096">
                  <c:v>1.836605</c:v>
                </c:pt>
                <c:pt idx="1097">
                  <c:v>1.8328800000000001</c:v>
                </c:pt>
                <c:pt idx="1098">
                  <c:v>1.8418779999999999</c:v>
                </c:pt>
                <c:pt idx="1099">
                  <c:v>1.8353889999999999</c:v>
                </c:pt>
                <c:pt idx="1100">
                  <c:v>1.8288439999999999</c:v>
                </c:pt>
                <c:pt idx="1101">
                  <c:v>1.8223939999999998</c:v>
                </c:pt>
                <c:pt idx="1102">
                  <c:v>1.8414359999999999</c:v>
                </c:pt>
                <c:pt idx="1103">
                  <c:v>1.8502190000000001</c:v>
                </c:pt>
                <c:pt idx="1104">
                  <c:v>1.8318309999999998</c:v>
                </c:pt>
                <c:pt idx="1105">
                  <c:v>1.8317369999999997</c:v>
                </c:pt>
                <c:pt idx="1106">
                  <c:v>1.8259899999999998</c:v>
                </c:pt>
                <c:pt idx="1107">
                  <c:v>1.8285689999999999</c:v>
                </c:pt>
                <c:pt idx="1108">
                  <c:v>1.8416919999999999</c:v>
                </c:pt>
                <c:pt idx="1109">
                  <c:v>1.830605</c:v>
                </c:pt>
                <c:pt idx="1110">
                  <c:v>1.8512059999999999</c:v>
                </c:pt>
                <c:pt idx="1111">
                  <c:v>1.8282670000000001</c:v>
                </c:pt>
                <c:pt idx="1112">
                  <c:v>1.8356520000000001</c:v>
                </c:pt>
                <c:pt idx="1113">
                  <c:v>1.831917</c:v>
                </c:pt>
                <c:pt idx="1114">
                  <c:v>1.8340799999999999</c:v>
                </c:pt>
                <c:pt idx="1115">
                  <c:v>1.836527</c:v>
                </c:pt>
                <c:pt idx="1116">
                  <c:v>1.8304130000000001</c:v>
                </c:pt>
                <c:pt idx="1117">
                  <c:v>1.8380259999999999</c:v>
                </c:pt>
                <c:pt idx="1118">
                  <c:v>1.84653</c:v>
                </c:pt>
                <c:pt idx="1119">
                  <c:v>1.8393079999999999</c:v>
                </c:pt>
                <c:pt idx="1120">
                  <c:v>1.829337</c:v>
                </c:pt>
                <c:pt idx="1121">
                  <c:v>1.831915</c:v>
                </c:pt>
                <c:pt idx="1122">
                  <c:v>1.8290949999999997</c:v>
                </c:pt>
                <c:pt idx="1123">
                  <c:v>1.848668</c:v>
                </c:pt>
                <c:pt idx="1124">
                  <c:v>1.846735</c:v>
                </c:pt>
                <c:pt idx="1125">
                  <c:v>1.847154</c:v>
                </c:pt>
                <c:pt idx="1126">
                  <c:v>1.8261350000000001</c:v>
                </c:pt>
                <c:pt idx="1127">
                  <c:v>1.8304469999999999</c:v>
                </c:pt>
                <c:pt idx="1128">
                  <c:v>1.8331170000000001</c:v>
                </c:pt>
                <c:pt idx="1129">
                  <c:v>1.8237389999999998</c:v>
                </c:pt>
                <c:pt idx="1130">
                  <c:v>1.8279079999999999</c:v>
                </c:pt>
                <c:pt idx="1131">
                  <c:v>1.8360580000000002</c:v>
                </c:pt>
                <c:pt idx="1132">
                  <c:v>1.830508</c:v>
                </c:pt>
                <c:pt idx="1133">
                  <c:v>1.8506590000000001</c:v>
                </c:pt>
                <c:pt idx="1134">
                  <c:v>1.8483350000000001</c:v>
                </c:pt>
                <c:pt idx="1135">
                  <c:v>1.8382689999999999</c:v>
                </c:pt>
                <c:pt idx="1136">
                  <c:v>1.8257889999999999</c:v>
                </c:pt>
                <c:pt idx="1137">
                  <c:v>1.8345899999999999</c:v>
                </c:pt>
                <c:pt idx="1138">
                  <c:v>1.8241849999999999</c:v>
                </c:pt>
                <c:pt idx="1139">
                  <c:v>1.8364780000000001</c:v>
                </c:pt>
                <c:pt idx="1140">
                  <c:v>1.8326480000000001</c:v>
                </c:pt>
                <c:pt idx="1141">
                  <c:v>1.8352939999999998</c:v>
                </c:pt>
                <c:pt idx="1142">
                  <c:v>1.848231</c:v>
                </c:pt>
                <c:pt idx="1143">
                  <c:v>1.8184530000000001</c:v>
                </c:pt>
                <c:pt idx="1144">
                  <c:v>1.8454739999999998</c:v>
                </c:pt>
                <c:pt idx="1145">
                  <c:v>1.8413009999999999</c:v>
                </c:pt>
                <c:pt idx="1146">
                  <c:v>1.8450569999999999</c:v>
                </c:pt>
                <c:pt idx="1147">
                  <c:v>1.8320000000000001</c:v>
                </c:pt>
                <c:pt idx="1148">
                  <c:v>1.841453</c:v>
                </c:pt>
                <c:pt idx="1149">
                  <c:v>1.8296049999999997</c:v>
                </c:pt>
                <c:pt idx="1150">
                  <c:v>1.8264609999999999</c:v>
                </c:pt>
                <c:pt idx="1151">
                  <c:v>1.8404130000000001</c:v>
                </c:pt>
                <c:pt idx="1152">
                  <c:v>1.8437479999999999</c:v>
                </c:pt>
                <c:pt idx="1153">
                  <c:v>1.8352349999999997</c:v>
                </c:pt>
                <c:pt idx="1154">
                  <c:v>1.8318739999999998</c:v>
                </c:pt>
                <c:pt idx="1155">
                  <c:v>1.833351</c:v>
                </c:pt>
                <c:pt idx="1156">
                  <c:v>1.8327359999999999</c:v>
                </c:pt>
                <c:pt idx="1157">
                  <c:v>1.836381</c:v>
                </c:pt>
                <c:pt idx="1158">
                  <c:v>1.843119</c:v>
                </c:pt>
                <c:pt idx="1159">
                  <c:v>1.831758</c:v>
                </c:pt>
                <c:pt idx="1160">
                  <c:v>1.850409</c:v>
                </c:pt>
                <c:pt idx="1161">
                  <c:v>1.8339749999999997</c:v>
                </c:pt>
                <c:pt idx="1162">
                  <c:v>1.8325979999999999</c:v>
                </c:pt>
                <c:pt idx="1163">
                  <c:v>1.834306</c:v>
                </c:pt>
                <c:pt idx="1164">
                  <c:v>1.8442019999999999</c:v>
                </c:pt>
                <c:pt idx="1165">
                  <c:v>1.82965</c:v>
                </c:pt>
                <c:pt idx="1166">
                  <c:v>1.841958</c:v>
                </c:pt>
                <c:pt idx="1167">
                  <c:v>1.8416089999999998</c:v>
                </c:pt>
                <c:pt idx="1168">
                  <c:v>1.8335659999999998</c:v>
                </c:pt>
                <c:pt idx="1169">
                  <c:v>1.835677</c:v>
                </c:pt>
                <c:pt idx="1170">
                  <c:v>1.839043</c:v>
                </c:pt>
                <c:pt idx="1171">
                  <c:v>1.8400580000000002</c:v>
                </c:pt>
                <c:pt idx="1172">
                  <c:v>1.8432729999999999</c:v>
                </c:pt>
                <c:pt idx="1173">
                  <c:v>1.835215</c:v>
                </c:pt>
                <c:pt idx="1174">
                  <c:v>1.8431899999999999</c:v>
                </c:pt>
                <c:pt idx="1175">
                  <c:v>1.8379099999999997</c:v>
                </c:pt>
                <c:pt idx="1176">
                  <c:v>1.8323970000000001</c:v>
                </c:pt>
                <c:pt idx="1177">
                  <c:v>1.8352889999999999</c:v>
                </c:pt>
                <c:pt idx="1178">
                  <c:v>1.822298</c:v>
                </c:pt>
                <c:pt idx="1179">
                  <c:v>1.8423820000000002</c:v>
                </c:pt>
                <c:pt idx="1180">
                  <c:v>1.8358349999999999</c:v>
                </c:pt>
                <c:pt idx="1181">
                  <c:v>1.8350219999999997</c:v>
                </c:pt>
                <c:pt idx="1182">
                  <c:v>1.832508</c:v>
                </c:pt>
                <c:pt idx="1183">
                  <c:v>1.842859</c:v>
                </c:pt>
                <c:pt idx="1184">
                  <c:v>1.8376329999999998</c:v>
                </c:pt>
                <c:pt idx="1185">
                  <c:v>1.8334269999999997</c:v>
                </c:pt>
                <c:pt idx="1186">
                  <c:v>1.8291659999999998</c:v>
                </c:pt>
                <c:pt idx="1187">
                  <c:v>1.83151</c:v>
                </c:pt>
                <c:pt idx="1188">
                  <c:v>1.8310309999999999</c:v>
                </c:pt>
                <c:pt idx="1189">
                  <c:v>1.838395</c:v>
                </c:pt>
                <c:pt idx="1190">
                  <c:v>1.840808</c:v>
                </c:pt>
                <c:pt idx="1191">
                  <c:v>1.8373009999999999</c:v>
                </c:pt>
                <c:pt idx="1192">
                  <c:v>1.8404849999999999</c:v>
                </c:pt>
                <c:pt idx="1193">
                  <c:v>1.82948</c:v>
                </c:pt>
                <c:pt idx="1194">
                  <c:v>1.840889</c:v>
                </c:pt>
                <c:pt idx="1195">
                  <c:v>1.8370839999999999</c:v>
                </c:pt>
                <c:pt idx="1196">
                  <c:v>1.844535</c:v>
                </c:pt>
                <c:pt idx="1197">
                  <c:v>1.838076</c:v>
                </c:pt>
                <c:pt idx="1198">
                  <c:v>1.8399019999999997</c:v>
                </c:pt>
                <c:pt idx="1199">
                  <c:v>1.8403309999999999</c:v>
                </c:pt>
                <c:pt idx="1200">
                  <c:v>1.839545</c:v>
                </c:pt>
                <c:pt idx="1201">
                  <c:v>1.8298509999999999</c:v>
                </c:pt>
                <c:pt idx="1202">
                  <c:v>1.830697</c:v>
                </c:pt>
                <c:pt idx="1203">
                  <c:v>1.825817</c:v>
                </c:pt>
                <c:pt idx="1204">
                  <c:v>1.824527</c:v>
                </c:pt>
                <c:pt idx="1205">
                  <c:v>1.8392259999999998</c:v>
                </c:pt>
                <c:pt idx="1206">
                  <c:v>1.830967</c:v>
                </c:pt>
                <c:pt idx="1207">
                  <c:v>1.8354629999999998</c:v>
                </c:pt>
                <c:pt idx="1208">
                  <c:v>1.834576</c:v>
                </c:pt>
                <c:pt idx="1209">
                  <c:v>1.8426370000000001</c:v>
                </c:pt>
                <c:pt idx="1210">
                  <c:v>1.8460550000000002</c:v>
                </c:pt>
                <c:pt idx="1211">
                  <c:v>1.8343520000000002</c:v>
                </c:pt>
                <c:pt idx="1212">
                  <c:v>1.8465170000000002</c:v>
                </c:pt>
                <c:pt idx="1213">
                  <c:v>1.8399729999999999</c:v>
                </c:pt>
                <c:pt idx="1214">
                  <c:v>1.839286</c:v>
                </c:pt>
                <c:pt idx="1215">
                  <c:v>1.830543</c:v>
                </c:pt>
                <c:pt idx="1216">
                  <c:v>1.8387450000000001</c:v>
                </c:pt>
                <c:pt idx="1217">
                  <c:v>1.837053</c:v>
                </c:pt>
                <c:pt idx="1218">
                  <c:v>1.8340320000000001</c:v>
                </c:pt>
                <c:pt idx="1219">
                  <c:v>1.8274649999999997</c:v>
                </c:pt>
                <c:pt idx="1220">
                  <c:v>1.8383849999999999</c:v>
                </c:pt>
                <c:pt idx="1221">
                  <c:v>1.8397709999999998</c:v>
                </c:pt>
                <c:pt idx="1222">
                  <c:v>1.840268</c:v>
                </c:pt>
                <c:pt idx="1223">
                  <c:v>1.8430739999999999</c:v>
                </c:pt>
                <c:pt idx="1224">
                  <c:v>1.83891</c:v>
                </c:pt>
                <c:pt idx="1225">
                  <c:v>1.8272349999999997</c:v>
                </c:pt>
                <c:pt idx="1226">
                  <c:v>1.8325499999999999</c:v>
                </c:pt>
                <c:pt idx="1227">
                  <c:v>1.8239279999999998</c:v>
                </c:pt>
                <c:pt idx="1228">
                  <c:v>1.8387869999999999</c:v>
                </c:pt>
                <c:pt idx="1229">
                  <c:v>1.819277</c:v>
                </c:pt>
                <c:pt idx="1230">
                  <c:v>1.8298079999999999</c:v>
                </c:pt>
                <c:pt idx="1231">
                  <c:v>1.8344819999999999</c:v>
                </c:pt>
                <c:pt idx="1232">
                  <c:v>1.8342309999999999</c:v>
                </c:pt>
                <c:pt idx="1233">
                  <c:v>1.8365819999999999</c:v>
                </c:pt>
                <c:pt idx="1234">
                  <c:v>1.836616</c:v>
                </c:pt>
                <c:pt idx="1235">
                  <c:v>1.8326289999999998</c:v>
                </c:pt>
                <c:pt idx="1236">
                  <c:v>1.8480190000000001</c:v>
                </c:pt>
                <c:pt idx="1237">
                  <c:v>1.8338099999999997</c:v>
                </c:pt>
                <c:pt idx="1238">
                  <c:v>1.8416009999999998</c:v>
                </c:pt>
                <c:pt idx="1239">
                  <c:v>1.8310929999999999</c:v>
                </c:pt>
                <c:pt idx="1240">
                  <c:v>1.8408279999999999</c:v>
                </c:pt>
                <c:pt idx="1241">
                  <c:v>1.830649</c:v>
                </c:pt>
                <c:pt idx="1242">
                  <c:v>1.8302180000000001</c:v>
                </c:pt>
                <c:pt idx="1243">
                  <c:v>1.8290929999999999</c:v>
                </c:pt>
                <c:pt idx="1244">
                  <c:v>1.83267</c:v>
                </c:pt>
                <c:pt idx="1245">
                  <c:v>1.8357749999999997</c:v>
                </c:pt>
                <c:pt idx="1246">
                  <c:v>1.8437059999999998</c:v>
                </c:pt>
                <c:pt idx="1247">
                  <c:v>1.82361</c:v>
                </c:pt>
                <c:pt idx="1248">
                  <c:v>1.8358409999999998</c:v>
                </c:pt>
                <c:pt idx="1249">
                  <c:v>1.8342320000000001</c:v>
                </c:pt>
                <c:pt idx="1250">
                  <c:v>1.834768</c:v>
                </c:pt>
                <c:pt idx="1251">
                  <c:v>1.8370770000000001</c:v>
                </c:pt>
                <c:pt idx="1252">
                  <c:v>1.8423939999999999</c:v>
                </c:pt>
                <c:pt idx="1253">
                  <c:v>1.824525</c:v>
                </c:pt>
                <c:pt idx="1254">
                  <c:v>1.8462939999999999</c:v>
                </c:pt>
                <c:pt idx="1255">
                  <c:v>1.840274</c:v>
                </c:pt>
                <c:pt idx="1256">
                  <c:v>1.8362700000000001</c:v>
                </c:pt>
                <c:pt idx="1257">
                  <c:v>1.8263590000000001</c:v>
                </c:pt>
                <c:pt idx="1258">
                  <c:v>1.8457969999999997</c:v>
                </c:pt>
                <c:pt idx="1259">
                  <c:v>1.8440890000000001</c:v>
                </c:pt>
                <c:pt idx="1260">
                  <c:v>1.8581580000000002</c:v>
                </c:pt>
                <c:pt idx="1261">
                  <c:v>1.827612</c:v>
                </c:pt>
                <c:pt idx="1262">
                  <c:v>1.83168</c:v>
                </c:pt>
                <c:pt idx="1263">
                  <c:v>1.8360970000000001</c:v>
                </c:pt>
                <c:pt idx="1264">
                  <c:v>1.8261449999999999</c:v>
                </c:pt>
                <c:pt idx="1265">
                  <c:v>1.8375589999999999</c:v>
                </c:pt>
                <c:pt idx="1266">
                  <c:v>1.8305389999999999</c:v>
                </c:pt>
                <c:pt idx="1267">
                  <c:v>1.836376</c:v>
                </c:pt>
                <c:pt idx="1268">
                  <c:v>1.8371649999999997</c:v>
                </c:pt>
                <c:pt idx="1269">
                  <c:v>1.837181</c:v>
                </c:pt>
                <c:pt idx="1270">
                  <c:v>1.8354029999999999</c:v>
                </c:pt>
                <c:pt idx="1271">
                  <c:v>1.8342289999999999</c:v>
                </c:pt>
                <c:pt idx="1272">
                  <c:v>1.8357899999999998</c:v>
                </c:pt>
                <c:pt idx="1273">
                  <c:v>1.8377249999999998</c:v>
                </c:pt>
                <c:pt idx="1274">
                  <c:v>1.841097</c:v>
                </c:pt>
                <c:pt idx="1275">
                  <c:v>1.8419609999999997</c:v>
                </c:pt>
                <c:pt idx="1276">
                  <c:v>1.8348239999999998</c:v>
                </c:pt>
                <c:pt idx="1277">
                  <c:v>1.8465170000000002</c:v>
                </c:pt>
                <c:pt idx="1278">
                  <c:v>1.8391309999999998</c:v>
                </c:pt>
                <c:pt idx="1279">
                  <c:v>1.8491470000000001</c:v>
                </c:pt>
                <c:pt idx="1280">
                  <c:v>1.8376589999999999</c:v>
                </c:pt>
                <c:pt idx="1281">
                  <c:v>1.8316509999999999</c:v>
                </c:pt>
                <c:pt idx="1282">
                  <c:v>1.8372899999999999</c:v>
                </c:pt>
                <c:pt idx="1283">
                  <c:v>1.824049</c:v>
                </c:pt>
                <c:pt idx="1284">
                  <c:v>1.8390839999999999</c:v>
                </c:pt>
                <c:pt idx="1285">
                  <c:v>1.8408899999999999</c:v>
                </c:pt>
                <c:pt idx="1286">
                  <c:v>1.8383700000000001</c:v>
                </c:pt>
                <c:pt idx="1287">
                  <c:v>1.830948</c:v>
                </c:pt>
                <c:pt idx="1288">
                  <c:v>1.8304209999999999</c:v>
                </c:pt>
                <c:pt idx="1289">
                  <c:v>1.84053</c:v>
                </c:pt>
                <c:pt idx="1290">
                  <c:v>1.8215789999999998</c:v>
                </c:pt>
                <c:pt idx="1291">
                  <c:v>1.8359949999999998</c:v>
                </c:pt>
                <c:pt idx="1292">
                  <c:v>1.8458409999999998</c:v>
                </c:pt>
                <c:pt idx="1293">
                  <c:v>1.8520820000000002</c:v>
                </c:pt>
                <c:pt idx="1294">
                  <c:v>1.8416489999999999</c:v>
                </c:pt>
                <c:pt idx="1295">
                  <c:v>1.8349739999999999</c:v>
                </c:pt>
                <c:pt idx="1296">
                  <c:v>1.8373009999999999</c:v>
                </c:pt>
                <c:pt idx="1297">
                  <c:v>1.8299359999999998</c:v>
                </c:pt>
                <c:pt idx="1298">
                  <c:v>1.8350219999999997</c:v>
                </c:pt>
                <c:pt idx="1299">
                  <c:v>1.834981</c:v>
                </c:pt>
                <c:pt idx="1300">
                  <c:v>1.833154</c:v>
                </c:pt>
                <c:pt idx="1301">
                  <c:v>1.83928</c:v>
                </c:pt>
                <c:pt idx="1302">
                  <c:v>1.8264739999999999</c:v>
                </c:pt>
                <c:pt idx="1303">
                  <c:v>1.8337349999999997</c:v>
                </c:pt>
                <c:pt idx="1304">
                  <c:v>1.8350770000000001</c:v>
                </c:pt>
                <c:pt idx="1305">
                  <c:v>1.834322</c:v>
                </c:pt>
                <c:pt idx="1306">
                  <c:v>1.8300170000000002</c:v>
                </c:pt>
                <c:pt idx="1307">
                  <c:v>1.830546</c:v>
                </c:pt>
                <c:pt idx="1308">
                  <c:v>1.8364959999999999</c:v>
                </c:pt>
                <c:pt idx="1309">
                  <c:v>1.830427</c:v>
                </c:pt>
                <c:pt idx="1310">
                  <c:v>1.8538639999999997</c:v>
                </c:pt>
                <c:pt idx="1311">
                  <c:v>1.8251609999999998</c:v>
                </c:pt>
                <c:pt idx="1312">
                  <c:v>1.8351770000000001</c:v>
                </c:pt>
                <c:pt idx="1313">
                  <c:v>1.8360000000000001</c:v>
                </c:pt>
                <c:pt idx="1314">
                  <c:v>1.837242</c:v>
                </c:pt>
                <c:pt idx="1315">
                  <c:v>1.8363929999999999</c:v>
                </c:pt>
                <c:pt idx="1316">
                  <c:v>1.830951</c:v>
                </c:pt>
                <c:pt idx="1317">
                  <c:v>1.8312239999999997</c:v>
                </c:pt>
                <c:pt idx="1318">
                  <c:v>1.8298179999999999</c:v>
                </c:pt>
                <c:pt idx="1319">
                  <c:v>1.8417939999999997</c:v>
                </c:pt>
                <c:pt idx="1320">
                  <c:v>1.8313539999999999</c:v>
                </c:pt>
                <c:pt idx="1321">
                  <c:v>1.8361229999999999</c:v>
                </c:pt>
                <c:pt idx="1322">
                  <c:v>1.8364549999999999</c:v>
                </c:pt>
                <c:pt idx="1323">
                  <c:v>1.8316429999999999</c:v>
                </c:pt>
                <c:pt idx="1324">
                  <c:v>1.8413009999999999</c:v>
                </c:pt>
                <c:pt idx="1325">
                  <c:v>1.8280320000000001</c:v>
                </c:pt>
                <c:pt idx="1326">
                  <c:v>1.833583</c:v>
                </c:pt>
                <c:pt idx="1327">
                  <c:v>1.8416619999999997</c:v>
                </c:pt>
                <c:pt idx="1328">
                  <c:v>1.8278209999999997</c:v>
                </c:pt>
                <c:pt idx="1329">
                  <c:v>1.8407119999999999</c:v>
                </c:pt>
                <c:pt idx="1330">
                  <c:v>1.830802</c:v>
                </c:pt>
                <c:pt idx="1331">
                  <c:v>1.8335459999999999</c:v>
                </c:pt>
                <c:pt idx="1332">
                  <c:v>1.8284180000000001</c:v>
                </c:pt>
                <c:pt idx="1333">
                  <c:v>1.838651</c:v>
                </c:pt>
                <c:pt idx="1334">
                  <c:v>1.8372629999999999</c:v>
                </c:pt>
                <c:pt idx="1335">
                  <c:v>1.8311639999999998</c:v>
                </c:pt>
                <c:pt idx="1336">
                  <c:v>1.8397959999999998</c:v>
                </c:pt>
                <c:pt idx="1337">
                  <c:v>1.8274859999999999</c:v>
                </c:pt>
                <c:pt idx="1338">
                  <c:v>1.845842</c:v>
                </c:pt>
                <c:pt idx="1339">
                  <c:v>1.8398129999999999</c:v>
                </c:pt>
                <c:pt idx="1340">
                  <c:v>1.8408229999999999</c:v>
                </c:pt>
                <c:pt idx="1341">
                  <c:v>1.839005</c:v>
                </c:pt>
                <c:pt idx="1342">
                  <c:v>1.8359449999999997</c:v>
                </c:pt>
                <c:pt idx="1343">
                  <c:v>1.8326939999999998</c:v>
                </c:pt>
                <c:pt idx="1344">
                  <c:v>1.8419809999999999</c:v>
                </c:pt>
                <c:pt idx="1345">
                  <c:v>1.8395999999999997</c:v>
                </c:pt>
                <c:pt idx="1346">
                  <c:v>1.837197</c:v>
                </c:pt>
                <c:pt idx="1347">
                  <c:v>1.8406909999999999</c:v>
                </c:pt>
                <c:pt idx="1348">
                  <c:v>1.835952</c:v>
                </c:pt>
                <c:pt idx="1349">
                  <c:v>1.8339719999999997</c:v>
                </c:pt>
                <c:pt idx="1350">
                  <c:v>1.8341460000000001</c:v>
                </c:pt>
                <c:pt idx="1351">
                  <c:v>1.8230789999999999</c:v>
                </c:pt>
                <c:pt idx="1352">
                  <c:v>1.834665</c:v>
                </c:pt>
                <c:pt idx="1353">
                  <c:v>1.8335259999999998</c:v>
                </c:pt>
                <c:pt idx="1354">
                  <c:v>1.8452109999999999</c:v>
                </c:pt>
                <c:pt idx="1355">
                  <c:v>1.838195</c:v>
                </c:pt>
                <c:pt idx="1356">
                  <c:v>1.8480500000000002</c:v>
                </c:pt>
                <c:pt idx="1357">
                  <c:v>1.843143</c:v>
                </c:pt>
                <c:pt idx="1358">
                  <c:v>1.8350929999999999</c:v>
                </c:pt>
                <c:pt idx="1359">
                  <c:v>1.8388800000000001</c:v>
                </c:pt>
                <c:pt idx="1360">
                  <c:v>1.831555</c:v>
                </c:pt>
                <c:pt idx="1361">
                  <c:v>1.8361510000000001</c:v>
                </c:pt>
                <c:pt idx="1362">
                  <c:v>1.8324309999999999</c:v>
                </c:pt>
                <c:pt idx="1363">
                  <c:v>1.8299159999999999</c:v>
                </c:pt>
                <c:pt idx="1364">
                  <c:v>1.823259</c:v>
                </c:pt>
                <c:pt idx="1365">
                  <c:v>1.838708</c:v>
                </c:pt>
                <c:pt idx="1366">
                  <c:v>1.842441</c:v>
                </c:pt>
                <c:pt idx="1367">
                  <c:v>1.8248689999999999</c:v>
                </c:pt>
                <c:pt idx="1368">
                  <c:v>1.8379759999999998</c:v>
                </c:pt>
                <c:pt idx="1369">
                  <c:v>1.836414</c:v>
                </c:pt>
                <c:pt idx="1370">
                  <c:v>1.8384880000000001</c:v>
                </c:pt>
                <c:pt idx="1371">
                  <c:v>1.8371500000000001</c:v>
                </c:pt>
                <c:pt idx="1372">
                  <c:v>1.8383580000000002</c:v>
                </c:pt>
                <c:pt idx="1373">
                  <c:v>1.8275659999999998</c:v>
                </c:pt>
                <c:pt idx="1374">
                  <c:v>1.8503039999999999</c:v>
                </c:pt>
                <c:pt idx="1375">
                  <c:v>1.835137</c:v>
                </c:pt>
                <c:pt idx="1376">
                  <c:v>1.8280209999999999</c:v>
                </c:pt>
                <c:pt idx="1377">
                  <c:v>1.835159</c:v>
                </c:pt>
                <c:pt idx="1378">
                  <c:v>1.8370929999999999</c:v>
                </c:pt>
                <c:pt idx="1379">
                  <c:v>1.8241120000000002</c:v>
                </c:pt>
                <c:pt idx="1380">
                  <c:v>1.8331580000000001</c:v>
                </c:pt>
                <c:pt idx="1381">
                  <c:v>1.8259329999999998</c:v>
                </c:pt>
                <c:pt idx="1382">
                  <c:v>1.834846</c:v>
                </c:pt>
                <c:pt idx="1383">
                  <c:v>1.8378059999999998</c:v>
                </c:pt>
                <c:pt idx="1384">
                  <c:v>1.8355109999999999</c:v>
                </c:pt>
                <c:pt idx="1385">
                  <c:v>1.834349</c:v>
                </c:pt>
                <c:pt idx="1386">
                  <c:v>1.826749</c:v>
                </c:pt>
                <c:pt idx="1387">
                  <c:v>1.8138879999999999</c:v>
                </c:pt>
                <c:pt idx="1388">
                  <c:v>1.8095259999999997</c:v>
                </c:pt>
                <c:pt idx="1389">
                  <c:v>1.8248609999999998</c:v>
                </c:pt>
                <c:pt idx="1390">
                  <c:v>1.8159269999999998</c:v>
                </c:pt>
                <c:pt idx="1391">
                  <c:v>1.8181419999999999</c:v>
                </c:pt>
                <c:pt idx="1392">
                  <c:v>1.8201020000000001</c:v>
                </c:pt>
                <c:pt idx="1393">
                  <c:v>1.8192289999999998</c:v>
                </c:pt>
                <c:pt idx="1394">
                  <c:v>1.812343</c:v>
                </c:pt>
                <c:pt idx="1395">
                  <c:v>1.8253899999999998</c:v>
                </c:pt>
                <c:pt idx="1396">
                  <c:v>1.8249899999999999</c:v>
                </c:pt>
                <c:pt idx="1397">
                  <c:v>1.8153199999999998</c:v>
                </c:pt>
                <c:pt idx="1398">
                  <c:v>1.8230659999999999</c:v>
                </c:pt>
                <c:pt idx="1399">
                  <c:v>1.8123590000000001</c:v>
                </c:pt>
                <c:pt idx="1400">
                  <c:v>1.8141989999999999</c:v>
                </c:pt>
                <c:pt idx="1401">
                  <c:v>1.817682</c:v>
                </c:pt>
                <c:pt idx="1402">
                  <c:v>1.8192189999999999</c:v>
                </c:pt>
                <c:pt idx="1403">
                  <c:v>1.816775</c:v>
                </c:pt>
                <c:pt idx="1404">
                  <c:v>1.820128</c:v>
                </c:pt>
                <c:pt idx="1405">
                  <c:v>1.8251739999999999</c:v>
                </c:pt>
                <c:pt idx="1406">
                  <c:v>1.810589</c:v>
                </c:pt>
                <c:pt idx="1407">
                  <c:v>1.8243279999999999</c:v>
                </c:pt>
                <c:pt idx="1408">
                  <c:v>1.8179339999999997</c:v>
                </c:pt>
                <c:pt idx="1409">
                  <c:v>1.8173299999999997</c:v>
                </c:pt>
                <c:pt idx="1410">
                  <c:v>1.840309</c:v>
                </c:pt>
                <c:pt idx="1411">
                  <c:v>1.8259599999999998</c:v>
                </c:pt>
                <c:pt idx="1412">
                  <c:v>1.823156</c:v>
                </c:pt>
                <c:pt idx="1413">
                  <c:v>1.8173349999999997</c:v>
                </c:pt>
                <c:pt idx="1414">
                  <c:v>1.81656</c:v>
                </c:pt>
                <c:pt idx="1415">
                  <c:v>1.822238</c:v>
                </c:pt>
                <c:pt idx="1416">
                  <c:v>1.8084720000000001</c:v>
                </c:pt>
                <c:pt idx="1417">
                  <c:v>1.818789</c:v>
                </c:pt>
                <c:pt idx="1418">
                  <c:v>1.816289</c:v>
                </c:pt>
                <c:pt idx="1419">
                  <c:v>1.8099779999999999</c:v>
                </c:pt>
                <c:pt idx="1420">
                  <c:v>1.826306</c:v>
                </c:pt>
                <c:pt idx="1421">
                  <c:v>1.8224860000000001</c:v>
                </c:pt>
                <c:pt idx="1422">
                  <c:v>1.8131120000000001</c:v>
                </c:pt>
                <c:pt idx="1423">
                  <c:v>1.8182799999999999</c:v>
                </c:pt>
                <c:pt idx="1424">
                  <c:v>1.819113</c:v>
                </c:pt>
                <c:pt idx="1425">
                  <c:v>1.824368</c:v>
                </c:pt>
                <c:pt idx="1426">
                  <c:v>1.809477</c:v>
                </c:pt>
                <c:pt idx="1427">
                  <c:v>1.8247150000000001</c:v>
                </c:pt>
                <c:pt idx="1428">
                  <c:v>1.8004259999999999</c:v>
                </c:pt>
                <c:pt idx="1429">
                  <c:v>1.8167279999999999</c:v>
                </c:pt>
                <c:pt idx="1430">
                  <c:v>1.8187409999999999</c:v>
                </c:pt>
                <c:pt idx="1431">
                  <c:v>1.8136570000000001</c:v>
                </c:pt>
                <c:pt idx="1432">
                  <c:v>1.8297570000000001</c:v>
                </c:pt>
                <c:pt idx="1433">
                  <c:v>1.818441</c:v>
                </c:pt>
                <c:pt idx="1434">
                  <c:v>1.8227439999999999</c:v>
                </c:pt>
                <c:pt idx="1435">
                  <c:v>1.811842</c:v>
                </c:pt>
                <c:pt idx="1436">
                  <c:v>1.8243799999999999</c:v>
                </c:pt>
                <c:pt idx="1437">
                  <c:v>1.8165720000000001</c:v>
                </c:pt>
                <c:pt idx="1438">
                  <c:v>1.815283</c:v>
                </c:pt>
                <c:pt idx="1439">
                  <c:v>1.814133</c:v>
                </c:pt>
                <c:pt idx="1440">
                  <c:v>1.815218</c:v>
                </c:pt>
                <c:pt idx="1441">
                  <c:v>1.8156229999999998</c:v>
                </c:pt>
                <c:pt idx="1442">
                  <c:v>1.8153550000000001</c:v>
                </c:pt>
                <c:pt idx="1443">
                  <c:v>1.8120750000000001</c:v>
                </c:pt>
                <c:pt idx="1444">
                  <c:v>1.822444</c:v>
                </c:pt>
                <c:pt idx="1445">
                  <c:v>1.827259</c:v>
                </c:pt>
                <c:pt idx="1446">
                  <c:v>1.814249</c:v>
                </c:pt>
                <c:pt idx="1447">
                  <c:v>1.822063</c:v>
                </c:pt>
                <c:pt idx="1448">
                  <c:v>1.8253349999999997</c:v>
                </c:pt>
                <c:pt idx="1449">
                  <c:v>1.8274899999999998</c:v>
                </c:pt>
                <c:pt idx="1450">
                  <c:v>1.8219589999999999</c:v>
                </c:pt>
                <c:pt idx="1451">
                  <c:v>1.8092309999999998</c:v>
                </c:pt>
                <c:pt idx="1452">
                  <c:v>1.8245089999999999</c:v>
                </c:pt>
                <c:pt idx="1453">
                  <c:v>1.821037</c:v>
                </c:pt>
                <c:pt idx="1454">
                  <c:v>1.8210739999999999</c:v>
                </c:pt>
                <c:pt idx="1455">
                  <c:v>1.8135019999999997</c:v>
                </c:pt>
                <c:pt idx="1456">
                  <c:v>1.8152889999999999</c:v>
                </c:pt>
                <c:pt idx="1457">
                  <c:v>1.8190120000000001</c:v>
                </c:pt>
                <c:pt idx="1458">
                  <c:v>1.8142510000000001</c:v>
                </c:pt>
                <c:pt idx="1459">
                  <c:v>1.816581</c:v>
                </c:pt>
                <c:pt idx="1460">
                  <c:v>1.834371</c:v>
                </c:pt>
                <c:pt idx="1461">
                  <c:v>1.8203389999999999</c:v>
                </c:pt>
                <c:pt idx="1462">
                  <c:v>1.81111</c:v>
                </c:pt>
                <c:pt idx="1463">
                  <c:v>1.812484</c:v>
                </c:pt>
                <c:pt idx="1464">
                  <c:v>1.8101339999999999</c:v>
                </c:pt>
                <c:pt idx="1465">
                  <c:v>1.8184609999999999</c:v>
                </c:pt>
                <c:pt idx="1466">
                  <c:v>1.8126199999999999</c:v>
                </c:pt>
                <c:pt idx="1467">
                  <c:v>1.8161499999999999</c:v>
                </c:pt>
                <c:pt idx="1468">
                  <c:v>1.8176219999999998</c:v>
                </c:pt>
                <c:pt idx="1469">
                  <c:v>1.8134299999999999</c:v>
                </c:pt>
                <c:pt idx="1470">
                  <c:v>1.8163800000000001</c:v>
                </c:pt>
                <c:pt idx="1471">
                  <c:v>1.8265469999999999</c:v>
                </c:pt>
                <c:pt idx="1472">
                  <c:v>1.8138029999999998</c:v>
                </c:pt>
                <c:pt idx="1473">
                  <c:v>1.8133199999999998</c:v>
                </c:pt>
                <c:pt idx="1474">
                  <c:v>1.8163629999999999</c:v>
                </c:pt>
                <c:pt idx="1475">
                  <c:v>1.8212809999999999</c:v>
                </c:pt>
                <c:pt idx="1476">
                  <c:v>1.812093</c:v>
                </c:pt>
                <c:pt idx="1477">
                  <c:v>1.812918</c:v>
                </c:pt>
                <c:pt idx="1478">
                  <c:v>1.8201339999999999</c:v>
                </c:pt>
                <c:pt idx="1479">
                  <c:v>1.8087359999999999</c:v>
                </c:pt>
                <c:pt idx="1480">
                  <c:v>1.8174619999999997</c:v>
                </c:pt>
                <c:pt idx="1481">
                  <c:v>1.833512</c:v>
                </c:pt>
                <c:pt idx="1482">
                  <c:v>1.8236570000000001</c:v>
                </c:pt>
                <c:pt idx="1483">
                  <c:v>1.8159219999999998</c:v>
                </c:pt>
                <c:pt idx="1484">
                  <c:v>1.81629</c:v>
                </c:pt>
                <c:pt idx="1485">
                  <c:v>1.816549</c:v>
                </c:pt>
                <c:pt idx="1486">
                  <c:v>1.807113</c:v>
                </c:pt>
                <c:pt idx="1487">
                  <c:v>1.822236</c:v>
                </c:pt>
                <c:pt idx="1488">
                  <c:v>1.8160270000000001</c:v>
                </c:pt>
                <c:pt idx="1489">
                  <c:v>1.8123039999999999</c:v>
                </c:pt>
                <c:pt idx="1490">
                  <c:v>1.8230550000000001</c:v>
                </c:pt>
                <c:pt idx="1491">
                  <c:v>1.821307</c:v>
                </c:pt>
                <c:pt idx="1492">
                  <c:v>1.8130639999999998</c:v>
                </c:pt>
                <c:pt idx="1493">
                  <c:v>1.8114899999999998</c:v>
                </c:pt>
                <c:pt idx="1494">
                  <c:v>1.1220430000000001</c:v>
                </c:pt>
                <c:pt idx="1495">
                  <c:v>0.85588100000000011</c:v>
                </c:pt>
                <c:pt idx="1496">
                  <c:v>0.87008900000000011</c:v>
                </c:pt>
                <c:pt idx="1497">
                  <c:v>0.83347599999999999</c:v>
                </c:pt>
                <c:pt idx="1498">
                  <c:v>0.84441299999999986</c:v>
                </c:pt>
                <c:pt idx="1499">
                  <c:v>0.85831900000000005</c:v>
                </c:pt>
                <c:pt idx="1500">
                  <c:v>0.86633300000000002</c:v>
                </c:pt>
                <c:pt idx="1501">
                  <c:v>0.87393299999999996</c:v>
                </c:pt>
                <c:pt idx="1502">
                  <c:v>0.87069500000000022</c:v>
                </c:pt>
                <c:pt idx="1503">
                  <c:v>0.87497400000000014</c:v>
                </c:pt>
                <c:pt idx="1504">
                  <c:v>0.87470300000000012</c:v>
                </c:pt>
                <c:pt idx="1505">
                  <c:v>0.87228499999999998</c:v>
                </c:pt>
                <c:pt idx="1506">
                  <c:v>0.86498600000000003</c:v>
                </c:pt>
                <c:pt idx="1507">
                  <c:v>0.87530900000000011</c:v>
                </c:pt>
                <c:pt idx="1508">
                  <c:v>0.86691700000000005</c:v>
                </c:pt>
                <c:pt idx="1509">
                  <c:v>0.87470900000000007</c:v>
                </c:pt>
                <c:pt idx="1510">
                  <c:v>0.88870199999999999</c:v>
                </c:pt>
                <c:pt idx="1511">
                  <c:v>0.87408900000000012</c:v>
                </c:pt>
                <c:pt idx="1512">
                  <c:v>0.87488200000000005</c:v>
                </c:pt>
                <c:pt idx="1513">
                  <c:v>0.87365300000000012</c:v>
                </c:pt>
                <c:pt idx="1514">
                  <c:v>0.87235399999999996</c:v>
                </c:pt>
                <c:pt idx="1515">
                  <c:v>0.88073400000000002</c:v>
                </c:pt>
                <c:pt idx="1516">
                  <c:v>0.86718300000000004</c:v>
                </c:pt>
                <c:pt idx="1517">
                  <c:v>0.86552300000000004</c:v>
                </c:pt>
                <c:pt idx="1518">
                  <c:v>0.8737910000000001</c:v>
                </c:pt>
                <c:pt idx="1519">
                  <c:v>0.86721700000000002</c:v>
                </c:pt>
                <c:pt idx="1520">
                  <c:v>0.87624000000000013</c:v>
                </c:pt>
                <c:pt idx="1521">
                  <c:v>0.87366299999999997</c:v>
                </c:pt>
                <c:pt idx="1522">
                  <c:v>0.85738199999999998</c:v>
                </c:pt>
                <c:pt idx="1523">
                  <c:v>0.86679399999999995</c:v>
                </c:pt>
                <c:pt idx="1524">
                  <c:v>0.86158299999999988</c:v>
                </c:pt>
                <c:pt idx="1525">
                  <c:v>0.86927800000000011</c:v>
                </c:pt>
                <c:pt idx="1526">
                  <c:v>0.87634100000000015</c:v>
                </c:pt>
                <c:pt idx="1527">
                  <c:v>0.87312100000000015</c:v>
                </c:pt>
                <c:pt idx="1528">
                  <c:v>0.86808500000000011</c:v>
                </c:pt>
                <c:pt idx="1529">
                  <c:v>0.87656500000000004</c:v>
                </c:pt>
                <c:pt idx="1530">
                  <c:v>0.86916800000000005</c:v>
                </c:pt>
                <c:pt idx="1531">
                  <c:v>0.87620200000000004</c:v>
                </c:pt>
                <c:pt idx="1532">
                  <c:v>0.87390699999999999</c:v>
                </c:pt>
                <c:pt idx="1533">
                  <c:v>0.86870000000000014</c:v>
                </c:pt>
                <c:pt idx="1534">
                  <c:v>0.86826000000000003</c:v>
                </c:pt>
                <c:pt idx="1535">
                  <c:v>0.86464000000000008</c:v>
                </c:pt>
                <c:pt idx="1536">
                  <c:v>0.86551299999999987</c:v>
                </c:pt>
                <c:pt idx="1537">
                  <c:v>0.87339000000000011</c:v>
                </c:pt>
                <c:pt idx="1538">
                  <c:v>0.86830000000000007</c:v>
                </c:pt>
                <c:pt idx="1539">
                  <c:v>0.86773500000000015</c:v>
                </c:pt>
                <c:pt idx="1540">
                  <c:v>0.87400999999999995</c:v>
                </c:pt>
                <c:pt idx="1541">
                  <c:v>0.87341100000000005</c:v>
                </c:pt>
                <c:pt idx="1542">
                  <c:v>0.8777100000000001</c:v>
                </c:pt>
                <c:pt idx="1543">
                  <c:v>0.87027600000000005</c:v>
                </c:pt>
                <c:pt idx="1544">
                  <c:v>0.87046999999999997</c:v>
                </c:pt>
                <c:pt idx="1545">
                  <c:v>0.87723300000000004</c:v>
                </c:pt>
                <c:pt idx="1546">
                  <c:v>0.86971900000000013</c:v>
                </c:pt>
                <c:pt idx="1547">
                  <c:v>0.87290100000000015</c:v>
                </c:pt>
                <c:pt idx="1548">
                  <c:v>0.87926199999999999</c:v>
                </c:pt>
                <c:pt idx="1549">
                  <c:v>0.87535700000000005</c:v>
                </c:pt>
                <c:pt idx="1550">
                  <c:v>0.87444900000000014</c:v>
                </c:pt>
                <c:pt idx="1551">
                  <c:v>0.86988799999999999</c:v>
                </c:pt>
                <c:pt idx="1552">
                  <c:v>0.87889800000000007</c:v>
                </c:pt>
                <c:pt idx="1553">
                  <c:v>0.87315200000000004</c:v>
                </c:pt>
                <c:pt idx="1554">
                  <c:v>0.86832399999999998</c:v>
                </c:pt>
                <c:pt idx="1555">
                  <c:v>0.87114400000000014</c:v>
                </c:pt>
                <c:pt idx="1556">
                  <c:v>0.87411499999999998</c:v>
                </c:pt>
                <c:pt idx="1557">
                  <c:v>0.87852399999999997</c:v>
                </c:pt>
                <c:pt idx="1558">
                  <c:v>0.87206099999999998</c:v>
                </c:pt>
                <c:pt idx="1559">
                  <c:v>0.87437399999999998</c:v>
                </c:pt>
                <c:pt idx="1560">
                  <c:v>0.88127599999999984</c:v>
                </c:pt>
                <c:pt idx="1561">
                  <c:v>0.86675100000000016</c:v>
                </c:pt>
                <c:pt idx="1562">
                  <c:v>0.87099700000000013</c:v>
                </c:pt>
                <c:pt idx="1563">
                  <c:v>0.86946400000000001</c:v>
                </c:pt>
                <c:pt idx="1564">
                  <c:v>0.87368000000000012</c:v>
                </c:pt>
                <c:pt idx="1565">
                  <c:v>0.87828499999999998</c:v>
                </c:pt>
                <c:pt idx="1566">
                  <c:v>0.86432699999999996</c:v>
                </c:pt>
                <c:pt idx="1567">
                  <c:v>0.88054699999999986</c:v>
                </c:pt>
                <c:pt idx="1568">
                  <c:v>0.87103100000000011</c:v>
                </c:pt>
                <c:pt idx="1569">
                  <c:v>0.87759399999999999</c:v>
                </c:pt>
                <c:pt idx="1570">
                  <c:v>0.87194500000000008</c:v>
                </c:pt>
                <c:pt idx="1571">
                  <c:v>0.87372100000000008</c:v>
                </c:pt>
                <c:pt idx="1572">
                  <c:v>0.87105600000000005</c:v>
                </c:pt>
                <c:pt idx="1573">
                  <c:v>0.86998299999999984</c:v>
                </c:pt>
                <c:pt idx="1574">
                  <c:v>0.87087400000000015</c:v>
                </c:pt>
                <c:pt idx="1575">
                  <c:v>0.87696399999999997</c:v>
                </c:pt>
                <c:pt idx="1576">
                  <c:v>0.86330300000000004</c:v>
                </c:pt>
                <c:pt idx="1577">
                  <c:v>0.87354100000000012</c:v>
                </c:pt>
                <c:pt idx="1578">
                  <c:v>0.87512100000000015</c:v>
                </c:pt>
                <c:pt idx="1579">
                  <c:v>0.86993200000000004</c:v>
                </c:pt>
                <c:pt idx="1580">
                  <c:v>0.87107900000000016</c:v>
                </c:pt>
                <c:pt idx="1581">
                  <c:v>0.87753199999999998</c:v>
                </c:pt>
                <c:pt idx="1582">
                  <c:v>0.86947700000000017</c:v>
                </c:pt>
                <c:pt idx="1583">
                  <c:v>0.87223600000000001</c:v>
                </c:pt>
                <c:pt idx="1584">
                  <c:v>0.87349100000000013</c:v>
                </c:pt>
                <c:pt idx="1585">
                  <c:v>0.86931599999999998</c:v>
                </c:pt>
                <c:pt idx="1586">
                  <c:v>0.87693699999999997</c:v>
                </c:pt>
                <c:pt idx="1587">
                  <c:v>0.87325299999999983</c:v>
                </c:pt>
                <c:pt idx="1588">
                  <c:v>0.87208799999999997</c:v>
                </c:pt>
                <c:pt idx="1589">
                  <c:v>0.87513900000000011</c:v>
                </c:pt>
                <c:pt idx="1590">
                  <c:v>0.86910799999999999</c:v>
                </c:pt>
                <c:pt idx="1591">
                  <c:v>0.87425799999999998</c:v>
                </c:pt>
                <c:pt idx="1592">
                  <c:v>0.87588100000000013</c:v>
                </c:pt>
                <c:pt idx="1593">
                  <c:v>0.87473500000000015</c:v>
                </c:pt>
                <c:pt idx="1594">
                  <c:v>0.874336</c:v>
                </c:pt>
                <c:pt idx="1595">
                  <c:v>0.87402000000000013</c:v>
                </c:pt>
                <c:pt idx="1596">
                  <c:v>0.87526199999999998</c:v>
                </c:pt>
                <c:pt idx="1597">
                  <c:v>0.87265800000000016</c:v>
                </c:pt>
                <c:pt idx="1598">
                  <c:v>0.87646199999999996</c:v>
                </c:pt>
                <c:pt idx="1599">
                  <c:v>0.88088999999999984</c:v>
                </c:pt>
                <c:pt idx="1600">
                  <c:v>0.87267600000000012</c:v>
                </c:pt>
                <c:pt idx="1601">
                  <c:v>0.87499800000000016</c:v>
                </c:pt>
                <c:pt idx="1602">
                  <c:v>0.86879800000000007</c:v>
                </c:pt>
                <c:pt idx="1603">
                  <c:v>0.86894900000000008</c:v>
                </c:pt>
                <c:pt idx="1604">
                  <c:v>0.87508100000000011</c:v>
                </c:pt>
                <c:pt idx="1605">
                  <c:v>0.87304700000000013</c:v>
                </c:pt>
                <c:pt idx="1606">
                  <c:v>0.87106499999999998</c:v>
                </c:pt>
                <c:pt idx="1607">
                  <c:v>0.87229500000000015</c:v>
                </c:pt>
                <c:pt idx="1608">
                  <c:v>0.87622400000000011</c:v>
                </c:pt>
                <c:pt idx="1609">
                  <c:v>0.87333899999999998</c:v>
                </c:pt>
                <c:pt idx="1610">
                  <c:v>0.88388599999999984</c:v>
                </c:pt>
                <c:pt idx="1611">
                  <c:v>0.87694900000000009</c:v>
                </c:pt>
                <c:pt idx="1612">
                  <c:v>0.87011899999999998</c:v>
                </c:pt>
                <c:pt idx="1613">
                  <c:v>0.86878000000000011</c:v>
                </c:pt>
                <c:pt idx="1614">
                  <c:v>0.85528000000000004</c:v>
                </c:pt>
                <c:pt idx="1615">
                  <c:v>0.87537100000000012</c:v>
                </c:pt>
                <c:pt idx="1616">
                  <c:v>0.85705399999999998</c:v>
                </c:pt>
                <c:pt idx="1617">
                  <c:v>0.87539800000000012</c:v>
                </c:pt>
                <c:pt idx="1618">
                  <c:v>0.87109600000000009</c:v>
                </c:pt>
                <c:pt idx="1619">
                  <c:v>0.88031099999999973</c:v>
                </c:pt>
                <c:pt idx="1620">
                  <c:v>0.87670500000000007</c:v>
                </c:pt>
                <c:pt idx="1621">
                  <c:v>0.87251699999999988</c:v>
                </c:pt>
                <c:pt idx="1622">
                  <c:v>0.87612600000000007</c:v>
                </c:pt>
                <c:pt idx="1623">
                  <c:v>0.87407100000000015</c:v>
                </c:pt>
                <c:pt idx="1624">
                  <c:v>0.87344599999999994</c:v>
                </c:pt>
                <c:pt idx="1625">
                  <c:v>0.87327200000000005</c:v>
                </c:pt>
                <c:pt idx="1626">
                  <c:v>0.86558900000000005</c:v>
                </c:pt>
                <c:pt idx="1627">
                  <c:v>0.86877500000000007</c:v>
                </c:pt>
                <c:pt idx="1628">
                  <c:v>0.88133499999999987</c:v>
                </c:pt>
                <c:pt idx="1629">
                  <c:v>0.87203699999999984</c:v>
                </c:pt>
                <c:pt idx="1630">
                  <c:v>0.87281100000000011</c:v>
                </c:pt>
                <c:pt idx="1631">
                  <c:v>0.87880600000000009</c:v>
                </c:pt>
                <c:pt idx="1632">
                  <c:v>0.87294300000000014</c:v>
                </c:pt>
                <c:pt idx="1633">
                  <c:v>0.88117400000000001</c:v>
                </c:pt>
                <c:pt idx="1634">
                  <c:v>0.87866599999999995</c:v>
                </c:pt>
                <c:pt idx="1635">
                  <c:v>0.873583</c:v>
                </c:pt>
                <c:pt idx="1636">
                  <c:v>0.88040799999999986</c:v>
                </c:pt>
                <c:pt idx="1637">
                  <c:v>0.87447200000000003</c:v>
                </c:pt>
                <c:pt idx="1638">
                  <c:v>0.87431899999999996</c:v>
                </c:pt>
                <c:pt idx="1639">
                  <c:v>0.87457300000000004</c:v>
                </c:pt>
                <c:pt idx="1640">
                  <c:v>0.87645700000000004</c:v>
                </c:pt>
                <c:pt idx="1641">
                  <c:v>0.87566400000000011</c:v>
                </c:pt>
                <c:pt idx="1642">
                  <c:v>0.87029699999999999</c:v>
                </c:pt>
                <c:pt idx="1643">
                  <c:v>0.87095299999999998</c:v>
                </c:pt>
                <c:pt idx="1644">
                  <c:v>0.87729600000000008</c:v>
                </c:pt>
                <c:pt idx="1645">
                  <c:v>0.88283900000000004</c:v>
                </c:pt>
                <c:pt idx="1646">
                  <c:v>0.87556800000000001</c:v>
                </c:pt>
                <c:pt idx="1647">
                  <c:v>0.87404000000000015</c:v>
                </c:pt>
                <c:pt idx="1648">
                  <c:v>0.87350300000000003</c:v>
                </c:pt>
                <c:pt idx="1649">
                  <c:v>0.87518600000000002</c:v>
                </c:pt>
                <c:pt idx="1650">
                  <c:v>0.87849600000000005</c:v>
                </c:pt>
                <c:pt idx="1651">
                  <c:v>0.87234800000000012</c:v>
                </c:pt>
                <c:pt idx="1652">
                  <c:v>0.87108600000000003</c:v>
                </c:pt>
                <c:pt idx="1653">
                  <c:v>0.87275400000000014</c:v>
                </c:pt>
                <c:pt idx="1654">
                  <c:v>0.87645499999999998</c:v>
                </c:pt>
                <c:pt idx="1655">
                  <c:v>0.87593500000000013</c:v>
                </c:pt>
                <c:pt idx="1656">
                  <c:v>0.87224400000000013</c:v>
                </c:pt>
                <c:pt idx="1657">
                  <c:v>0.87458100000000005</c:v>
                </c:pt>
                <c:pt idx="1658">
                  <c:v>0.87714700000000012</c:v>
                </c:pt>
                <c:pt idx="1659">
                  <c:v>0.87724100000000016</c:v>
                </c:pt>
                <c:pt idx="1660">
                  <c:v>0.88381399999999988</c:v>
                </c:pt>
                <c:pt idx="1661">
                  <c:v>0.87768800000000013</c:v>
                </c:pt>
                <c:pt idx="1662">
                  <c:v>0.87160000000000015</c:v>
                </c:pt>
                <c:pt idx="1663">
                  <c:v>0.87424400000000013</c:v>
                </c:pt>
                <c:pt idx="1664">
                  <c:v>0.87790600000000008</c:v>
                </c:pt>
                <c:pt idx="1665">
                  <c:v>0.87824500000000016</c:v>
                </c:pt>
                <c:pt idx="1666">
                  <c:v>0.87436100000000005</c:v>
                </c:pt>
                <c:pt idx="1667">
                  <c:v>0.87690500000000016</c:v>
                </c:pt>
                <c:pt idx="1668">
                  <c:v>0.87756199999999984</c:v>
                </c:pt>
                <c:pt idx="1669">
                  <c:v>0.8720460000000001</c:v>
                </c:pt>
                <c:pt idx="1670">
                  <c:v>0.87758400000000003</c:v>
                </c:pt>
                <c:pt idx="1671">
                  <c:v>0.87565700000000013</c:v>
                </c:pt>
                <c:pt idx="1672">
                  <c:v>0.8796750000000001</c:v>
                </c:pt>
                <c:pt idx="1673">
                  <c:v>0.87754299999999996</c:v>
                </c:pt>
                <c:pt idx="1674">
                  <c:v>0.874587</c:v>
                </c:pt>
                <c:pt idx="1675">
                  <c:v>0.87452399999999997</c:v>
                </c:pt>
                <c:pt idx="1676">
                  <c:v>0.8730460000000001</c:v>
                </c:pt>
                <c:pt idx="1677">
                  <c:v>0.8747950000000001</c:v>
                </c:pt>
                <c:pt idx="1678">
                  <c:v>0.87966500000000014</c:v>
                </c:pt>
                <c:pt idx="1679">
                  <c:v>0.87230000000000008</c:v>
                </c:pt>
                <c:pt idx="1680">
                  <c:v>0.87830600000000003</c:v>
                </c:pt>
                <c:pt idx="1681">
                  <c:v>0.87979400000000008</c:v>
                </c:pt>
                <c:pt idx="1682">
                  <c:v>0.87122100000000013</c:v>
                </c:pt>
                <c:pt idx="1683">
                  <c:v>0.87172900000000009</c:v>
                </c:pt>
                <c:pt idx="1684">
                  <c:v>0.87708000000000008</c:v>
                </c:pt>
                <c:pt idx="1685">
                  <c:v>0.87354600000000004</c:v>
                </c:pt>
                <c:pt idx="1686">
                  <c:v>0.87770200000000009</c:v>
                </c:pt>
                <c:pt idx="1687">
                  <c:v>0.87276699999999996</c:v>
                </c:pt>
                <c:pt idx="1688">
                  <c:v>0.87430399999999997</c:v>
                </c:pt>
                <c:pt idx="1689">
                  <c:v>0.87308100000000011</c:v>
                </c:pt>
                <c:pt idx="1690">
                  <c:v>0.87583000000000011</c:v>
                </c:pt>
                <c:pt idx="1691">
                  <c:v>0.87396099999999999</c:v>
                </c:pt>
                <c:pt idx="1692">
                  <c:v>0.87562100000000009</c:v>
                </c:pt>
                <c:pt idx="1693">
                  <c:v>0.87196899999999999</c:v>
                </c:pt>
                <c:pt idx="1694">
                  <c:v>0.87561999999999995</c:v>
                </c:pt>
                <c:pt idx="1695">
                  <c:v>0.87663000000000013</c:v>
                </c:pt>
                <c:pt idx="1696">
                  <c:v>0.87407600000000008</c:v>
                </c:pt>
                <c:pt idx="1697">
                  <c:v>0.87797400000000014</c:v>
                </c:pt>
                <c:pt idx="1698">
                  <c:v>0.87286699999999984</c:v>
                </c:pt>
                <c:pt idx="1699">
                  <c:v>0.87579200000000013</c:v>
                </c:pt>
                <c:pt idx="1700">
                  <c:v>0.87639599999999995</c:v>
                </c:pt>
                <c:pt idx="1701">
                  <c:v>0.87368600000000007</c:v>
                </c:pt>
                <c:pt idx="1702">
                  <c:v>0.87178000000000011</c:v>
                </c:pt>
                <c:pt idx="1703">
                  <c:v>0.88158299999999989</c:v>
                </c:pt>
                <c:pt idx="1704">
                  <c:v>0.87432100000000013</c:v>
                </c:pt>
                <c:pt idx="1705">
                  <c:v>0.87716499999999997</c:v>
                </c:pt>
                <c:pt idx="1706">
                  <c:v>0.87316099999999996</c:v>
                </c:pt>
                <c:pt idx="1707">
                  <c:v>0.87372900000000009</c:v>
                </c:pt>
                <c:pt idx="1708">
                  <c:v>0.87080500000000016</c:v>
                </c:pt>
                <c:pt idx="1709">
                  <c:v>0.87776900000000013</c:v>
                </c:pt>
                <c:pt idx="1710">
                  <c:v>0.88378900000000005</c:v>
                </c:pt>
                <c:pt idx="1711">
                  <c:v>0.87506899999999999</c:v>
                </c:pt>
                <c:pt idx="1712">
                  <c:v>0.87507900000000016</c:v>
                </c:pt>
                <c:pt idx="1713">
                  <c:v>0.87195699999999998</c:v>
                </c:pt>
                <c:pt idx="1714">
                  <c:v>0.87259600000000004</c:v>
                </c:pt>
                <c:pt idx="1715">
                  <c:v>0.88017999999999996</c:v>
                </c:pt>
                <c:pt idx="1716">
                  <c:v>0.87290500000000015</c:v>
                </c:pt>
                <c:pt idx="1717">
                  <c:v>0.8777410000000001</c:v>
                </c:pt>
                <c:pt idx="1718">
                  <c:v>0.87728499999999998</c:v>
                </c:pt>
                <c:pt idx="1719">
                  <c:v>0.87660500000000008</c:v>
                </c:pt>
                <c:pt idx="1720">
                  <c:v>0.87534800000000013</c:v>
                </c:pt>
                <c:pt idx="1721">
                  <c:v>0.87152900000000011</c:v>
                </c:pt>
                <c:pt idx="1722">
                  <c:v>0.87586200000000003</c:v>
                </c:pt>
                <c:pt idx="1723">
                  <c:v>0.87656699999999987</c:v>
                </c:pt>
                <c:pt idx="1724">
                  <c:v>0.87901099999999999</c:v>
                </c:pt>
                <c:pt idx="1725">
                  <c:v>0.87722999999999995</c:v>
                </c:pt>
                <c:pt idx="1726">
                  <c:v>0.87186500000000011</c:v>
                </c:pt>
                <c:pt idx="1727">
                  <c:v>0.88119000000000003</c:v>
                </c:pt>
                <c:pt idx="1728">
                  <c:v>0.87970300000000012</c:v>
                </c:pt>
                <c:pt idx="1729">
                  <c:v>0.87580300000000011</c:v>
                </c:pt>
                <c:pt idx="1730">
                  <c:v>0.86656599999999984</c:v>
                </c:pt>
                <c:pt idx="1731">
                  <c:v>0.87785700000000011</c:v>
                </c:pt>
                <c:pt idx="1732">
                  <c:v>0.87111799999999984</c:v>
                </c:pt>
                <c:pt idx="1733">
                  <c:v>0.87731899999999996</c:v>
                </c:pt>
                <c:pt idx="1734">
                  <c:v>0.8739920000000001</c:v>
                </c:pt>
                <c:pt idx="1735">
                  <c:v>0.88116799999999973</c:v>
                </c:pt>
                <c:pt idx="1736">
                  <c:v>0.87025799999999998</c:v>
                </c:pt>
                <c:pt idx="1737">
                  <c:v>0.87814700000000012</c:v>
                </c:pt>
                <c:pt idx="1738">
                  <c:v>0.86617800000000011</c:v>
                </c:pt>
                <c:pt idx="1739">
                  <c:v>0.87042100000000011</c:v>
                </c:pt>
                <c:pt idx="1740">
                  <c:v>0.87738499999999997</c:v>
                </c:pt>
                <c:pt idx="1741">
                  <c:v>0.87647299999999984</c:v>
                </c:pt>
                <c:pt idx="1742">
                  <c:v>0.87777100000000008</c:v>
                </c:pt>
                <c:pt idx="1743">
                  <c:v>0.86933400000000005</c:v>
                </c:pt>
                <c:pt idx="1744">
                  <c:v>0.87617699999999998</c:v>
                </c:pt>
                <c:pt idx="1745">
                  <c:v>0.87476399999999999</c:v>
                </c:pt>
                <c:pt idx="1746">
                  <c:v>0.8706910000000001</c:v>
                </c:pt>
                <c:pt idx="1747">
                  <c:v>0.87132500000000013</c:v>
                </c:pt>
                <c:pt idx="1748">
                  <c:v>0.87038899999999997</c:v>
                </c:pt>
                <c:pt idx="1749">
                  <c:v>0.86038099999999984</c:v>
                </c:pt>
                <c:pt idx="1750">
                  <c:v>0.87686399999999998</c:v>
                </c:pt>
                <c:pt idx="1751">
                  <c:v>0.87680600000000009</c:v>
                </c:pt>
                <c:pt idx="1752">
                  <c:v>0.87405299999999997</c:v>
                </c:pt>
                <c:pt idx="1753">
                  <c:v>0.87223700000000004</c:v>
                </c:pt>
                <c:pt idx="1754">
                  <c:v>0.88192499999999996</c:v>
                </c:pt>
                <c:pt idx="1755">
                  <c:v>0.88100299999999987</c:v>
                </c:pt>
                <c:pt idx="1756">
                  <c:v>0.87238700000000002</c:v>
                </c:pt>
                <c:pt idx="1757">
                  <c:v>0.87359500000000012</c:v>
                </c:pt>
                <c:pt idx="1758">
                  <c:v>0.87441599999999997</c:v>
                </c:pt>
                <c:pt idx="1759">
                  <c:v>0.86929400000000012</c:v>
                </c:pt>
                <c:pt idx="1760">
                  <c:v>0.87701300000000004</c:v>
                </c:pt>
                <c:pt idx="1761">
                  <c:v>0.8767100000000001</c:v>
                </c:pt>
                <c:pt idx="1762">
                  <c:v>0.86713600000000002</c:v>
                </c:pt>
                <c:pt idx="1763">
                  <c:v>0.87254799999999999</c:v>
                </c:pt>
                <c:pt idx="1764">
                  <c:v>0.87230600000000003</c:v>
                </c:pt>
                <c:pt idx="1765">
                  <c:v>0.87918200000000002</c:v>
                </c:pt>
                <c:pt idx="1766">
                  <c:v>0.86937900000000012</c:v>
                </c:pt>
                <c:pt idx="1767">
                  <c:v>0.876336</c:v>
                </c:pt>
                <c:pt idx="1768">
                  <c:v>0.87120900000000012</c:v>
                </c:pt>
                <c:pt idx="1769">
                  <c:v>0.87195400000000012</c:v>
                </c:pt>
                <c:pt idx="1770">
                  <c:v>0.87513600000000002</c:v>
                </c:pt>
                <c:pt idx="1771">
                  <c:v>0.87249200000000005</c:v>
                </c:pt>
                <c:pt idx="1772">
                  <c:v>0.87552200000000002</c:v>
                </c:pt>
                <c:pt idx="1773">
                  <c:v>0.87644599999999995</c:v>
                </c:pt>
                <c:pt idx="1774">
                  <c:v>0.87846100000000005</c:v>
                </c:pt>
                <c:pt idx="1775">
                  <c:v>0.87607699999999999</c:v>
                </c:pt>
                <c:pt idx="1776">
                  <c:v>0.87495600000000007</c:v>
                </c:pt>
                <c:pt idx="1777">
                  <c:v>0.87424000000000013</c:v>
                </c:pt>
                <c:pt idx="1778">
                  <c:v>0.87465900000000008</c:v>
                </c:pt>
                <c:pt idx="1779">
                  <c:v>0.86753899999999984</c:v>
                </c:pt>
                <c:pt idx="1780">
                  <c:v>0.87675400000000014</c:v>
                </c:pt>
                <c:pt idx="1781">
                  <c:v>0.8709960000000001</c:v>
                </c:pt>
                <c:pt idx="1782">
                  <c:v>0.87785299999999999</c:v>
                </c:pt>
                <c:pt idx="1783">
                  <c:v>0.88199499999999997</c:v>
                </c:pt>
                <c:pt idx="1784">
                  <c:v>0.87571699999999997</c:v>
                </c:pt>
                <c:pt idx="1785">
                  <c:v>0.86529900000000015</c:v>
                </c:pt>
                <c:pt idx="1786">
                  <c:v>0.86834900000000015</c:v>
                </c:pt>
                <c:pt idx="1787">
                  <c:v>0.87579000000000007</c:v>
                </c:pt>
                <c:pt idx="1788">
                  <c:v>0.86492000000000013</c:v>
                </c:pt>
                <c:pt idx="1789">
                  <c:v>0.87899100000000008</c:v>
                </c:pt>
                <c:pt idx="1790">
                  <c:v>0.87399400000000016</c:v>
                </c:pt>
                <c:pt idx="1791">
                  <c:v>0.87545600000000001</c:v>
                </c:pt>
                <c:pt idx="1792">
                  <c:v>0.86508700000000005</c:v>
                </c:pt>
                <c:pt idx="1793">
                  <c:v>0.87321099999999996</c:v>
                </c:pt>
                <c:pt idx="1794">
                  <c:v>0.87413099999999999</c:v>
                </c:pt>
                <c:pt idx="1795">
                  <c:v>0.87798900000000013</c:v>
                </c:pt>
                <c:pt idx="1796">
                  <c:v>0.87487300000000012</c:v>
                </c:pt>
                <c:pt idx="1797">
                  <c:v>0.87955799999999984</c:v>
                </c:pt>
                <c:pt idx="1798">
                  <c:v>0.86819000000000013</c:v>
                </c:pt>
                <c:pt idx="1799">
                  <c:v>0.88159100000000001</c:v>
                </c:pt>
                <c:pt idx="1800">
                  <c:v>0.87849999999999995</c:v>
                </c:pt>
                <c:pt idx="1801">
                  <c:v>0.87545799999999996</c:v>
                </c:pt>
                <c:pt idx="1802">
                  <c:v>0.87544999999999995</c:v>
                </c:pt>
                <c:pt idx="1803">
                  <c:v>0.87870200000000009</c:v>
                </c:pt>
                <c:pt idx="1804">
                  <c:v>0.87792099999999995</c:v>
                </c:pt>
                <c:pt idx="1805">
                  <c:v>0.87906300000000004</c:v>
                </c:pt>
                <c:pt idx="1806">
                  <c:v>0.86782300000000012</c:v>
                </c:pt>
                <c:pt idx="1807">
                  <c:v>0.87340799999999996</c:v>
                </c:pt>
                <c:pt idx="1808">
                  <c:v>0.87409000000000014</c:v>
                </c:pt>
                <c:pt idx="1809">
                  <c:v>0.87674800000000008</c:v>
                </c:pt>
                <c:pt idx="1810">
                  <c:v>0.87805200000000005</c:v>
                </c:pt>
                <c:pt idx="1811">
                  <c:v>0.88765400000000005</c:v>
                </c:pt>
                <c:pt idx="1812">
                  <c:v>0.86906600000000001</c:v>
                </c:pt>
                <c:pt idx="1813">
                  <c:v>0.87664400000000009</c:v>
                </c:pt>
                <c:pt idx="1814">
                  <c:v>0.87262200000000012</c:v>
                </c:pt>
                <c:pt idx="1815">
                  <c:v>0.88034500000000004</c:v>
                </c:pt>
                <c:pt idx="1816">
                  <c:v>0.87969200000000014</c:v>
                </c:pt>
                <c:pt idx="1817">
                  <c:v>0.87541100000000005</c:v>
                </c:pt>
                <c:pt idx="1818">
                  <c:v>0.92383700000000002</c:v>
                </c:pt>
                <c:pt idx="1819">
                  <c:v>0.92379100000000014</c:v>
                </c:pt>
                <c:pt idx="1820">
                  <c:v>0.9274119999999999</c:v>
                </c:pt>
                <c:pt idx="1821">
                  <c:v>0.92892699999999984</c:v>
                </c:pt>
                <c:pt idx="1822">
                  <c:v>0.92058399999999985</c:v>
                </c:pt>
                <c:pt idx="1823">
                  <c:v>0.92217099999999996</c:v>
                </c:pt>
                <c:pt idx="1824">
                  <c:v>0.92488999999999999</c:v>
                </c:pt>
                <c:pt idx="1825">
                  <c:v>0.92278700000000002</c:v>
                </c:pt>
                <c:pt idx="1826">
                  <c:v>0.93066899999999997</c:v>
                </c:pt>
                <c:pt idx="1827">
                  <c:v>0.93627300000000002</c:v>
                </c:pt>
                <c:pt idx="1828">
                  <c:v>0.92998000000000003</c:v>
                </c:pt>
                <c:pt idx="1829">
                  <c:v>0.93372299999999997</c:v>
                </c:pt>
                <c:pt idx="1830">
                  <c:v>0.93326100000000001</c:v>
                </c:pt>
                <c:pt idx="1831">
                  <c:v>0.93225100000000005</c:v>
                </c:pt>
                <c:pt idx="1832">
                  <c:v>0.93780500000000011</c:v>
                </c:pt>
                <c:pt idx="1833">
                  <c:v>0.92785399999999996</c:v>
                </c:pt>
                <c:pt idx="1834">
                  <c:v>0.92652000000000001</c:v>
                </c:pt>
                <c:pt idx="1835">
                  <c:v>0.93111900000000003</c:v>
                </c:pt>
                <c:pt idx="1836">
                  <c:v>0.93196299999999987</c:v>
                </c:pt>
                <c:pt idx="1837">
                  <c:v>0.93289200000000005</c:v>
                </c:pt>
                <c:pt idx="1838">
                  <c:v>0.933612</c:v>
                </c:pt>
                <c:pt idx="1839">
                  <c:v>0.92698400000000003</c:v>
                </c:pt>
                <c:pt idx="1840">
                  <c:v>0.92802099999999998</c:v>
                </c:pt>
                <c:pt idx="1841">
                  <c:v>0.93134499999999998</c:v>
                </c:pt>
                <c:pt idx="1842">
                  <c:v>0.92509200000000003</c:v>
                </c:pt>
                <c:pt idx="1843">
                  <c:v>0.92562400000000011</c:v>
                </c:pt>
                <c:pt idx="1844">
                  <c:v>0.92856799999999973</c:v>
                </c:pt>
                <c:pt idx="1845">
                  <c:v>0.92981100000000005</c:v>
                </c:pt>
                <c:pt idx="1846">
                  <c:v>0.941662</c:v>
                </c:pt>
                <c:pt idx="1847">
                  <c:v>0.93173899999999998</c:v>
                </c:pt>
                <c:pt idx="1848">
                  <c:v>0.93174600000000007</c:v>
                </c:pt>
                <c:pt idx="1849">
                  <c:v>0.92896699999999988</c:v>
                </c:pt>
                <c:pt idx="1850">
                  <c:v>0.93462699999999999</c:v>
                </c:pt>
                <c:pt idx="1851">
                  <c:v>0.93352299999999988</c:v>
                </c:pt>
                <c:pt idx="1852">
                  <c:v>0.92898700000000001</c:v>
                </c:pt>
                <c:pt idx="1853">
                  <c:v>0.93184800000000012</c:v>
                </c:pt>
                <c:pt idx="1854">
                  <c:v>0.93128199999999994</c:v>
                </c:pt>
                <c:pt idx="1855">
                  <c:v>0.93994299999999997</c:v>
                </c:pt>
                <c:pt idx="1856">
                  <c:v>0.94007600000000002</c:v>
                </c:pt>
                <c:pt idx="1857">
                  <c:v>0.93875500000000012</c:v>
                </c:pt>
                <c:pt idx="1858">
                  <c:v>0.93577500000000013</c:v>
                </c:pt>
                <c:pt idx="1859">
                  <c:v>0.93644400000000005</c:v>
                </c:pt>
                <c:pt idx="1860">
                  <c:v>0.92845100000000003</c:v>
                </c:pt>
                <c:pt idx="1861">
                  <c:v>0.94290000000000007</c:v>
                </c:pt>
                <c:pt idx="1862">
                  <c:v>0.93660399999999999</c:v>
                </c:pt>
                <c:pt idx="1863">
                  <c:v>0.92725100000000005</c:v>
                </c:pt>
                <c:pt idx="1864">
                  <c:v>0.93100899999999998</c:v>
                </c:pt>
                <c:pt idx="1865">
                  <c:v>0.92525900000000005</c:v>
                </c:pt>
                <c:pt idx="1866">
                  <c:v>0.93027499999999996</c:v>
                </c:pt>
                <c:pt idx="1867">
                  <c:v>0.92802700000000005</c:v>
                </c:pt>
                <c:pt idx="1868">
                  <c:v>0.93257000000000001</c:v>
                </c:pt>
                <c:pt idx="1869">
                  <c:v>0.93217499999999998</c:v>
                </c:pt>
                <c:pt idx="1870">
                  <c:v>0.93165200000000004</c:v>
                </c:pt>
                <c:pt idx="1871">
                  <c:v>0.92894800000000011</c:v>
                </c:pt>
                <c:pt idx="1872">
                  <c:v>0.92786800000000003</c:v>
                </c:pt>
                <c:pt idx="1873">
                  <c:v>0.928589</c:v>
                </c:pt>
                <c:pt idx="1874">
                  <c:v>0.93334300000000003</c:v>
                </c:pt>
                <c:pt idx="1875">
                  <c:v>0.92323</c:v>
                </c:pt>
                <c:pt idx="1876">
                  <c:v>0.93298599999999998</c:v>
                </c:pt>
                <c:pt idx="1877">
                  <c:v>0.92581199999999997</c:v>
                </c:pt>
                <c:pt idx="1878">
                  <c:v>0.93367000000000011</c:v>
                </c:pt>
                <c:pt idx="1879">
                  <c:v>0.92850599999999994</c:v>
                </c:pt>
                <c:pt idx="1880">
                  <c:v>0.93785399999999997</c:v>
                </c:pt>
                <c:pt idx="1881">
                  <c:v>0.92391299999999987</c:v>
                </c:pt>
                <c:pt idx="1882">
                  <c:v>0.93433500000000003</c:v>
                </c:pt>
                <c:pt idx="1883">
                  <c:v>0.927786</c:v>
                </c:pt>
                <c:pt idx="1884">
                  <c:v>0.92881899999999984</c:v>
                </c:pt>
                <c:pt idx="1885">
                  <c:v>0.94080500000000011</c:v>
                </c:pt>
                <c:pt idx="1886">
                  <c:v>0.92989999999999995</c:v>
                </c:pt>
                <c:pt idx="1887">
                  <c:v>0.93756899999999987</c:v>
                </c:pt>
                <c:pt idx="1888">
                  <c:v>0.92813500000000004</c:v>
                </c:pt>
                <c:pt idx="1889">
                  <c:v>0.92683300000000002</c:v>
                </c:pt>
                <c:pt idx="1890">
                  <c:v>0.93900600000000001</c:v>
                </c:pt>
                <c:pt idx="1891">
                  <c:v>0.93467599999999995</c:v>
                </c:pt>
                <c:pt idx="1892">
                  <c:v>0.93183800000000017</c:v>
                </c:pt>
                <c:pt idx="1893">
                  <c:v>0.92996699999999988</c:v>
                </c:pt>
                <c:pt idx="1894">
                  <c:v>0.93590099999999998</c:v>
                </c:pt>
                <c:pt idx="1895">
                  <c:v>0.93368099999999998</c:v>
                </c:pt>
                <c:pt idx="1896">
                  <c:v>0.92973099999999997</c:v>
                </c:pt>
                <c:pt idx="1897">
                  <c:v>0.92302099999999998</c:v>
                </c:pt>
                <c:pt idx="1898">
                  <c:v>0.93386400000000003</c:v>
                </c:pt>
                <c:pt idx="1899">
                  <c:v>0.93113400000000002</c:v>
                </c:pt>
                <c:pt idx="1900">
                  <c:v>0.92921100000000001</c:v>
                </c:pt>
                <c:pt idx="1901">
                  <c:v>0.93035299999999987</c:v>
                </c:pt>
                <c:pt idx="1902">
                  <c:v>0.93409699999999996</c:v>
                </c:pt>
                <c:pt idx="1903">
                  <c:v>0.93495799999999996</c:v>
                </c:pt>
                <c:pt idx="1904">
                  <c:v>0.92775399999999997</c:v>
                </c:pt>
                <c:pt idx="1905">
                  <c:v>0.93265399999999998</c:v>
                </c:pt>
                <c:pt idx="1906">
                  <c:v>0.93289500000000014</c:v>
                </c:pt>
                <c:pt idx="1907">
                  <c:v>0.93587600000000004</c:v>
                </c:pt>
                <c:pt idx="1908">
                  <c:v>0.93043799999999988</c:v>
                </c:pt>
                <c:pt idx="1909">
                  <c:v>0.92695499999999997</c:v>
                </c:pt>
                <c:pt idx="1910">
                  <c:v>0.92975300000000005</c:v>
                </c:pt>
                <c:pt idx="1911">
                  <c:v>0.94113100000000005</c:v>
                </c:pt>
                <c:pt idx="1912">
                  <c:v>0.93721199999999993</c:v>
                </c:pt>
                <c:pt idx="1913">
                  <c:v>0.93420700000000001</c:v>
                </c:pt>
                <c:pt idx="1914">
                  <c:v>0.93444799999999983</c:v>
                </c:pt>
                <c:pt idx="1915">
                  <c:v>0.92950699999999986</c:v>
                </c:pt>
                <c:pt idx="1916">
                  <c:v>0.93124399999999996</c:v>
                </c:pt>
                <c:pt idx="1917">
                  <c:v>0.93155599999999994</c:v>
                </c:pt>
                <c:pt idx="1918">
                  <c:v>0.92904299999999984</c:v>
                </c:pt>
                <c:pt idx="1919">
                  <c:v>0.93496500000000005</c:v>
                </c:pt>
                <c:pt idx="1920">
                  <c:v>0.93384299999999998</c:v>
                </c:pt>
                <c:pt idx="1921">
                  <c:v>0.92713000000000001</c:v>
                </c:pt>
                <c:pt idx="1922">
                  <c:v>0.93203599999999998</c:v>
                </c:pt>
                <c:pt idx="1923">
                  <c:v>0.93396699999999988</c:v>
                </c:pt>
                <c:pt idx="1924">
                  <c:v>0.93167400000000011</c:v>
                </c:pt>
                <c:pt idx="1925">
                  <c:v>0.93036599999999992</c:v>
                </c:pt>
                <c:pt idx="1926">
                  <c:v>0.92787299999999984</c:v>
                </c:pt>
                <c:pt idx="1927">
                  <c:v>0.92828900000000003</c:v>
                </c:pt>
                <c:pt idx="1928">
                  <c:v>0.93568300000000004</c:v>
                </c:pt>
                <c:pt idx="1929">
                  <c:v>0.94056799999999985</c:v>
                </c:pt>
                <c:pt idx="1930">
                  <c:v>0.93526799999999988</c:v>
                </c:pt>
                <c:pt idx="1931">
                  <c:v>0.92804500000000012</c:v>
                </c:pt>
                <c:pt idx="1932">
                  <c:v>0.93184000000000011</c:v>
                </c:pt>
                <c:pt idx="1933">
                  <c:v>0.92229700000000003</c:v>
                </c:pt>
                <c:pt idx="1934">
                  <c:v>0.94080399999999997</c:v>
                </c:pt>
                <c:pt idx="1935">
                  <c:v>0.93080000000000007</c:v>
                </c:pt>
                <c:pt idx="1936">
                  <c:v>0.93130999999999997</c:v>
                </c:pt>
                <c:pt idx="1937">
                  <c:v>0.92512399999999984</c:v>
                </c:pt>
                <c:pt idx="1938">
                  <c:v>0.92822800000000005</c:v>
                </c:pt>
                <c:pt idx="1939">
                  <c:v>0.94030100000000005</c:v>
                </c:pt>
                <c:pt idx="1940">
                  <c:v>0.92991000000000001</c:v>
                </c:pt>
                <c:pt idx="1941">
                  <c:v>0.93385000000000007</c:v>
                </c:pt>
                <c:pt idx="1942">
                  <c:v>0.94340599999999997</c:v>
                </c:pt>
                <c:pt idx="1943">
                  <c:v>0.93165600000000004</c:v>
                </c:pt>
                <c:pt idx="1944">
                  <c:v>0.94142199999999998</c:v>
                </c:pt>
                <c:pt idx="1945">
                  <c:v>0.93489900000000015</c:v>
                </c:pt>
                <c:pt idx="1946">
                  <c:v>0.93074100000000015</c:v>
                </c:pt>
                <c:pt idx="1947">
                  <c:v>0.93502200000000002</c:v>
                </c:pt>
                <c:pt idx="1948">
                  <c:v>0.93871400000000005</c:v>
                </c:pt>
                <c:pt idx="1949">
                  <c:v>0.93785499999999999</c:v>
                </c:pt>
                <c:pt idx="1950">
                  <c:v>0.93323900000000004</c:v>
                </c:pt>
                <c:pt idx="1951">
                  <c:v>0.93660100000000013</c:v>
                </c:pt>
                <c:pt idx="1952">
                  <c:v>0.93155699999999986</c:v>
                </c:pt>
                <c:pt idx="1953">
                  <c:v>0.93004799999999999</c:v>
                </c:pt>
                <c:pt idx="1954">
                  <c:v>0.92052800000000001</c:v>
                </c:pt>
                <c:pt idx="1955">
                  <c:v>0.93274800000000013</c:v>
                </c:pt>
                <c:pt idx="1956">
                  <c:v>0.92862000000000011</c:v>
                </c:pt>
                <c:pt idx="1957">
                  <c:v>0.92700099999999996</c:v>
                </c:pt>
                <c:pt idx="1958">
                  <c:v>0.93432999999999999</c:v>
                </c:pt>
                <c:pt idx="1959">
                  <c:v>0.93145900000000004</c:v>
                </c:pt>
                <c:pt idx="1960">
                  <c:v>0.93618000000000001</c:v>
                </c:pt>
                <c:pt idx="1961">
                  <c:v>0.93841199999999991</c:v>
                </c:pt>
                <c:pt idx="1962">
                  <c:v>0.93470299999999984</c:v>
                </c:pt>
                <c:pt idx="1963">
                  <c:v>0.93539300000000003</c:v>
                </c:pt>
                <c:pt idx="1964">
                  <c:v>0.93360699999999996</c:v>
                </c:pt>
                <c:pt idx="1965">
                  <c:v>0.93443199999999993</c:v>
                </c:pt>
                <c:pt idx="1966">
                  <c:v>0.933508</c:v>
                </c:pt>
                <c:pt idx="1967">
                  <c:v>0.93586599999999998</c:v>
                </c:pt>
                <c:pt idx="1968">
                  <c:v>0.929172</c:v>
                </c:pt>
                <c:pt idx="1969">
                  <c:v>0.93988000000000005</c:v>
                </c:pt>
                <c:pt idx="1970">
                  <c:v>0.94118400000000002</c:v>
                </c:pt>
                <c:pt idx="1971">
                  <c:v>0.93676300000000001</c:v>
                </c:pt>
                <c:pt idx="1972">
                  <c:v>0.93571800000000005</c:v>
                </c:pt>
                <c:pt idx="1973">
                  <c:v>0.92723</c:v>
                </c:pt>
                <c:pt idx="1974">
                  <c:v>0.92386400000000002</c:v>
                </c:pt>
                <c:pt idx="1975">
                  <c:v>0.93204799999999999</c:v>
                </c:pt>
                <c:pt idx="1976">
                  <c:v>0.93439499999999998</c:v>
                </c:pt>
                <c:pt idx="1977">
                  <c:v>0.93172999999999995</c:v>
                </c:pt>
                <c:pt idx="1978">
                  <c:v>0.93528999999999984</c:v>
                </c:pt>
                <c:pt idx="1979">
                  <c:v>0.92995499999999998</c:v>
                </c:pt>
                <c:pt idx="1980">
                  <c:v>0.93483700000000003</c:v>
                </c:pt>
                <c:pt idx="1981">
                  <c:v>0.93989000000000011</c:v>
                </c:pt>
                <c:pt idx="1982">
                  <c:v>0.94036900000000001</c:v>
                </c:pt>
                <c:pt idx="1983">
                  <c:v>0.93072400000000011</c:v>
                </c:pt>
                <c:pt idx="1984">
                  <c:v>0.93601800000000002</c:v>
                </c:pt>
                <c:pt idx="1985">
                  <c:v>0.94981400000000005</c:v>
                </c:pt>
                <c:pt idx="1986">
                  <c:v>0.93170799999999998</c:v>
                </c:pt>
                <c:pt idx="1987">
                  <c:v>0.93237099999999984</c:v>
                </c:pt>
                <c:pt idx="1988">
                  <c:v>0.92975600000000003</c:v>
                </c:pt>
                <c:pt idx="1989">
                  <c:v>0.93545999999999996</c:v>
                </c:pt>
                <c:pt idx="1990">
                  <c:v>0.937307</c:v>
                </c:pt>
                <c:pt idx="1991">
                  <c:v>0.931365</c:v>
                </c:pt>
                <c:pt idx="1992">
                  <c:v>0.93160900000000013</c:v>
                </c:pt>
                <c:pt idx="1993">
                  <c:v>0.92938500000000002</c:v>
                </c:pt>
                <c:pt idx="1994">
                  <c:v>0.93659599999999998</c:v>
                </c:pt>
                <c:pt idx="1995">
                  <c:v>0.93232899999999996</c:v>
                </c:pt>
                <c:pt idx="1996">
                  <c:v>0.92884800000000012</c:v>
                </c:pt>
                <c:pt idx="1997">
                  <c:v>0.93755900000000003</c:v>
                </c:pt>
                <c:pt idx="1998">
                  <c:v>0.92872699999999997</c:v>
                </c:pt>
                <c:pt idx="1999">
                  <c:v>0.93291299999999988</c:v>
                </c:pt>
                <c:pt idx="2000">
                  <c:v>0.93279000000000012</c:v>
                </c:pt>
                <c:pt idx="2001">
                  <c:v>0.93278700000000003</c:v>
                </c:pt>
                <c:pt idx="2002">
                  <c:v>0.93197300000000005</c:v>
                </c:pt>
                <c:pt idx="2003">
                  <c:v>0.92886500000000005</c:v>
                </c:pt>
                <c:pt idx="2004">
                  <c:v>0.92994800000000011</c:v>
                </c:pt>
                <c:pt idx="2005">
                  <c:v>0.92601900000000004</c:v>
                </c:pt>
                <c:pt idx="2006">
                  <c:v>0.94032899999999997</c:v>
                </c:pt>
                <c:pt idx="2007">
                  <c:v>0.92457199999999984</c:v>
                </c:pt>
                <c:pt idx="2008">
                  <c:v>0.93661399999999984</c:v>
                </c:pt>
                <c:pt idx="2009">
                  <c:v>0.93457500000000004</c:v>
                </c:pt>
                <c:pt idx="2010">
                  <c:v>0.928508</c:v>
                </c:pt>
                <c:pt idx="2011">
                  <c:v>0.93663900000000011</c:v>
                </c:pt>
                <c:pt idx="2012">
                  <c:v>0.93823500000000004</c:v>
                </c:pt>
                <c:pt idx="2013">
                  <c:v>0.94039600000000001</c:v>
                </c:pt>
                <c:pt idx="2014">
                  <c:v>0.93234099999999998</c:v>
                </c:pt>
                <c:pt idx="2015">
                  <c:v>0.93101100000000003</c:v>
                </c:pt>
                <c:pt idx="2016">
                  <c:v>0.92558399999999985</c:v>
                </c:pt>
                <c:pt idx="2017">
                  <c:v>0.93257599999999996</c:v>
                </c:pt>
                <c:pt idx="2018">
                  <c:v>0.93280399999999997</c:v>
                </c:pt>
                <c:pt idx="2019">
                  <c:v>0.93263900000000011</c:v>
                </c:pt>
                <c:pt idx="2020">
                  <c:v>0.93009100000000011</c:v>
                </c:pt>
                <c:pt idx="2021">
                  <c:v>0.92833500000000002</c:v>
                </c:pt>
                <c:pt idx="2022">
                  <c:v>0.93742899999999996</c:v>
                </c:pt>
                <c:pt idx="2023">
                  <c:v>0.92709699999999984</c:v>
                </c:pt>
                <c:pt idx="2024">
                  <c:v>0.93906400000000001</c:v>
                </c:pt>
                <c:pt idx="2025">
                  <c:v>0.93331599999999992</c:v>
                </c:pt>
                <c:pt idx="2026">
                  <c:v>0.92476000000000003</c:v>
                </c:pt>
                <c:pt idx="2027">
                  <c:v>0.93403400000000003</c:v>
                </c:pt>
                <c:pt idx="2028">
                  <c:v>0.93508199999999997</c:v>
                </c:pt>
                <c:pt idx="2029">
                  <c:v>0.93563600000000002</c:v>
                </c:pt>
                <c:pt idx="2030">
                  <c:v>0.93226299999999973</c:v>
                </c:pt>
                <c:pt idx="2031">
                  <c:v>0.92692500000000011</c:v>
                </c:pt>
                <c:pt idx="2032">
                  <c:v>0.92262500000000014</c:v>
                </c:pt>
                <c:pt idx="2033">
                  <c:v>0.93212899999999999</c:v>
                </c:pt>
                <c:pt idx="2034">
                  <c:v>0.92468899999999998</c:v>
                </c:pt>
                <c:pt idx="2035">
                  <c:v>0.94548900000000002</c:v>
                </c:pt>
                <c:pt idx="2036">
                  <c:v>0.93365799999999999</c:v>
                </c:pt>
                <c:pt idx="2037">
                  <c:v>0.92820599999999998</c:v>
                </c:pt>
                <c:pt idx="2038">
                  <c:v>0.93323900000000004</c:v>
                </c:pt>
                <c:pt idx="2039">
                  <c:v>0.93316500000000002</c:v>
                </c:pt>
                <c:pt idx="2040">
                  <c:v>0.93682699999999997</c:v>
                </c:pt>
                <c:pt idx="2041">
                  <c:v>0.94065900000000013</c:v>
                </c:pt>
                <c:pt idx="2042">
                  <c:v>0.93245599999999984</c:v>
                </c:pt>
                <c:pt idx="2043">
                  <c:v>0.93679699999999999</c:v>
                </c:pt>
                <c:pt idx="2044">
                  <c:v>0.93162900000000015</c:v>
                </c:pt>
                <c:pt idx="2045">
                  <c:v>0.92768399999999984</c:v>
                </c:pt>
                <c:pt idx="2046">
                  <c:v>0.92954000000000003</c:v>
                </c:pt>
                <c:pt idx="2047">
                  <c:v>0.93422700000000003</c:v>
                </c:pt>
                <c:pt idx="2048">
                  <c:v>0.93095899999999998</c:v>
                </c:pt>
                <c:pt idx="2049">
                  <c:v>0.93194399999999999</c:v>
                </c:pt>
                <c:pt idx="2050">
                  <c:v>0.93321599999999993</c:v>
                </c:pt>
                <c:pt idx="2051">
                  <c:v>0.933369</c:v>
                </c:pt>
                <c:pt idx="2052">
                  <c:v>0.93138799999999988</c:v>
                </c:pt>
                <c:pt idx="2053">
                  <c:v>0.93075500000000011</c:v>
                </c:pt>
                <c:pt idx="2054">
                  <c:v>0.933917</c:v>
                </c:pt>
                <c:pt idx="2055">
                  <c:v>0.92561800000000005</c:v>
                </c:pt>
                <c:pt idx="2056">
                  <c:v>0.93045500000000003</c:v>
                </c:pt>
                <c:pt idx="2057">
                  <c:v>0.92863399999999996</c:v>
                </c:pt>
                <c:pt idx="2058">
                  <c:v>0.93000499999999997</c:v>
                </c:pt>
                <c:pt idx="2059">
                  <c:v>0.93108299999999988</c:v>
                </c:pt>
                <c:pt idx="2060">
                  <c:v>0.92398100000000005</c:v>
                </c:pt>
                <c:pt idx="2061">
                  <c:v>0.94158799999999987</c:v>
                </c:pt>
                <c:pt idx="2062">
                  <c:v>0.93222899999999997</c:v>
                </c:pt>
                <c:pt idx="2063">
                  <c:v>0.93271000000000004</c:v>
                </c:pt>
                <c:pt idx="2064">
                  <c:v>0.92940400000000001</c:v>
                </c:pt>
                <c:pt idx="2065">
                  <c:v>0.93389900000000015</c:v>
                </c:pt>
                <c:pt idx="2066">
                  <c:v>0.93288800000000005</c:v>
                </c:pt>
                <c:pt idx="2067">
                  <c:v>0.93717499999999998</c:v>
                </c:pt>
                <c:pt idx="2068">
                  <c:v>0.92554899999999996</c:v>
                </c:pt>
                <c:pt idx="2069">
                  <c:v>0.92845100000000003</c:v>
                </c:pt>
                <c:pt idx="2070">
                  <c:v>0.929342</c:v>
                </c:pt>
                <c:pt idx="2071">
                  <c:v>0.93734200000000001</c:v>
                </c:pt>
                <c:pt idx="2072">
                  <c:v>0.93107399999999996</c:v>
                </c:pt>
                <c:pt idx="2073">
                  <c:v>0.92709299999999983</c:v>
                </c:pt>
                <c:pt idx="2074">
                  <c:v>0.92165000000000008</c:v>
                </c:pt>
                <c:pt idx="2075">
                  <c:v>0.93005899999999997</c:v>
                </c:pt>
                <c:pt idx="2076">
                  <c:v>0.93298499999999984</c:v>
                </c:pt>
                <c:pt idx="2077">
                  <c:v>0.94055999999999984</c:v>
                </c:pt>
                <c:pt idx="2078">
                  <c:v>0.92748599999999992</c:v>
                </c:pt>
                <c:pt idx="2079">
                  <c:v>0.93561399999999983</c:v>
                </c:pt>
                <c:pt idx="2080">
                  <c:v>0.93947700000000001</c:v>
                </c:pt>
                <c:pt idx="2081">
                  <c:v>0.93581599999999998</c:v>
                </c:pt>
                <c:pt idx="2082">
                  <c:v>0.93289999999999995</c:v>
                </c:pt>
                <c:pt idx="2083">
                  <c:v>0.93137700000000001</c:v>
                </c:pt>
                <c:pt idx="2084">
                  <c:v>0.93301500000000004</c:v>
                </c:pt>
                <c:pt idx="2085">
                  <c:v>0.93465100000000012</c:v>
                </c:pt>
                <c:pt idx="2086">
                  <c:v>0.93975500000000012</c:v>
                </c:pt>
                <c:pt idx="2087">
                  <c:v>0.93125400000000003</c:v>
                </c:pt>
                <c:pt idx="2088">
                  <c:v>0.92386800000000002</c:v>
                </c:pt>
                <c:pt idx="2089">
                  <c:v>0.93180300000000005</c:v>
                </c:pt>
                <c:pt idx="2090">
                  <c:v>0.91809399999999997</c:v>
                </c:pt>
                <c:pt idx="2091">
                  <c:v>0.92723599999999984</c:v>
                </c:pt>
                <c:pt idx="2092">
                  <c:v>0.92510599999999998</c:v>
                </c:pt>
                <c:pt idx="2093">
                  <c:v>0.93743599999999994</c:v>
                </c:pt>
                <c:pt idx="2094">
                  <c:v>0.93047000000000002</c:v>
                </c:pt>
                <c:pt idx="2095">
                  <c:v>0.93444799999999983</c:v>
                </c:pt>
                <c:pt idx="2096">
                  <c:v>0.92647500000000005</c:v>
                </c:pt>
                <c:pt idx="2097">
                  <c:v>0.93572800000000012</c:v>
                </c:pt>
                <c:pt idx="2098">
                  <c:v>0.93429899999999999</c:v>
                </c:pt>
                <c:pt idx="2099">
                  <c:v>0.93086199999999997</c:v>
                </c:pt>
                <c:pt idx="2100">
                  <c:v>0.93587100000000012</c:v>
                </c:pt>
                <c:pt idx="2101">
                  <c:v>0.93557199999999996</c:v>
                </c:pt>
                <c:pt idx="2102">
                  <c:v>0.93147400000000002</c:v>
                </c:pt>
                <c:pt idx="2103">
                  <c:v>0.93401599999999996</c:v>
                </c:pt>
                <c:pt idx="2104">
                  <c:v>0.93723500000000004</c:v>
                </c:pt>
                <c:pt idx="2105">
                  <c:v>0.923431</c:v>
                </c:pt>
                <c:pt idx="2106">
                  <c:v>0.93851299999999993</c:v>
                </c:pt>
                <c:pt idx="2107">
                  <c:v>0.93398400000000004</c:v>
                </c:pt>
                <c:pt idx="2108">
                  <c:v>0.93206500000000003</c:v>
                </c:pt>
                <c:pt idx="2109">
                  <c:v>0.93375200000000003</c:v>
                </c:pt>
                <c:pt idx="2110">
                  <c:v>0.94347499999999984</c:v>
                </c:pt>
                <c:pt idx="2111">
                  <c:v>0.94508899999999996</c:v>
                </c:pt>
                <c:pt idx="2112">
                  <c:v>0.92283400000000004</c:v>
                </c:pt>
                <c:pt idx="2113">
                  <c:v>0.93647199999999997</c:v>
                </c:pt>
                <c:pt idx="2114">
                  <c:v>0.930446</c:v>
                </c:pt>
                <c:pt idx="2115">
                  <c:v>0.93058599999999991</c:v>
                </c:pt>
                <c:pt idx="2116">
                  <c:v>0.93920700000000001</c:v>
                </c:pt>
                <c:pt idx="2117">
                  <c:v>0.93153399999999986</c:v>
                </c:pt>
                <c:pt idx="2118">
                  <c:v>0.92899500000000013</c:v>
                </c:pt>
                <c:pt idx="2119">
                  <c:v>0.92852800000000002</c:v>
                </c:pt>
                <c:pt idx="2120">
                  <c:v>0.93301800000000001</c:v>
                </c:pt>
                <c:pt idx="2121">
                  <c:v>0.92337800000000003</c:v>
                </c:pt>
                <c:pt idx="2122">
                  <c:v>0.93963700000000017</c:v>
                </c:pt>
                <c:pt idx="2123">
                  <c:v>0.93941799999999986</c:v>
                </c:pt>
                <c:pt idx="2124">
                  <c:v>0.93277100000000013</c:v>
                </c:pt>
                <c:pt idx="2125">
                  <c:v>0.92632199999999998</c:v>
                </c:pt>
                <c:pt idx="2126">
                  <c:v>0.93132800000000004</c:v>
                </c:pt>
                <c:pt idx="2127">
                  <c:v>0.92869000000000013</c:v>
                </c:pt>
                <c:pt idx="2128">
                  <c:v>0.93386000000000002</c:v>
                </c:pt>
                <c:pt idx="2129">
                  <c:v>0.93838500000000002</c:v>
                </c:pt>
                <c:pt idx="2130">
                  <c:v>0.93351899999999988</c:v>
                </c:pt>
                <c:pt idx="2131">
                  <c:v>0.93712099999999998</c:v>
                </c:pt>
                <c:pt idx="2132">
                  <c:v>0.937419</c:v>
                </c:pt>
                <c:pt idx="2133">
                  <c:v>0.92482600000000004</c:v>
                </c:pt>
                <c:pt idx="2134">
                  <c:v>0.930338</c:v>
                </c:pt>
                <c:pt idx="2135">
                  <c:v>0.93651799999999985</c:v>
                </c:pt>
                <c:pt idx="2136">
                  <c:v>0.93230599999999997</c:v>
                </c:pt>
                <c:pt idx="2137">
                  <c:v>0.92962599999999995</c:v>
                </c:pt>
                <c:pt idx="2138">
                  <c:v>0.92174900000000015</c:v>
                </c:pt>
                <c:pt idx="2139">
                  <c:v>0.92830100000000004</c:v>
                </c:pt>
                <c:pt idx="2140">
                  <c:v>0.93562299999999998</c:v>
                </c:pt>
                <c:pt idx="2141">
                  <c:v>0.92824200000000001</c:v>
                </c:pt>
                <c:pt idx="2142">
                  <c:v>0.93879500000000016</c:v>
                </c:pt>
                <c:pt idx="2143">
                  <c:v>0.93484400000000012</c:v>
                </c:pt>
                <c:pt idx="2144">
                  <c:v>0.92912499999999998</c:v>
                </c:pt>
                <c:pt idx="2145">
                  <c:v>0.92597799999999997</c:v>
                </c:pt>
                <c:pt idx="2146">
                  <c:v>0.93321199999999993</c:v>
                </c:pt>
                <c:pt idx="2147">
                  <c:v>0.93413400000000002</c:v>
                </c:pt>
                <c:pt idx="2148">
                  <c:v>0.927234</c:v>
                </c:pt>
                <c:pt idx="2149">
                  <c:v>0.93504699999999996</c:v>
                </c:pt>
                <c:pt idx="2150">
                  <c:v>0.94223699999999988</c:v>
                </c:pt>
                <c:pt idx="2151">
                  <c:v>0.93364499999999995</c:v>
                </c:pt>
                <c:pt idx="2152">
                  <c:v>0.93187600000000004</c:v>
                </c:pt>
                <c:pt idx="2153">
                  <c:v>0.94088499999999997</c:v>
                </c:pt>
                <c:pt idx="2154">
                  <c:v>0.93658599999999992</c:v>
                </c:pt>
                <c:pt idx="2155">
                  <c:v>0.93572699999999998</c:v>
                </c:pt>
                <c:pt idx="2156">
                  <c:v>1.1813659999999999</c:v>
                </c:pt>
                <c:pt idx="2157">
                  <c:v>1.7908299999999997</c:v>
                </c:pt>
                <c:pt idx="2158">
                  <c:v>1.6424339999999999</c:v>
                </c:pt>
                <c:pt idx="2159">
                  <c:v>1.8980030000000001</c:v>
                </c:pt>
                <c:pt idx="2160">
                  <c:v>1.8127470000000001</c:v>
                </c:pt>
                <c:pt idx="2161">
                  <c:v>2.0366849999999994</c:v>
                </c:pt>
                <c:pt idx="2162">
                  <c:v>2.2142249999999999</c:v>
                </c:pt>
                <c:pt idx="2163">
                  <c:v>2.1888190000000001</c:v>
                </c:pt>
                <c:pt idx="2164">
                  <c:v>2.19156</c:v>
                </c:pt>
                <c:pt idx="2165">
                  <c:v>2.2050000000000001</c:v>
                </c:pt>
                <c:pt idx="2166">
                  <c:v>2.1871489999999998</c:v>
                </c:pt>
                <c:pt idx="2167">
                  <c:v>2.172445999999999</c:v>
                </c:pt>
                <c:pt idx="2168">
                  <c:v>2.1880860000000002</c:v>
                </c:pt>
                <c:pt idx="2169">
                  <c:v>2.1655519999999999</c:v>
                </c:pt>
                <c:pt idx="2170">
                  <c:v>2.1775310000000005</c:v>
                </c:pt>
                <c:pt idx="2171">
                  <c:v>2.1863250000000001</c:v>
                </c:pt>
                <c:pt idx="2172">
                  <c:v>2.1824399999999997</c:v>
                </c:pt>
                <c:pt idx="2173">
                  <c:v>2.206969</c:v>
                </c:pt>
                <c:pt idx="2174">
                  <c:v>2.2041740000000005</c:v>
                </c:pt>
                <c:pt idx="2175">
                  <c:v>2.2115589999999994</c:v>
                </c:pt>
                <c:pt idx="2176">
                  <c:v>2.1905009999999998</c:v>
                </c:pt>
                <c:pt idx="2177">
                  <c:v>2.2011840000000005</c:v>
                </c:pt>
                <c:pt idx="2178">
                  <c:v>2.1893590000000001</c:v>
                </c:pt>
                <c:pt idx="2179">
                  <c:v>2.2133350000000003</c:v>
                </c:pt>
                <c:pt idx="2180">
                  <c:v>2.1962479999999993</c:v>
                </c:pt>
                <c:pt idx="2181">
                  <c:v>2.173244</c:v>
                </c:pt>
                <c:pt idx="2182">
                  <c:v>2.2012860000000001</c:v>
                </c:pt>
                <c:pt idx="2183">
                  <c:v>2.174563</c:v>
                </c:pt>
                <c:pt idx="2184">
                  <c:v>2.1894260000000001</c:v>
                </c:pt>
                <c:pt idx="2185">
                  <c:v>2.2168369999999995</c:v>
                </c:pt>
                <c:pt idx="2186">
                  <c:v>2.1960879999999996</c:v>
                </c:pt>
                <c:pt idx="2187">
                  <c:v>2.198712</c:v>
                </c:pt>
                <c:pt idx="2188">
                  <c:v>2.1981709999999999</c:v>
                </c:pt>
                <c:pt idx="2189">
                  <c:v>2.2273470000000004</c:v>
                </c:pt>
                <c:pt idx="2190">
                  <c:v>2.227849</c:v>
                </c:pt>
                <c:pt idx="2191">
                  <c:v>2.1859440000000001</c:v>
                </c:pt>
                <c:pt idx="2192">
                  <c:v>2.1951149999999999</c:v>
                </c:pt>
                <c:pt idx="2193">
                  <c:v>2.2036600000000002</c:v>
                </c:pt>
                <c:pt idx="2194">
                  <c:v>2.196596</c:v>
                </c:pt>
                <c:pt idx="2195">
                  <c:v>2.2128659999999996</c:v>
                </c:pt>
                <c:pt idx="2196">
                  <c:v>2.2020729999999995</c:v>
                </c:pt>
                <c:pt idx="2197">
                  <c:v>2.1986449999999995</c:v>
                </c:pt>
                <c:pt idx="2198">
                  <c:v>2.2012239999999998</c:v>
                </c:pt>
                <c:pt idx="2199">
                  <c:v>2.1811310000000006</c:v>
                </c:pt>
                <c:pt idx="2200">
                  <c:v>2.1832859999999998</c:v>
                </c:pt>
                <c:pt idx="2201">
                  <c:v>2.1851129999999999</c:v>
                </c:pt>
                <c:pt idx="2202">
                  <c:v>2.1858419999999996</c:v>
                </c:pt>
                <c:pt idx="2203">
                  <c:v>2.2006640000000002</c:v>
                </c:pt>
                <c:pt idx="2204">
                  <c:v>2.1936260000000001</c:v>
                </c:pt>
                <c:pt idx="2205">
                  <c:v>2.2077930000000006</c:v>
                </c:pt>
                <c:pt idx="2206">
                  <c:v>2.1983869999999999</c:v>
                </c:pt>
                <c:pt idx="2207">
                  <c:v>2.1968449999999993</c:v>
                </c:pt>
                <c:pt idx="2208">
                  <c:v>2.196034</c:v>
                </c:pt>
                <c:pt idx="2209">
                  <c:v>2.1933539999999998</c:v>
                </c:pt>
                <c:pt idx="2210">
                  <c:v>2.1872180000000001</c:v>
                </c:pt>
                <c:pt idx="2211">
                  <c:v>2.2187540000000001</c:v>
                </c:pt>
                <c:pt idx="2212">
                  <c:v>2.2195429999999994</c:v>
                </c:pt>
                <c:pt idx="2213">
                  <c:v>2.1819769999999998</c:v>
                </c:pt>
                <c:pt idx="2214">
                  <c:v>2.1733560000000001</c:v>
                </c:pt>
                <c:pt idx="2215">
                  <c:v>2.2045270000000006</c:v>
                </c:pt>
                <c:pt idx="2216">
                  <c:v>2.2372529999999995</c:v>
                </c:pt>
                <c:pt idx="2217">
                  <c:v>2.1929829999999995</c:v>
                </c:pt>
                <c:pt idx="2218">
                  <c:v>2.182318</c:v>
                </c:pt>
                <c:pt idx="2219">
                  <c:v>2.2004910000000004</c:v>
                </c:pt>
                <c:pt idx="2220">
                  <c:v>2.199789</c:v>
                </c:pt>
                <c:pt idx="2221">
                  <c:v>2.1958059999999997</c:v>
                </c:pt>
                <c:pt idx="2222">
                  <c:v>2.1747990000000001</c:v>
                </c:pt>
                <c:pt idx="2223">
                  <c:v>2.174801</c:v>
                </c:pt>
                <c:pt idx="2224">
                  <c:v>2.1940429999999997</c:v>
                </c:pt>
                <c:pt idx="2225">
                  <c:v>2.194998</c:v>
                </c:pt>
                <c:pt idx="2226">
                  <c:v>2.1683950000000003</c:v>
                </c:pt>
                <c:pt idx="2227">
                  <c:v>2.1925970000000001</c:v>
                </c:pt>
                <c:pt idx="2228">
                  <c:v>2.1680370000000004</c:v>
                </c:pt>
                <c:pt idx="2229">
                  <c:v>2.2019989999999998</c:v>
                </c:pt>
                <c:pt idx="2230">
                  <c:v>2.211122</c:v>
                </c:pt>
                <c:pt idx="2231">
                  <c:v>2.199589</c:v>
                </c:pt>
                <c:pt idx="2232">
                  <c:v>2.1782810000000001</c:v>
                </c:pt>
                <c:pt idx="2233">
                  <c:v>2.179198</c:v>
                </c:pt>
                <c:pt idx="2234">
                  <c:v>2.1860629999999994</c:v>
                </c:pt>
                <c:pt idx="2235">
                  <c:v>2.2022549999999996</c:v>
                </c:pt>
                <c:pt idx="2236">
                  <c:v>2.1722939999999995</c:v>
                </c:pt>
                <c:pt idx="2237">
                  <c:v>2.2035110000000007</c:v>
                </c:pt>
                <c:pt idx="2238">
                  <c:v>2.1787610000000002</c:v>
                </c:pt>
                <c:pt idx="2239">
                  <c:v>2.1969549999999995</c:v>
                </c:pt>
                <c:pt idx="2240">
                  <c:v>2.1975870000000004</c:v>
                </c:pt>
                <c:pt idx="2241">
                  <c:v>2.1950370000000001</c:v>
                </c:pt>
                <c:pt idx="2242">
                  <c:v>2.2081170000000006</c:v>
                </c:pt>
                <c:pt idx="2243">
                  <c:v>2.2022910000000002</c:v>
                </c:pt>
                <c:pt idx="2244">
                  <c:v>2.1943990000000002</c:v>
                </c:pt>
                <c:pt idx="2245">
                  <c:v>2.2125729999999995</c:v>
                </c:pt>
                <c:pt idx="2246">
                  <c:v>2.2007300000000005</c:v>
                </c:pt>
                <c:pt idx="2247">
                  <c:v>2.1865920000000001</c:v>
                </c:pt>
                <c:pt idx="2248">
                  <c:v>2.2082069999999998</c:v>
                </c:pt>
                <c:pt idx="2249">
                  <c:v>2.1865230000000002</c:v>
                </c:pt>
                <c:pt idx="2250">
                  <c:v>2.1982330000000001</c:v>
                </c:pt>
                <c:pt idx="2251">
                  <c:v>2.1762259999999998</c:v>
                </c:pt>
                <c:pt idx="2252">
                  <c:v>2.2101890000000002</c:v>
                </c:pt>
                <c:pt idx="2253">
                  <c:v>2.191338</c:v>
                </c:pt>
                <c:pt idx="2254">
                  <c:v>2.1994739999999995</c:v>
                </c:pt>
                <c:pt idx="2255">
                  <c:v>2.2051470000000002</c:v>
                </c:pt>
                <c:pt idx="2256">
                  <c:v>2.1937810000000004</c:v>
                </c:pt>
                <c:pt idx="2257">
                  <c:v>2.1987640000000002</c:v>
                </c:pt>
                <c:pt idx="2258">
                  <c:v>2.18248</c:v>
                </c:pt>
                <c:pt idx="2259">
                  <c:v>2.1792439999999997</c:v>
                </c:pt>
                <c:pt idx="2260">
                  <c:v>2.1845220000000003</c:v>
                </c:pt>
                <c:pt idx="2261">
                  <c:v>2.2011639999999999</c:v>
                </c:pt>
                <c:pt idx="2262">
                  <c:v>2.2249750000000001</c:v>
                </c:pt>
                <c:pt idx="2263">
                  <c:v>2.1950479999999994</c:v>
                </c:pt>
                <c:pt idx="2264">
                  <c:v>2.182051</c:v>
                </c:pt>
                <c:pt idx="2265">
                  <c:v>2.2244959999999998</c:v>
                </c:pt>
                <c:pt idx="2266">
                  <c:v>2.1912439999999997</c:v>
                </c:pt>
                <c:pt idx="2267">
                  <c:v>2.19008</c:v>
                </c:pt>
                <c:pt idx="2268">
                  <c:v>2.2111860000000001</c:v>
                </c:pt>
                <c:pt idx="2269">
                  <c:v>2.195592</c:v>
                </c:pt>
                <c:pt idx="2270">
                  <c:v>2.1883290000000004</c:v>
                </c:pt>
                <c:pt idx="2271">
                  <c:v>2.1868919999999998</c:v>
                </c:pt>
                <c:pt idx="2272">
                  <c:v>2.1872479999999999</c:v>
                </c:pt>
                <c:pt idx="2273">
                  <c:v>2.1991610000000001</c:v>
                </c:pt>
                <c:pt idx="2274">
                  <c:v>2.1831529999999999</c:v>
                </c:pt>
                <c:pt idx="2275">
                  <c:v>2.1820390000000001</c:v>
                </c:pt>
                <c:pt idx="2276">
                  <c:v>2.1974749999999998</c:v>
                </c:pt>
                <c:pt idx="2277">
                  <c:v>2.1891129999999999</c:v>
                </c:pt>
                <c:pt idx="2278">
                  <c:v>2.2079260000000005</c:v>
                </c:pt>
                <c:pt idx="2279">
                  <c:v>2.1826940000000001</c:v>
                </c:pt>
                <c:pt idx="2280">
                  <c:v>2.2112719999999997</c:v>
                </c:pt>
                <c:pt idx="2281">
                  <c:v>2.2109939999999999</c:v>
                </c:pt>
                <c:pt idx="2282">
                  <c:v>2.1840839999999999</c:v>
                </c:pt>
                <c:pt idx="2283">
                  <c:v>2.2063619999999999</c:v>
                </c:pt>
                <c:pt idx="2284">
                  <c:v>2.2176140000000002</c:v>
                </c:pt>
                <c:pt idx="2285">
                  <c:v>2.208269</c:v>
                </c:pt>
                <c:pt idx="2286">
                  <c:v>2.1907230000000002</c:v>
                </c:pt>
                <c:pt idx="2287">
                  <c:v>2.2048760000000001</c:v>
                </c:pt>
                <c:pt idx="2288">
                  <c:v>2.1894140000000002</c:v>
                </c:pt>
                <c:pt idx="2289">
                  <c:v>2.2094499999999995</c:v>
                </c:pt>
                <c:pt idx="2290">
                  <c:v>2.1935220000000002</c:v>
                </c:pt>
                <c:pt idx="2291">
                  <c:v>2.2198719999999996</c:v>
                </c:pt>
                <c:pt idx="2292">
                  <c:v>2.2223989999999998</c:v>
                </c:pt>
                <c:pt idx="2293">
                  <c:v>2.189146</c:v>
                </c:pt>
                <c:pt idx="2294">
                  <c:v>2.1696979999999999</c:v>
                </c:pt>
                <c:pt idx="2295">
                  <c:v>2.2071040000000006</c:v>
                </c:pt>
                <c:pt idx="2296">
                  <c:v>2.2022819999999999</c:v>
                </c:pt>
                <c:pt idx="2297">
                  <c:v>2.2056399999999998</c:v>
                </c:pt>
                <c:pt idx="2298">
                  <c:v>2.1872509999999998</c:v>
                </c:pt>
                <c:pt idx="2299">
                  <c:v>2.2191019999999999</c:v>
                </c:pt>
                <c:pt idx="2300">
                  <c:v>2.2083830000000004</c:v>
                </c:pt>
                <c:pt idx="2301">
                  <c:v>2.2161219999999999</c:v>
                </c:pt>
                <c:pt idx="2302">
                  <c:v>2.1887870000000005</c:v>
                </c:pt>
                <c:pt idx="2303">
                  <c:v>2.1958839999999995</c:v>
                </c:pt>
                <c:pt idx="2304">
                  <c:v>2.2200739999999999</c:v>
                </c:pt>
                <c:pt idx="2305">
                  <c:v>2.2124889999999997</c:v>
                </c:pt>
                <c:pt idx="2306">
                  <c:v>2.1908689999999997</c:v>
                </c:pt>
                <c:pt idx="2307">
                  <c:v>2.1881740000000005</c:v>
                </c:pt>
                <c:pt idx="2308">
                  <c:v>2.19774</c:v>
                </c:pt>
                <c:pt idx="2309">
                  <c:v>2.1986409999999994</c:v>
                </c:pt>
                <c:pt idx="2310">
                  <c:v>2.208742</c:v>
                </c:pt>
                <c:pt idx="2311">
                  <c:v>2.2204609999999998</c:v>
                </c:pt>
                <c:pt idx="2312">
                  <c:v>2.2015669999999998</c:v>
                </c:pt>
                <c:pt idx="2313">
                  <c:v>2.191335</c:v>
                </c:pt>
                <c:pt idx="2314">
                  <c:v>2.1916169999999995</c:v>
                </c:pt>
                <c:pt idx="2315">
                  <c:v>2.175732</c:v>
                </c:pt>
                <c:pt idx="2316">
                  <c:v>2.1718349999999997</c:v>
                </c:pt>
                <c:pt idx="2317">
                  <c:v>2.189886</c:v>
                </c:pt>
                <c:pt idx="2318">
                  <c:v>2.1866549999999996</c:v>
                </c:pt>
                <c:pt idx="2319">
                  <c:v>2.197559</c:v>
                </c:pt>
                <c:pt idx="2320">
                  <c:v>2.1990989999999995</c:v>
                </c:pt>
                <c:pt idx="2321">
                  <c:v>2.171306</c:v>
                </c:pt>
                <c:pt idx="2322">
                  <c:v>2.168142</c:v>
                </c:pt>
                <c:pt idx="2323">
                  <c:v>2.2067320000000001</c:v>
                </c:pt>
                <c:pt idx="2324">
                  <c:v>2.2001820000000003</c:v>
                </c:pt>
                <c:pt idx="2325">
                  <c:v>2.2028119999999998</c:v>
                </c:pt>
                <c:pt idx="2326">
                  <c:v>2.2266479999999995</c:v>
                </c:pt>
                <c:pt idx="2327">
                  <c:v>2.2100309999999999</c:v>
                </c:pt>
                <c:pt idx="2328">
                  <c:v>2.1851159999999998</c:v>
                </c:pt>
                <c:pt idx="2329">
                  <c:v>2.2142219999999999</c:v>
                </c:pt>
                <c:pt idx="2330">
                  <c:v>2.2239570000000004</c:v>
                </c:pt>
                <c:pt idx="2331">
                  <c:v>2.195989</c:v>
                </c:pt>
                <c:pt idx="2332">
                  <c:v>2.1931210000000005</c:v>
                </c:pt>
                <c:pt idx="2333">
                  <c:v>2.1895639999999998</c:v>
                </c:pt>
                <c:pt idx="2334">
                  <c:v>2.205959</c:v>
                </c:pt>
                <c:pt idx="2335">
                  <c:v>2.2046670000000002</c:v>
                </c:pt>
                <c:pt idx="2336">
                  <c:v>2.2095699999999998</c:v>
                </c:pt>
                <c:pt idx="2337">
                  <c:v>2.1961479999999995</c:v>
                </c:pt>
                <c:pt idx="2338">
                  <c:v>2.1906219999999998</c:v>
                </c:pt>
                <c:pt idx="2339">
                  <c:v>2.1925110000000001</c:v>
                </c:pt>
                <c:pt idx="2340">
                  <c:v>2.2199140000000002</c:v>
                </c:pt>
                <c:pt idx="2341">
                  <c:v>2.197454</c:v>
                </c:pt>
                <c:pt idx="2342">
                  <c:v>2.1918619999999995</c:v>
                </c:pt>
                <c:pt idx="2343">
                  <c:v>2.2018479999999996</c:v>
                </c:pt>
                <c:pt idx="2344">
                  <c:v>2.184256</c:v>
                </c:pt>
                <c:pt idx="2345">
                  <c:v>2.2099570000000002</c:v>
                </c:pt>
                <c:pt idx="2346">
                  <c:v>2.1777850000000001</c:v>
                </c:pt>
                <c:pt idx="2347">
                  <c:v>2.2046030000000001</c:v>
                </c:pt>
                <c:pt idx="2348">
                  <c:v>2.2064859999999995</c:v>
                </c:pt>
                <c:pt idx="2349">
                  <c:v>2.1936330000000002</c:v>
                </c:pt>
                <c:pt idx="2350">
                  <c:v>2.2221259999999998</c:v>
                </c:pt>
                <c:pt idx="2351">
                  <c:v>2.211913</c:v>
                </c:pt>
                <c:pt idx="2352">
                  <c:v>2.2004370000000004</c:v>
                </c:pt>
                <c:pt idx="2353">
                  <c:v>2.1872330000000004</c:v>
                </c:pt>
                <c:pt idx="2354">
                  <c:v>2.1906210000000002</c:v>
                </c:pt>
                <c:pt idx="2355">
                  <c:v>2.1888619999999999</c:v>
                </c:pt>
                <c:pt idx="2356">
                  <c:v>2.2059869999999999</c:v>
                </c:pt>
                <c:pt idx="2357">
                  <c:v>2.1952389999999995</c:v>
                </c:pt>
                <c:pt idx="2358">
                  <c:v>2.1998829999999994</c:v>
                </c:pt>
                <c:pt idx="2359">
                  <c:v>2.194366</c:v>
                </c:pt>
                <c:pt idx="2360">
                  <c:v>2.2173759999999998</c:v>
                </c:pt>
                <c:pt idx="2361">
                  <c:v>2.2242860000000002</c:v>
                </c:pt>
                <c:pt idx="2362">
                  <c:v>2.2036810000000004</c:v>
                </c:pt>
                <c:pt idx="2363">
                  <c:v>2.2061389999999999</c:v>
                </c:pt>
                <c:pt idx="2364">
                  <c:v>2.1974939999999998</c:v>
                </c:pt>
                <c:pt idx="2365">
                  <c:v>2.2105139999999999</c:v>
                </c:pt>
                <c:pt idx="2366">
                  <c:v>2.1834229999999999</c:v>
                </c:pt>
                <c:pt idx="2367">
                  <c:v>2.1989489999999994</c:v>
                </c:pt>
                <c:pt idx="2368">
                  <c:v>2.1638820000000001</c:v>
                </c:pt>
                <c:pt idx="2369">
                  <c:v>2.1934979999999999</c:v>
                </c:pt>
                <c:pt idx="2370">
                  <c:v>2.197476</c:v>
                </c:pt>
                <c:pt idx="2371">
                  <c:v>2.1838129999999998</c:v>
                </c:pt>
                <c:pt idx="2372">
                  <c:v>2.2077640000000005</c:v>
                </c:pt>
                <c:pt idx="2373">
                  <c:v>2.1883990000000004</c:v>
                </c:pt>
                <c:pt idx="2374">
                  <c:v>2.1913969999999998</c:v>
                </c:pt>
                <c:pt idx="2375">
                  <c:v>2.1940360000000001</c:v>
                </c:pt>
                <c:pt idx="2376">
                  <c:v>2.170696</c:v>
                </c:pt>
                <c:pt idx="2377">
                  <c:v>2.1951770000000002</c:v>
                </c:pt>
                <c:pt idx="2378">
                  <c:v>2.1780489999999997</c:v>
                </c:pt>
                <c:pt idx="2379">
                  <c:v>2.2043689999999998</c:v>
                </c:pt>
                <c:pt idx="2380">
                  <c:v>2.2224330000000001</c:v>
                </c:pt>
                <c:pt idx="2381">
                  <c:v>2.1981709999999999</c:v>
                </c:pt>
                <c:pt idx="2382">
                  <c:v>2.2012070000000001</c:v>
                </c:pt>
                <c:pt idx="2383">
                  <c:v>2.1951100000000001</c:v>
                </c:pt>
                <c:pt idx="2384">
                  <c:v>2.1937929999999999</c:v>
                </c:pt>
                <c:pt idx="2385">
                  <c:v>2.2077360000000006</c:v>
                </c:pt>
                <c:pt idx="2386">
                  <c:v>2.1606049999999999</c:v>
                </c:pt>
                <c:pt idx="2387">
                  <c:v>2.1808360000000002</c:v>
                </c:pt>
                <c:pt idx="2388">
                  <c:v>2.2071900000000007</c:v>
                </c:pt>
                <c:pt idx="2389">
                  <c:v>2.1966619999999994</c:v>
                </c:pt>
                <c:pt idx="2390">
                  <c:v>2.2139910000000005</c:v>
                </c:pt>
                <c:pt idx="2391">
                  <c:v>2.1875880000000003</c:v>
                </c:pt>
                <c:pt idx="2392">
                  <c:v>2.1864549999999996</c:v>
                </c:pt>
                <c:pt idx="2393">
                  <c:v>2.1904509999999995</c:v>
                </c:pt>
                <c:pt idx="2394">
                  <c:v>2.2213530000000001</c:v>
                </c:pt>
                <c:pt idx="2395">
                  <c:v>2.1856330000000002</c:v>
                </c:pt>
                <c:pt idx="2396">
                  <c:v>2.1908049999999997</c:v>
                </c:pt>
                <c:pt idx="2397">
                  <c:v>2.2109610000000002</c:v>
                </c:pt>
                <c:pt idx="2398">
                  <c:v>2.1843170000000005</c:v>
                </c:pt>
                <c:pt idx="2399">
                  <c:v>2.179306</c:v>
                </c:pt>
                <c:pt idx="2400">
                  <c:v>2.1999610000000001</c:v>
                </c:pt>
                <c:pt idx="2401">
                  <c:v>2.1888139999999998</c:v>
                </c:pt>
                <c:pt idx="2402">
                  <c:v>2.1695300000000004</c:v>
                </c:pt>
                <c:pt idx="2403">
                  <c:v>2.1891240000000005</c:v>
                </c:pt>
                <c:pt idx="2404">
                  <c:v>2.2014339999999999</c:v>
                </c:pt>
                <c:pt idx="2405">
                  <c:v>2.1973910000000005</c:v>
                </c:pt>
                <c:pt idx="2406">
                  <c:v>2.1964639999999997</c:v>
                </c:pt>
                <c:pt idx="2407">
                  <c:v>2.2071670000000005</c:v>
                </c:pt>
                <c:pt idx="2408">
                  <c:v>2.1795270000000002</c:v>
                </c:pt>
                <c:pt idx="2409">
                  <c:v>2.1904459999999997</c:v>
                </c:pt>
                <c:pt idx="2410">
                  <c:v>2.2207539999999999</c:v>
                </c:pt>
                <c:pt idx="2411">
                  <c:v>2.6830129999999999</c:v>
                </c:pt>
                <c:pt idx="2412">
                  <c:v>2.9961509999999993</c:v>
                </c:pt>
                <c:pt idx="2413">
                  <c:v>3.0079729999999998</c:v>
                </c:pt>
                <c:pt idx="2414">
                  <c:v>3.0017999999999998</c:v>
                </c:pt>
                <c:pt idx="2415">
                  <c:v>3.0233159999999999</c:v>
                </c:pt>
                <c:pt idx="2416">
                  <c:v>3.0040979999999999</c:v>
                </c:pt>
                <c:pt idx="2417">
                  <c:v>2.9922459999999993</c:v>
                </c:pt>
                <c:pt idx="2418">
                  <c:v>3.0173310000000004</c:v>
                </c:pt>
                <c:pt idx="2419">
                  <c:v>3.010513</c:v>
                </c:pt>
                <c:pt idx="2420">
                  <c:v>3.041674</c:v>
                </c:pt>
                <c:pt idx="2421">
                  <c:v>3.0093380000000001</c:v>
                </c:pt>
                <c:pt idx="2422">
                  <c:v>3.0185439999999994</c:v>
                </c:pt>
                <c:pt idx="2423">
                  <c:v>2.994437</c:v>
                </c:pt>
                <c:pt idx="2424">
                  <c:v>3.0054669999999994</c:v>
                </c:pt>
                <c:pt idx="2425">
                  <c:v>3.0069170000000001</c:v>
                </c:pt>
                <c:pt idx="2426">
                  <c:v>3.0267390000000001</c:v>
                </c:pt>
                <c:pt idx="2427">
                  <c:v>3.0147810000000002</c:v>
                </c:pt>
                <c:pt idx="2428">
                  <c:v>3.0391849999999998</c:v>
                </c:pt>
                <c:pt idx="2429">
                  <c:v>3.034789</c:v>
                </c:pt>
                <c:pt idx="2430">
                  <c:v>3.0439099999999999</c:v>
                </c:pt>
                <c:pt idx="2431">
                  <c:v>3.0089000000000001</c:v>
                </c:pt>
                <c:pt idx="2432">
                  <c:v>2.9776029999999998</c:v>
                </c:pt>
                <c:pt idx="2433">
                  <c:v>3.0116289999999997</c:v>
                </c:pt>
                <c:pt idx="2434">
                  <c:v>3.02583</c:v>
                </c:pt>
                <c:pt idx="2435">
                  <c:v>3.0465849999999999</c:v>
                </c:pt>
                <c:pt idx="2436">
                  <c:v>2.9929659999999996</c:v>
                </c:pt>
                <c:pt idx="2437">
                  <c:v>2.9986259999999993</c:v>
                </c:pt>
                <c:pt idx="2438">
                  <c:v>3.0311049999999997</c:v>
                </c:pt>
                <c:pt idx="2439">
                  <c:v>3.02135</c:v>
                </c:pt>
                <c:pt idx="2440">
                  <c:v>3.0091899999999998</c:v>
                </c:pt>
                <c:pt idx="2441">
                  <c:v>2.9986079999999995</c:v>
                </c:pt>
                <c:pt idx="2442">
                  <c:v>3.010154</c:v>
                </c:pt>
                <c:pt idx="2443">
                  <c:v>3.030729</c:v>
                </c:pt>
                <c:pt idx="2444">
                  <c:v>3.0008729999999995</c:v>
                </c:pt>
                <c:pt idx="2445">
                  <c:v>3.0163259999999994</c:v>
                </c:pt>
                <c:pt idx="2446">
                  <c:v>3.020683</c:v>
                </c:pt>
                <c:pt idx="2447">
                  <c:v>3.0029889999999995</c:v>
                </c:pt>
                <c:pt idx="2448">
                  <c:v>3.016843999999999</c:v>
                </c:pt>
                <c:pt idx="2449">
                  <c:v>3.0004209999999998</c:v>
                </c:pt>
                <c:pt idx="2450">
                  <c:v>3.0134519999999996</c:v>
                </c:pt>
                <c:pt idx="2451">
                  <c:v>3.0177429999999994</c:v>
                </c:pt>
                <c:pt idx="2452">
                  <c:v>2.9974749999999997</c:v>
                </c:pt>
                <c:pt idx="2453">
                  <c:v>3.0035180000000001</c:v>
                </c:pt>
                <c:pt idx="2454">
                  <c:v>3.0122759999999995</c:v>
                </c:pt>
                <c:pt idx="2455">
                  <c:v>3.0252579999999996</c:v>
                </c:pt>
                <c:pt idx="2456">
                  <c:v>3.0158549999999993</c:v>
                </c:pt>
                <c:pt idx="2457">
                  <c:v>2.9979070000000001</c:v>
                </c:pt>
                <c:pt idx="2458">
                  <c:v>2.9870739999999998</c:v>
                </c:pt>
                <c:pt idx="2459">
                  <c:v>2.9977459999999994</c:v>
                </c:pt>
                <c:pt idx="2460">
                  <c:v>3.0523019999999996</c:v>
                </c:pt>
                <c:pt idx="2461">
                  <c:v>3.0203449999999998</c:v>
                </c:pt>
                <c:pt idx="2462">
                  <c:v>3.0123999999999995</c:v>
                </c:pt>
                <c:pt idx="2463">
                  <c:v>3.02189</c:v>
                </c:pt>
                <c:pt idx="2464">
                  <c:v>2.987552</c:v>
                </c:pt>
                <c:pt idx="2465">
                  <c:v>3.020146</c:v>
                </c:pt>
                <c:pt idx="2466">
                  <c:v>3.0192699999999997</c:v>
                </c:pt>
                <c:pt idx="2467">
                  <c:v>3.008953</c:v>
                </c:pt>
                <c:pt idx="2468">
                  <c:v>2.9941059999999995</c:v>
                </c:pt>
                <c:pt idx="2469">
                  <c:v>2.9740389999999994</c:v>
                </c:pt>
                <c:pt idx="2470">
                  <c:v>3.0080659999999995</c:v>
                </c:pt>
                <c:pt idx="2471">
                  <c:v>3.004804</c:v>
                </c:pt>
                <c:pt idx="2472">
                  <c:v>3.002974</c:v>
                </c:pt>
                <c:pt idx="2473">
                  <c:v>2.9863719999999998</c:v>
                </c:pt>
                <c:pt idx="2474">
                  <c:v>2.9986219999999997</c:v>
                </c:pt>
                <c:pt idx="2475">
                  <c:v>3.0222539999999998</c:v>
                </c:pt>
                <c:pt idx="2476">
                  <c:v>2.984572</c:v>
                </c:pt>
                <c:pt idx="2477">
                  <c:v>3.0195319999999999</c:v>
                </c:pt>
                <c:pt idx="2478">
                  <c:v>3.0067360000000001</c:v>
                </c:pt>
                <c:pt idx="2479">
                  <c:v>3.0058429999999996</c:v>
                </c:pt>
                <c:pt idx="2480">
                  <c:v>3.0450079999999997</c:v>
                </c:pt>
                <c:pt idx="2481">
                  <c:v>3.0479340000000006</c:v>
                </c:pt>
                <c:pt idx="2482">
                  <c:v>3.028788</c:v>
                </c:pt>
                <c:pt idx="2483">
                  <c:v>3.0176029999999994</c:v>
                </c:pt>
                <c:pt idx="2484">
                  <c:v>3.0145270000000002</c:v>
                </c:pt>
                <c:pt idx="2485">
                  <c:v>3.0295049999999999</c:v>
                </c:pt>
                <c:pt idx="2486">
                  <c:v>3.0160829999999996</c:v>
                </c:pt>
                <c:pt idx="2487">
                  <c:v>3.0138599999999998</c:v>
                </c:pt>
                <c:pt idx="2488">
                  <c:v>3.0171839999999999</c:v>
                </c:pt>
                <c:pt idx="2489">
                  <c:v>3.013287</c:v>
                </c:pt>
                <c:pt idx="2490">
                  <c:v>3.020553</c:v>
                </c:pt>
                <c:pt idx="2491">
                  <c:v>3.0048029999999994</c:v>
                </c:pt>
                <c:pt idx="2492">
                  <c:v>3.0405630000000001</c:v>
                </c:pt>
                <c:pt idx="2493">
                  <c:v>3.0209670000000002</c:v>
                </c:pt>
                <c:pt idx="2494">
                  <c:v>3.0282309999999999</c:v>
                </c:pt>
                <c:pt idx="2495">
                  <c:v>3.025992</c:v>
                </c:pt>
                <c:pt idx="2496">
                  <c:v>3.0300679999999995</c:v>
                </c:pt>
                <c:pt idx="2497">
                  <c:v>2.9827300000000001</c:v>
                </c:pt>
                <c:pt idx="2498">
                  <c:v>3.023679</c:v>
                </c:pt>
                <c:pt idx="2499">
                  <c:v>2.9963689999999996</c:v>
                </c:pt>
                <c:pt idx="2500">
                  <c:v>3.021223</c:v>
                </c:pt>
                <c:pt idx="2501">
                  <c:v>3.0119579999999995</c:v>
                </c:pt>
                <c:pt idx="2502">
                  <c:v>2.9595179999999996</c:v>
                </c:pt>
                <c:pt idx="2503">
                  <c:v>2.995323</c:v>
                </c:pt>
                <c:pt idx="2504">
                  <c:v>3.019574</c:v>
                </c:pt>
                <c:pt idx="2505">
                  <c:v>3.0464489999999995</c:v>
                </c:pt>
                <c:pt idx="2506">
                  <c:v>3.000928</c:v>
                </c:pt>
                <c:pt idx="2507">
                  <c:v>2.9827179999999998</c:v>
                </c:pt>
                <c:pt idx="2508">
                  <c:v>2.9862759999999997</c:v>
                </c:pt>
                <c:pt idx="2509">
                  <c:v>3.0028659999999996</c:v>
                </c:pt>
                <c:pt idx="2510">
                  <c:v>3.0042659999999994</c:v>
                </c:pt>
                <c:pt idx="2511">
                  <c:v>3.0194119999999995</c:v>
                </c:pt>
                <c:pt idx="2512">
                  <c:v>3.0396599999999996</c:v>
                </c:pt>
                <c:pt idx="2513">
                  <c:v>2.967651</c:v>
                </c:pt>
                <c:pt idx="2514">
                  <c:v>2.9994519999999993</c:v>
                </c:pt>
                <c:pt idx="2515">
                  <c:v>3.0262469999999997</c:v>
                </c:pt>
                <c:pt idx="2516">
                  <c:v>2.9550849999999995</c:v>
                </c:pt>
                <c:pt idx="2517">
                  <c:v>3.0147049999999997</c:v>
                </c:pt>
                <c:pt idx="2518">
                  <c:v>3.0150229999999993</c:v>
                </c:pt>
                <c:pt idx="2519">
                  <c:v>2.9817679999999998</c:v>
                </c:pt>
                <c:pt idx="2520">
                  <c:v>3.0062689999999996</c:v>
                </c:pt>
                <c:pt idx="2521">
                  <c:v>3.0204300000000002</c:v>
                </c:pt>
                <c:pt idx="2522">
                  <c:v>2.9727219999999996</c:v>
                </c:pt>
                <c:pt idx="2523">
                  <c:v>2.9964329999999997</c:v>
                </c:pt>
                <c:pt idx="2524">
                  <c:v>2.9892029999999994</c:v>
                </c:pt>
                <c:pt idx="2525">
                  <c:v>3.0504589999999996</c:v>
                </c:pt>
                <c:pt idx="2526">
                  <c:v>3.0195129999999994</c:v>
                </c:pt>
                <c:pt idx="2527">
                  <c:v>3.0295429999999994</c:v>
                </c:pt>
                <c:pt idx="2528">
                  <c:v>3.0474770000000002</c:v>
                </c:pt>
                <c:pt idx="2529">
                  <c:v>3.0022739999999994</c:v>
                </c:pt>
                <c:pt idx="2530">
                  <c:v>3.0226129999999998</c:v>
                </c:pt>
                <c:pt idx="2531">
                  <c:v>3.0224629999999997</c:v>
                </c:pt>
                <c:pt idx="2532">
                  <c:v>2.9984589999999995</c:v>
                </c:pt>
                <c:pt idx="2533">
                  <c:v>3.0197529999999997</c:v>
                </c:pt>
                <c:pt idx="2534">
                  <c:v>3.0194039999999998</c:v>
                </c:pt>
                <c:pt idx="2535">
                  <c:v>3.0487410000000001</c:v>
                </c:pt>
                <c:pt idx="2536">
                  <c:v>3.019668999999999</c:v>
                </c:pt>
                <c:pt idx="2537">
                  <c:v>2.9935860000000001</c:v>
                </c:pt>
                <c:pt idx="2538">
                  <c:v>3.0162039999999997</c:v>
                </c:pt>
                <c:pt idx="2539">
                  <c:v>2.6060439999999994</c:v>
                </c:pt>
                <c:pt idx="2540">
                  <c:v>9.635076999999999</c:v>
                </c:pt>
              </c:numCache>
            </c:numRef>
          </c:yVal>
        </c:ser>
        <c:ser>
          <c:idx val="0"/>
          <c:order val="0"/>
          <c:tx>
            <c:strRef>
              <c:f>[3]EventPI_473_35_G1!$L$1</c:f>
              <c:strCache>
                <c:ptCount val="1"/>
                <c:pt idx="0">
                  <c:v>#REF!</c:v>
                </c:pt>
              </c:strCache>
            </c:strRef>
          </c:tx>
          <c:spPr>
            <a:ln w="0">
              <a:solidFill>
                <a:schemeClr val="accent5"/>
              </a:solidFill>
            </a:ln>
          </c:spPr>
          <c:marker>
            <c:symbol val="none"/>
          </c:marker>
          <c:xVal>
            <c:numRef>
              <c:f>[3]EventPI_473_35_G1!$C$2:$C$2542</c:f>
              <c:numCache>
                <c:formatCode>General</c:formatCode>
                <c:ptCount val="254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pt idx="151">
                  <c:v>0</c:v>
                </c:pt>
                <c:pt idx="152">
                  <c:v>0</c:v>
                </c:pt>
                <c:pt idx="153">
                  <c:v>0</c:v>
                </c:pt>
                <c:pt idx="154">
                  <c:v>0</c:v>
                </c:pt>
                <c:pt idx="155">
                  <c:v>0</c:v>
                </c:pt>
                <c:pt idx="156">
                  <c:v>0</c:v>
                </c:pt>
                <c:pt idx="157">
                  <c:v>0</c:v>
                </c:pt>
                <c:pt idx="158">
                  <c:v>0</c:v>
                </c:pt>
                <c:pt idx="159">
                  <c:v>0</c:v>
                </c:pt>
                <c:pt idx="160">
                  <c:v>0</c:v>
                </c:pt>
                <c:pt idx="161">
                  <c:v>0</c:v>
                </c:pt>
                <c:pt idx="162">
                  <c:v>0</c:v>
                </c:pt>
                <c:pt idx="163">
                  <c:v>0</c:v>
                </c:pt>
                <c:pt idx="164">
                  <c:v>0</c:v>
                </c:pt>
                <c:pt idx="165">
                  <c:v>0</c:v>
                </c:pt>
                <c:pt idx="166">
                  <c:v>0</c:v>
                </c:pt>
                <c:pt idx="167">
                  <c:v>0</c:v>
                </c:pt>
                <c:pt idx="168">
                  <c:v>0</c:v>
                </c:pt>
                <c:pt idx="169">
                  <c:v>0</c:v>
                </c:pt>
                <c:pt idx="170">
                  <c:v>0</c:v>
                </c:pt>
                <c:pt idx="171">
                  <c:v>0</c:v>
                </c:pt>
                <c:pt idx="172">
                  <c:v>0</c:v>
                </c:pt>
                <c:pt idx="173">
                  <c:v>0</c:v>
                </c:pt>
                <c:pt idx="174">
                  <c:v>0</c:v>
                </c:pt>
                <c:pt idx="175">
                  <c:v>0</c:v>
                </c:pt>
                <c:pt idx="176">
                  <c:v>0</c:v>
                </c:pt>
                <c:pt idx="177">
                  <c:v>0</c:v>
                </c:pt>
                <c:pt idx="178">
                  <c:v>0</c:v>
                </c:pt>
                <c:pt idx="179">
                  <c:v>0</c:v>
                </c:pt>
                <c:pt idx="180">
                  <c:v>0</c:v>
                </c:pt>
                <c:pt idx="181">
                  <c:v>0</c:v>
                </c:pt>
                <c:pt idx="182">
                  <c:v>0</c:v>
                </c:pt>
                <c:pt idx="183">
                  <c:v>0</c:v>
                </c:pt>
                <c:pt idx="184">
                  <c:v>0</c:v>
                </c:pt>
                <c:pt idx="185">
                  <c:v>0</c:v>
                </c:pt>
                <c:pt idx="186">
                  <c:v>0</c:v>
                </c:pt>
                <c:pt idx="187">
                  <c:v>0</c:v>
                </c:pt>
                <c:pt idx="188">
                  <c:v>0</c:v>
                </c:pt>
                <c:pt idx="189">
                  <c:v>0</c:v>
                </c:pt>
                <c:pt idx="190">
                  <c:v>0</c:v>
                </c:pt>
                <c:pt idx="191">
                  <c:v>0</c:v>
                </c:pt>
                <c:pt idx="192">
                  <c:v>0</c:v>
                </c:pt>
                <c:pt idx="193">
                  <c:v>0</c:v>
                </c:pt>
                <c:pt idx="194">
                  <c:v>0</c:v>
                </c:pt>
                <c:pt idx="195">
                  <c:v>0</c:v>
                </c:pt>
                <c:pt idx="196">
                  <c:v>0</c:v>
                </c:pt>
                <c:pt idx="197">
                  <c:v>0</c:v>
                </c:pt>
                <c:pt idx="198">
                  <c:v>0</c:v>
                </c:pt>
                <c:pt idx="199">
                  <c:v>0</c:v>
                </c:pt>
                <c:pt idx="200">
                  <c:v>0</c:v>
                </c:pt>
                <c:pt idx="201">
                  <c:v>0</c:v>
                </c:pt>
                <c:pt idx="202">
                  <c:v>0</c:v>
                </c:pt>
                <c:pt idx="203">
                  <c:v>0</c:v>
                </c:pt>
                <c:pt idx="204">
                  <c:v>0</c:v>
                </c:pt>
                <c:pt idx="205">
                  <c:v>0</c:v>
                </c:pt>
                <c:pt idx="206">
                  <c:v>0</c:v>
                </c:pt>
                <c:pt idx="207">
                  <c:v>0</c:v>
                </c:pt>
                <c:pt idx="208">
                  <c:v>0</c:v>
                </c:pt>
                <c:pt idx="209">
                  <c:v>0</c:v>
                </c:pt>
                <c:pt idx="210">
                  <c:v>0</c:v>
                </c:pt>
                <c:pt idx="211">
                  <c:v>0</c:v>
                </c:pt>
                <c:pt idx="212">
                  <c:v>0</c:v>
                </c:pt>
                <c:pt idx="213">
                  <c:v>0</c:v>
                </c:pt>
                <c:pt idx="214">
                  <c:v>0</c:v>
                </c:pt>
                <c:pt idx="215">
                  <c:v>0</c:v>
                </c:pt>
                <c:pt idx="216">
                  <c:v>0</c:v>
                </c:pt>
                <c:pt idx="217">
                  <c:v>0</c:v>
                </c:pt>
                <c:pt idx="218">
                  <c:v>0</c:v>
                </c:pt>
                <c:pt idx="219">
                  <c:v>0</c:v>
                </c:pt>
                <c:pt idx="220">
                  <c:v>0</c:v>
                </c:pt>
                <c:pt idx="221">
                  <c:v>0</c:v>
                </c:pt>
                <c:pt idx="222">
                  <c:v>0</c:v>
                </c:pt>
                <c:pt idx="223">
                  <c:v>0</c:v>
                </c:pt>
                <c:pt idx="224">
                  <c:v>0</c:v>
                </c:pt>
                <c:pt idx="225">
                  <c:v>0</c:v>
                </c:pt>
                <c:pt idx="226">
                  <c:v>0</c:v>
                </c:pt>
                <c:pt idx="227">
                  <c:v>0</c:v>
                </c:pt>
                <c:pt idx="228">
                  <c:v>0</c:v>
                </c:pt>
                <c:pt idx="229">
                  <c:v>0</c:v>
                </c:pt>
                <c:pt idx="230">
                  <c:v>0</c:v>
                </c:pt>
                <c:pt idx="231">
                  <c:v>0</c:v>
                </c:pt>
                <c:pt idx="232">
                  <c:v>0</c:v>
                </c:pt>
                <c:pt idx="233">
                  <c:v>0</c:v>
                </c:pt>
                <c:pt idx="234">
                  <c:v>0</c:v>
                </c:pt>
                <c:pt idx="235">
                  <c:v>0</c:v>
                </c:pt>
                <c:pt idx="236">
                  <c:v>0</c:v>
                </c:pt>
                <c:pt idx="237">
                  <c:v>0</c:v>
                </c:pt>
                <c:pt idx="238">
                  <c:v>0</c:v>
                </c:pt>
                <c:pt idx="239">
                  <c:v>0</c:v>
                </c:pt>
                <c:pt idx="240">
                  <c:v>0</c:v>
                </c:pt>
                <c:pt idx="241">
                  <c:v>0</c:v>
                </c:pt>
                <c:pt idx="242">
                  <c:v>0</c:v>
                </c:pt>
                <c:pt idx="243">
                  <c:v>0</c:v>
                </c:pt>
                <c:pt idx="244">
                  <c:v>0</c:v>
                </c:pt>
                <c:pt idx="245">
                  <c:v>0</c:v>
                </c:pt>
                <c:pt idx="246">
                  <c:v>0</c:v>
                </c:pt>
                <c:pt idx="247">
                  <c:v>0</c:v>
                </c:pt>
                <c:pt idx="248">
                  <c:v>0</c:v>
                </c:pt>
                <c:pt idx="249">
                  <c:v>0</c:v>
                </c:pt>
                <c:pt idx="250">
                  <c:v>0</c:v>
                </c:pt>
                <c:pt idx="251">
                  <c:v>0</c:v>
                </c:pt>
                <c:pt idx="252">
                  <c:v>0</c:v>
                </c:pt>
                <c:pt idx="253">
                  <c:v>0</c:v>
                </c:pt>
                <c:pt idx="254">
                  <c:v>0</c:v>
                </c:pt>
                <c:pt idx="255">
                  <c:v>0</c:v>
                </c:pt>
                <c:pt idx="256">
                  <c:v>0</c:v>
                </c:pt>
                <c:pt idx="257">
                  <c:v>0</c:v>
                </c:pt>
                <c:pt idx="258">
                  <c:v>0</c:v>
                </c:pt>
                <c:pt idx="259">
                  <c:v>0</c:v>
                </c:pt>
                <c:pt idx="260">
                  <c:v>0</c:v>
                </c:pt>
                <c:pt idx="261">
                  <c:v>0</c:v>
                </c:pt>
                <c:pt idx="262">
                  <c:v>0</c:v>
                </c:pt>
                <c:pt idx="263">
                  <c:v>0</c:v>
                </c:pt>
                <c:pt idx="264">
                  <c:v>0</c:v>
                </c:pt>
                <c:pt idx="265">
                  <c:v>0</c:v>
                </c:pt>
                <c:pt idx="266">
                  <c:v>0</c:v>
                </c:pt>
                <c:pt idx="267">
                  <c:v>0</c:v>
                </c:pt>
                <c:pt idx="268">
                  <c:v>0</c:v>
                </c:pt>
                <c:pt idx="269">
                  <c:v>0</c:v>
                </c:pt>
                <c:pt idx="270">
                  <c:v>0</c:v>
                </c:pt>
                <c:pt idx="271">
                  <c:v>0</c:v>
                </c:pt>
                <c:pt idx="272">
                  <c:v>0</c:v>
                </c:pt>
                <c:pt idx="273">
                  <c:v>0</c:v>
                </c:pt>
                <c:pt idx="274">
                  <c:v>0</c:v>
                </c:pt>
                <c:pt idx="275">
                  <c:v>0</c:v>
                </c:pt>
                <c:pt idx="276">
                  <c:v>0</c:v>
                </c:pt>
                <c:pt idx="277">
                  <c:v>0</c:v>
                </c:pt>
                <c:pt idx="278">
                  <c:v>0</c:v>
                </c:pt>
                <c:pt idx="279">
                  <c:v>0</c:v>
                </c:pt>
                <c:pt idx="280">
                  <c:v>0</c:v>
                </c:pt>
                <c:pt idx="281">
                  <c:v>0</c:v>
                </c:pt>
                <c:pt idx="282">
                  <c:v>0</c:v>
                </c:pt>
                <c:pt idx="283">
                  <c:v>0</c:v>
                </c:pt>
                <c:pt idx="284">
                  <c:v>0</c:v>
                </c:pt>
                <c:pt idx="285">
                  <c:v>0</c:v>
                </c:pt>
                <c:pt idx="286">
                  <c:v>0</c:v>
                </c:pt>
                <c:pt idx="287">
                  <c:v>0</c:v>
                </c:pt>
                <c:pt idx="288">
                  <c:v>0</c:v>
                </c:pt>
                <c:pt idx="289">
                  <c:v>0</c:v>
                </c:pt>
                <c:pt idx="290">
                  <c:v>0</c:v>
                </c:pt>
                <c:pt idx="291">
                  <c:v>0</c:v>
                </c:pt>
                <c:pt idx="292">
                  <c:v>0</c:v>
                </c:pt>
                <c:pt idx="293">
                  <c:v>0</c:v>
                </c:pt>
                <c:pt idx="294">
                  <c:v>0</c:v>
                </c:pt>
                <c:pt idx="295">
                  <c:v>0</c:v>
                </c:pt>
                <c:pt idx="296">
                  <c:v>0</c:v>
                </c:pt>
                <c:pt idx="297">
                  <c:v>0</c:v>
                </c:pt>
                <c:pt idx="298">
                  <c:v>0</c:v>
                </c:pt>
                <c:pt idx="299">
                  <c:v>0</c:v>
                </c:pt>
                <c:pt idx="300">
                  <c:v>0</c:v>
                </c:pt>
                <c:pt idx="301">
                  <c:v>0</c:v>
                </c:pt>
                <c:pt idx="302">
                  <c:v>0</c:v>
                </c:pt>
                <c:pt idx="303">
                  <c:v>0</c:v>
                </c:pt>
                <c:pt idx="304">
                  <c:v>0</c:v>
                </c:pt>
                <c:pt idx="305">
                  <c:v>0</c:v>
                </c:pt>
                <c:pt idx="306">
                  <c:v>0</c:v>
                </c:pt>
                <c:pt idx="307">
                  <c:v>0</c:v>
                </c:pt>
                <c:pt idx="308">
                  <c:v>0</c:v>
                </c:pt>
                <c:pt idx="309">
                  <c:v>0</c:v>
                </c:pt>
                <c:pt idx="310">
                  <c:v>0</c:v>
                </c:pt>
                <c:pt idx="311">
                  <c:v>0</c:v>
                </c:pt>
                <c:pt idx="312">
                  <c:v>0</c:v>
                </c:pt>
                <c:pt idx="313">
                  <c:v>0</c:v>
                </c:pt>
                <c:pt idx="314">
                  <c:v>0</c:v>
                </c:pt>
                <c:pt idx="315">
                  <c:v>0</c:v>
                </c:pt>
                <c:pt idx="316">
                  <c:v>0</c:v>
                </c:pt>
                <c:pt idx="317">
                  <c:v>0</c:v>
                </c:pt>
                <c:pt idx="318">
                  <c:v>0</c:v>
                </c:pt>
                <c:pt idx="319">
                  <c:v>0</c:v>
                </c:pt>
                <c:pt idx="320">
                  <c:v>0</c:v>
                </c:pt>
                <c:pt idx="321">
                  <c:v>0</c:v>
                </c:pt>
                <c:pt idx="322">
                  <c:v>0</c:v>
                </c:pt>
                <c:pt idx="323">
                  <c:v>0</c:v>
                </c:pt>
                <c:pt idx="324">
                  <c:v>0</c:v>
                </c:pt>
                <c:pt idx="325">
                  <c:v>0</c:v>
                </c:pt>
                <c:pt idx="326">
                  <c:v>0</c:v>
                </c:pt>
                <c:pt idx="327">
                  <c:v>0</c:v>
                </c:pt>
                <c:pt idx="328">
                  <c:v>0</c:v>
                </c:pt>
                <c:pt idx="329">
                  <c:v>0</c:v>
                </c:pt>
                <c:pt idx="330">
                  <c:v>0</c:v>
                </c:pt>
                <c:pt idx="331">
                  <c:v>0</c:v>
                </c:pt>
                <c:pt idx="332">
                  <c:v>0</c:v>
                </c:pt>
                <c:pt idx="333">
                  <c:v>0</c:v>
                </c:pt>
                <c:pt idx="334">
                  <c:v>0</c:v>
                </c:pt>
                <c:pt idx="335">
                  <c:v>0</c:v>
                </c:pt>
                <c:pt idx="336">
                  <c:v>0</c:v>
                </c:pt>
                <c:pt idx="337">
                  <c:v>0</c:v>
                </c:pt>
                <c:pt idx="338">
                  <c:v>0</c:v>
                </c:pt>
                <c:pt idx="339">
                  <c:v>0</c:v>
                </c:pt>
                <c:pt idx="340">
                  <c:v>0</c:v>
                </c:pt>
                <c:pt idx="341">
                  <c:v>0</c:v>
                </c:pt>
                <c:pt idx="342">
                  <c:v>0</c:v>
                </c:pt>
                <c:pt idx="343">
                  <c:v>0</c:v>
                </c:pt>
                <c:pt idx="344">
                  <c:v>0</c:v>
                </c:pt>
                <c:pt idx="345">
                  <c:v>0</c:v>
                </c:pt>
                <c:pt idx="346">
                  <c:v>0</c:v>
                </c:pt>
                <c:pt idx="347">
                  <c:v>0</c:v>
                </c:pt>
                <c:pt idx="348">
                  <c:v>0</c:v>
                </c:pt>
                <c:pt idx="349">
                  <c:v>0</c:v>
                </c:pt>
                <c:pt idx="350">
                  <c:v>0</c:v>
                </c:pt>
                <c:pt idx="351">
                  <c:v>0</c:v>
                </c:pt>
                <c:pt idx="352">
                  <c:v>0</c:v>
                </c:pt>
                <c:pt idx="353">
                  <c:v>0</c:v>
                </c:pt>
                <c:pt idx="354">
                  <c:v>0</c:v>
                </c:pt>
                <c:pt idx="355">
                  <c:v>0</c:v>
                </c:pt>
                <c:pt idx="356">
                  <c:v>0</c:v>
                </c:pt>
                <c:pt idx="357">
                  <c:v>0</c:v>
                </c:pt>
                <c:pt idx="358">
                  <c:v>0</c:v>
                </c:pt>
                <c:pt idx="359">
                  <c:v>0</c:v>
                </c:pt>
                <c:pt idx="360">
                  <c:v>0</c:v>
                </c:pt>
                <c:pt idx="361">
                  <c:v>0</c:v>
                </c:pt>
                <c:pt idx="362">
                  <c:v>0</c:v>
                </c:pt>
                <c:pt idx="363">
                  <c:v>0</c:v>
                </c:pt>
                <c:pt idx="364">
                  <c:v>0</c:v>
                </c:pt>
                <c:pt idx="365">
                  <c:v>0</c:v>
                </c:pt>
                <c:pt idx="366">
                  <c:v>0</c:v>
                </c:pt>
                <c:pt idx="367">
                  <c:v>0</c:v>
                </c:pt>
                <c:pt idx="368">
                  <c:v>0</c:v>
                </c:pt>
                <c:pt idx="369">
                  <c:v>0</c:v>
                </c:pt>
                <c:pt idx="370">
                  <c:v>0</c:v>
                </c:pt>
                <c:pt idx="371">
                  <c:v>0</c:v>
                </c:pt>
                <c:pt idx="372">
                  <c:v>0</c:v>
                </c:pt>
                <c:pt idx="373">
                  <c:v>0</c:v>
                </c:pt>
                <c:pt idx="374">
                  <c:v>0</c:v>
                </c:pt>
                <c:pt idx="375">
                  <c:v>0</c:v>
                </c:pt>
                <c:pt idx="376">
                  <c:v>0</c:v>
                </c:pt>
                <c:pt idx="377">
                  <c:v>0</c:v>
                </c:pt>
                <c:pt idx="378">
                  <c:v>0</c:v>
                </c:pt>
                <c:pt idx="379">
                  <c:v>0</c:v>
                </c:pt>
                <c:pt idx="380">
                  <c:v>0</c:v>
                </c:pt>
                <c:pt idx="381">
                  <c:v>0</c:v>
                </c:pt>
                <c:pt idx="382">
                  <c:v>0</c:v>
                </c:pt>
                <c:pt idx="383">
                  <c:v>0</c:v>
                </c:pt>
                <c:pt idx="384">
                  <c:v>0</c:v>
                </c:pt>
                <c:pt idx="385">
                  <c:v>0</c:v>
                </c:pt>
                <c:pt idx="386">
                  <c:v>0</c:v>
                </c:pt>
                <c:pt idx="387">
                  <c:v>0</c:v>
                </c:pt>
                <c:pt idx="388">
                  <c:v>0</c:v>
                </c:pt>
                <c:pt idx="389">
                  <c:v>0</c:v>
                </c:pt>
                <c:pt idx="390">
                  <c:v>0</c:v>
                </c:pt>
                <c:pt idx="391">
                  <c:v>0</c:v>
                </c:pt>
                <c:pt idx="392">
                  <c:v>0</c:v>
                </c:pt>
                <c:pt idx="393">
                  <c:v>0</c:v>
                </c:pt>
                <c:pt idx="394">
                  <c:v>0</c:v>
                </c:pt>
                <c:pt idx="395">
                  <c:v>0</c:v>
                </c:pt>
                <c:pt idx="396">
                  <c:v>0</c:v>
                </c:pt>
                <c:pt idx="397">
                  <c:v>0</c:v>
                </c:pt>
                <c:pt idx="398">
                  <c:v>0</c:v>
                </c:pt>
                <c:pt idx="399">
                  <c:v>0</c:v>
                </c:pt>
                <c:pt idx="400">
                  <c:v>0</c:v>
                </c:pt>
                <c:pt idx="401">
                  <c:v>0</c:v>
                </c:pt>
                <c:pt idx="402">
                  <c:v>0</c:v>
                </c:pt>
                <c:pt idx="403">
                  <c:v>0</c:v>
                </c:pt>
                <c:pt idx="404">
                  <c:v>0</c:v>
                </c:pt>
                <c:pt idx="405">
                  <c:v>0</c:v>
                </c:pt>
                <c:pt idx="406">
                  <c:v>0</c:v>
                </c:pt>
                <c:pt idx="407">
                  <c:v>0</c:v>
                </c:pt>
                <c:pt idx="408">
                  <c:v>0</c:v>
                </c:pt>
                <c:pt idx="409">
                  <c:v>0</c:v>
                </c:pt>
                <c:pt idx="410">
                  <c:v>0</c:v>
                </c:pt>
                <c:pt idx="411">
                  <c:v>0</c:v>
                </c:pt>
                <c:pt idx="412">
                  <c:v>0</c:v>
                </c:pt>
                <c:pt idx="413">
                  <c:v>0</c:v>
                </c:pt>
                <c:pt idx="414">
                  <c:v>0</c:v>
                </c:pt>
                <c:pt idx="415">
                  <c:v>0</c:v>
                </c:pt>
                <c:pt idx="416">
                  <c:v>0</c:v>
                </c:pt>
                <c:pt idx="417">
                  <c:v>0</c:v>
                </c:pt>
                <c:pt idx="418">
                  <c:v>0</c:v>
                </c:pt>
                <c:pt idx="419">
                  <c:v>0</c:v>
                </c:pt>
                <c:pt idx="420">
                  <c:v>0</c:v>
                </c:pt>
                <c:pt idx="421">
                  <c:v>0</c:v>
                </c:pt>
                <c:pt idx="422">
                  <c:v>0</c:v>
                </c:pt>
                <c:pt idx="423">
                  <c:v>0</c:v>
                </c:pt>
                <c:pt idx="424">
                  <c:v>0</c:v>
                </c:pt>
                <c:pt idx="425">
                  <c:v>0</c:v>
                </c:pt>
                <c:pt idx="426">
                  <c:v>0</c:v>
                </c:pt>
                <c:pt idx="427">
                  <c:v>0</c:v>
                </c:pt>
                <c:pt idx="428">
                  <c:v>0</c:v>
                </c:pt>
                <c:pt idx="429">
                  <c:v>0</c:v>
                </c:pt>
                <c:pt idx="430">
                  <c:v>0</c:v>
                </c:pt>
                <c:pt idx="431">
                  <c:v>0</c:v>
                </c:pt>
                <c:pt idx="432">
                  <c:v>0</c:v>
                </c:pt>
                <c:pt idx="433">
                  <c:v>0</c:v>
                </c:pt>
                <c:pt idx="434">
                  <c:v>0</c:v>
                </c:pt>
                <c:pt idx="435">
                  <c:v>0</c:v>
                </c:pt>
                <c:pt idx="436">
                  <c:v>0</c:v>
                </c:pt>
                <c:pt idx="437">
                  <c:v>0</c:v>
                </c:pt>
                <c:pt idx="438">
                  <c:v>0</c:v>
                </c:pt>
                <c:pt idx="439">
                  <c:v>0</c:v>
                </c:pt>
                <c:pt idx="440">
                  <c:v>0</c:v>
                </c:pt>
                <c:pt idx="441">
                  <c:v>0</c:v>
                </c:pt>
                <c:pt idx="442">
                  <c:v>0</c:v>
                </c:pt>
                <c:pt idx="443">
                  <c:v>0</c:v>
                </c:pt>
                <c:pt idx="444">
                  <c:v>0</c:v>
                </c:pt>
                <c:pt idx="445">
                  <c:v>0</c:v>
                </c:pt>
                <c:pt idx="446">
                  <c:v>0</c:v>
                </c:pt>
                <c:pt idx="447">
                  <c:v>0</c:v>
                </c:pt>
                <c:pt idx="448">
                  <c:v>0</c:v>
                </c:pt>
                <c:pt idx="449">
                  <c:v>0</c:v>
                </c:pt>
                <c:pt idx="450">
                  <c:v>0</c:v>
                </c:pt>
                <c:pt idx="451">
                  <c:v>0</c:v>
                </c:pt>
                <c:pt idx="452">
                  <c:v>0</c:v>
                </c:pt>
                <c:pt idx="453">
                  <c:v>0</c:v>
                </c:pt>
                <c:pt idx="454">
                  <c:v>0</c:v>
                </c:pt>
                <c:pt idx="455">
                  <c:v>0</c:v>
                </c:pt>
                <c:pt idx="456">
                  <c:v>0</c:v>
                </c:pt>
                <c:pt idx="457">
                  <c:v>0</c:v>
                </c:pt>
                <c:pt idx="458">
                  <c:v>0</c:v>
                </c:pt>
                <c:pt idx="459">
                  <c:v>0</c:v>
                </c:pt>
                <c:pt idx="460">
                  <c:v>0</c:v>
                </c:pt>
                <c:pt idx="461">
                  <c:v>0</c:v>
                </c:pt>
                <c:pt idx="462">
                  <c:v>0</c:v>
                </c:pt>
                <c:pt idx="463">
                  <c:v>0</c:v>
                </c:pt>
                <c:pt idx="464">
                  <c:v>0</c:v>
                </c:pt>
                <c:pt idx="465">
                  <c:v>0</c:v>
                </c:pt>
                <c:pt idx="466">
                  <c:v>0</c:v>
                </c:pt>
                <c:pt idx="467">
                  <c:v>0</c:v>
                </c:pt>
                <c:pt idx="468">
                  <c:v>0</c:v>
                </c:pt>
                <c:pt idx="469">
                  <c:v>0</c:v>
                </c:pt>
                <c:pt idx="470">
                  <c:v>0</c:v>
                </c:pt>
                <c:pt idx="471">
                  <c:v>0</c:v>
                </c:pt>
                <c:pt idx="472">
                  <c:v>0</c:v>
                </c:pt>
                <c:pt idx="473">
                  <c:v>0</c:v>
                </c:pt>
                <c:pt idx="474">
                  <c:v>0</c:v>
                </c:pt>
                <c:pt idx="475">
                  <c:v>0</c:v>
                </c:pt>
                <c:pt idx="476">
                  <c:v>0</c:v>
                </c:pt>
                <c:pt idx="477">
                  <c:v>0</c:v>
                </c:pt>
                <c:pt idx="478">
                  <c:v>0</c:v>
                </c:pt>
                <c:pt idx="479">
                  <c:v>0</c:v>
                </c:pt>
                <c:pt idx="480">
                  <c:v>0</c:v>
                </c:pt>
                <c:pt idx="481">
                  <c:v>0</c:v>
                </c:pt>
                <c:pt idx="482">
                  <c:v>0</c:v>
                </c:pt>
                <c:pt idx="483">
                  <c:v>0</c:v>
                </c:pt>
                <c:pt idx="484">
                  <c:v>0</c:v>
                </c:pt>
                <c:pt idx="485">
                  <c:v>0</c:v>
                </c:pt>
                <c:pt idx="486">
                  <c:v>0</c:v>
                </c:pt>
                <c:pt idx="487">
                  <c:v>0</c:v>
                </c:pt>
                <c:pt idx="488">
                  <c:v>0</c:v>
                </c:pt>
                <c:pt idx="489">
                  <c:v>0</c:v>
                </c:pt>
                <c:pt idx="490">
                  <c:v>0</c:v>
                </c:pt>
                <c:pt idx="491">
                  <c:v>0</c:v>
                </c:pt>
                <c:pt idx="492">
                  <c:v>0</c:v>
                </c:pt>
                <c:pt idx="493">
                  <c:v>0</c:v>
                </c:pt>
                <c:pt idx="494">
                  <c:v>0</c:v>
                </c:pt>
                <c:pt idx="495">
                  <c:v>0</c:v>
                </c:pt>
                <c:pt idx="496">
                  <c:v>0</c:v>
                </c:pt>
                <c:pt idx="497">
                  <c:v>0</c:v>
                </c:pt>
                <c:pt idx="498">
                  <c:v>0</c:v>
                </c:pt>
                <c:pt idx="499">
                  <c:v>0</c:v>
                </c:pt>
                <c:pt idx="500">
                  <c:v>0</c:v>
                </c:pt>
                <c:pt idx="501">
                  <c:v>0</c:v>
                </c:pt>
                <c:pt idx="502">
                  <c:v>0</c:v>
                </c:pt>
                <c:pt idx="503">
                  <c:v>0</c:v>
                </c:pt>
                <c:pt idx="504">
                  <c:v>0</c:v>
                </c:pt>
                <c:pt idx="505">
                  <c:v>0</c:v>
                </c:pt>
                <c:pt idx="506">
                  <c:v>0</c:v>
                </c:pt>
                <c:pt idx="507">
                  <c:v>0</c:v>
                </c:pt>
                <c:pt idx="508">
                  <c:v>0</c:v>
                </c:pt>
                <c:pt idx="509">
                  <c:v>0</c:v>
                </c:pt>
                <c:pt idx="510">
                  <c:v>0</c:v>
                </c:pt>
                <c:pt idx="511">
                  <c:v>0</c:v>
                </c:pt>
                <c:pt idx="512">
                  <c:v>0</c:v>
                </c:pt>
                <c:pt idx="513">
                  <c:v>0</c:v>
                </c:pt>
                <c:pt idx="514">
                  <c:v>0</c:v>
                </c:pt>
                <c:pt idx="515">
                  <c:v>0</c:v>
                </c:pt>
                <c:pt idx="516">
                  <c:v>0</c:v>
                </c:pt>
                <c:pt idx="517">
                  <c:v>0</c:v>
                </c:pt>
                <c:pt idx="518">
                  <c:v>0</c:v>
                </c:pt>
                <c:pt idx="519">
                  <c:v>0</c:v>
                </c:pt>
                <c:pt idx="520">
                  <c:v>0</c:v>
                </c:pt>
                <c:pt idx="521">
                  <c:v>0</c:v>
                </c:pt>
                <c:pt idx="522">
                  <c:v>0</c:v>
                </c:pt>
                <c:pt idx="523">
                  <c:v>0</c:v>
                </c:pt>
                <c:pt idx="524">
                  <c:v>0</c:v>
                </c:pt>
                <c:pt idx="525">
                  <c:v>0</c:v>
                </c:pt>
                <c:pt idx="526">
                  <c:v>0</c:v>
                </c:pt>
                <c:pt idx="527">
                  <c:v>0</c:v>
                </c:pt>
                <c:pt idx="528">
                  <c:v>0</c:v>
                </c:pt>
                <c:pt idx="529">
                  <c:v>0</c:v>
                </c:pt>
                <c:pt idx="530">
                  <c:v>0</c:v>
                </c:pt>
                <c:pt idx="531">
                  <c:v>0</c:v>
                </c:pt>
                <c:pt idx="532">
                  <c:v>0</c:v>
                </c:pt>
                <c:pt idx="533">
                  <c:v>0</c:v>
                </c:pt>
                <c:pt idx="534">
                  <c:v>0</c:v>
                </c:pt>
                <c:pt idx="535">
                  <c:v>0</c:v>
                </c:pt>
                <c:pt idx="536">
                  <c:v>0</c:v>
                </c:pt>
                <c:pt idx="537">
                  <c:v>0</c:v>
                </c:pt>
                <c:pt idx="538">
                  <c:v>0</c:v>
                </c:pt>
                <c:pt idx="539">
                  <c:v>0</c:v>
                </c:pt>
                <c:pt idx="540">
                  <c:v>0</c:v>
                </c:pt>
                <c:pt idx="541">
                  <c:v>0</c:v>
                </c:pt>
                <c:pt idx="542">
                  <c:v>0</c:v>
                </c:pt>
                <c:pt idx="543">
                  <c:v>0</c:v>
                </c:pt>
                <c:pt idx="544">
                  <c:v>0</c:v>
                </c:pt>
                <c:pt idx="545">
                  <c:v>0</c:v>
                </c:pt>
                <c:pt idx="546">
                  <c:v>0</c:v>
                </c:pt>
                <c:pt idx="547">
                  <c:v>0</c:v>
                </c:pt>
                <c:pt idx="548">
                  <c:v>0</c:v>
                </c:pt>
                <c:pt idx="549">
                  <c:v>0</c:v>
                </c:pt>
                <c:pt idx="550">
                  <c:v>0</c:v>
                </c:pt>
                <c:pt idx="551">
                  <c:v>0</c:v>
                </c:pt>
                <c:pt idx="552">
                  <c:v>0</c:v>
                </c:pt>
                <c:pt idx="553">
                  <c:v>0</c:v>
                </c:pt>
                <c:pt idx="554">
                  <c:v>0</c:v>
                </c:pt>
                <c:pt idx="555">
                  <c:v>0</c:v>
                </c:pt>
                <c:pt idx="556">
                  <c:v>0</c:v>
                </c:pt>
                <c:pt idx="557">
                  <c:v>0</c:v>
                </c:pt>
                <c:pt idx="558">
                  <c:v>0</c:v>
                </c:pt>
                <c:pt idx="559">
                  <c:v>0</c:v>
                </c:pt>
                <c:pt idx="560">
                  <c:v>0</c:v>
                </c:pt>
                <c:pt idx="561">
                  <c:v>0</c:v>
                </c:pt>
                <c:pt idx="562">
                  <c:v>0</c:v>
                </c:pt>
                <c:pt idx="563">
                  <c:v>0</c:v>
                </c:pt>
                <c:pt idx="564">
                  <c:v>0</c:v>
                </c:pt>
                <c:pt idx="565">
                  <c:v>0</c:v>
                </c:pt>
                <c:pt idx="566">
                  <c:v>0</c:v>
                </c:pt>
                <c:pt idx="567">
                  <c:v>0</c:v>
                </c:pt>
                <c:pt idx="568">
                  <c:v>0</c:v>
                </c:pt>
                <c:pt idx="569">
                  <c:v>0</c:v>
                </c:pt>
                <c:pt idx="570">
                  <c:v>0</c:v>
                </c:pt>
                <c:pt idx="571">
                  <c:v>0</c:v>
                </c:pt>
                <c:pt idx="572">
                  <c:v>0</c:v>
                </c:pt>
                <c:pt idx="573">
                  <c:v>0</c:v>
                </c:pt>
                <c:pt idx="574">
                  <c:v>0</c:v>
                </c:pt>
                <c:pt idx="575">
                  <c:v>0</c:v>
                </c:pt>
                <c:pt idx="576">
                  <c:v>0</c:v>
                </c:pt>
                <c:pt idx="577">
                  <c:v>0</c:v>
                </c:pt>
                <c:pt idx="578">
                  <c:v>0</c:v>
                </c:pt>
                <c:pt idx="579">
                  <c:v>0</c:v>
                </c:pt>
                <c:pt idx="580">
                  <c:v>0</c:v>
                </c:pt>
                <c:pt idx="581">
                  <c:v>0</c:v>
                </c:pt>
                <c:pt idx="582">
                  <c:v>0</c:v>
                </c:pt>
                <c:pt idx="583">
                  <c:v>0</c:v>
                </c:pt>
                <c:pt idx="584">
                  <c:v>0</c:v>
                </c:pt>
                <c:pt idx="585">
                  <c:v>0</c:v>
                </c:pt>
                <c:pt idx="586">
                  <c:v>0</c:v>
                </c:pt>
                <c:pt idx="587">
                  <c:v>0</c:v>
                </c:pt>
                <c:pt idx="588">
                  <c:v>0</c:v>
                </c:pt>
                <c:pt idx="589">
                  <c:v>0</c:v>
                </c:pt>
                <c:pt idx="590">
                  <c:v>0</c:v>
                </c:pt>
                <c:pt idx="591">
                  <c:v>0</c:v>
                </c:pt>
                <c:pt idx="592">
                  <c:v>0</c:v>
                </c:pt>
                <c:pt idx="593">
                  <c:v>0</c:v>
                </c:pt>
                <c:pt idx="594">
                  <c:v>0</c:v>
                </c:pt>
                <c:pt idx="595">
                  <c:v>0</c:v>
                </c:pt>
                <c:pt idx="596">
                  <c:v>0</c:v>
                </c:pt>
                <c:pt idx="597">
                  <c:v>0</c:v>
                </c:pt>
                <c:pt idx="598">
                  <c:v>0</c:v>
                </c:pt>
                <c:pt idx="599">
                  <c:v>0</c:v>
                </c:pt>
                <c:pt idx="600">
                  <c:v>0</c:v>
                </c:pt>
                <c:pt idx="601">
                  <c:v>0</c:v>
                </c:pt>
                <c:pt idx="602">
                  <c:v>0</c:v>
                </c:pt>
                <c:pt idx="603">
                  <c:v>0</c:v>
                </c:pt>
                <c:pt idx="604">
                  <c:v>0</c:v>
                </c:pt>
                <c:pt idx="605">
                  <c:v>0</c:v>
                </c:pt>
                <c:pt idx="606">
                  <c:v>0</c:v>
                </c:pt>
                <c:pt idx="607">
                  <c:v>0</c:v>
                </c:pt>
                <c:pt idx="608">
                  <c:v>0</c:v>
                </c:pt>
                <c:pt idx="609">
                  <c:v>0</c:v>
                </c:pt>
                <c:pt idx="610">
                  <c:v>0</c:v>
                </c:pt>
                <c:pt idx="611">
                  <c:v>0</c:v>
                </c:pt>
                <c:pt idx="612">
                  <c:v>0</c:v>
                </c:pt>
                <c:pt idx="613">
                  <c:v>0</c:v>
                </c:pt>
                <c:pt idx="614">
                  <c:v>0</c:v>
                </c:pt>
                <c:pt idx="615">
                  <c:v>0</c:v>
                </c:pt>
                <c:pt idx="616">
                  <c:v>0</c:v>
                </c:pt>
                <c:pt idx="617">
                  <c:v>0</c:v>
                </c:pt>
                <c:pt idx="618">
                  <c:v>0</c:v>
                </c:pt>
                <c:pt idx="619">
                  <c:v>0</c:v>
                </c:pt>
                <c:pt idx="620">
                  <c:v>0</c:v>
                </c:pt>
                <c:pt idx="621">
                  <c:v>0</c:v>
                </c:pt>
                <c:pt idx="622">
                  <c:v>0</c:v>
                </c:pt>
                <c:pt idx="623">
                  <c:v>0</c:v>
                </c:pt>
                <c:pt idx="624">
                  <c:v>0</c:v>
                </c:pt>
                <c:pt idx="625">
                  <c:v>0</c:v>
                </c:pt>
                <c:pt idx="626">
                  <c:v>0</c:v>
                </c:pt>
                <c:pt idx="627">
                  <c:v>0</c:v>
                </c:pt>
                <c:pt idx="628">
                  <c:v>0</c:v>
                </c:pt>
                <c:pt idx="629">
                  <c:v>0</c:v>
                </c:pt>
                <c:pt idx="630">
                  <c:v>0</c:v>
                </c:pt>
                <c:pt idx="631">
                  <c:v>0</c:v>
                </c:pt>
                <c:pt idx="632">
                  <c:v>0</c:v>
                </c:pt>
                <c:pt idx="633">
                  <c:v>0</c:v>
                </c:pt>
                <c:pt idx="634">
                  <c:v>0</c:v>
                </c:pt>
                <c:pt idx="635">
                  <c:v>0</c:v>
                </c:pt>
                <c:pt idx="636">
                  <c:v>0</c:v>
                </c:pt>
                <c:pt idx="637">
                  <c:v>0</c:v>
                </c:pt>
                <c:pt idx="638">
                  <c:v>0</c:v>
                </c:pt>
                <c:pt idx="639">
                  <c:v>0</c:v>
                </c:pt>
                <c:pt idx="640">
                  <c:v>0</c:v>
                </c:pt>
                <c:pt idx="641">
                  <c:v>0</c:v>
                </c:pt>
                <c:pt idx="642">
                  <c:v>0</c:v>
                </c:pt>
                <c:pt idx="643">
                  <c:v>0</c:v>
                </c:pt>
                <c:pt idx="644">
                  <c:v>0</c:v>
                </c:pt>
                <c:pt idx="645">
                  <c:v>0</c:v>
                </c:pt>
                <c:pt idx="646">
                  <c:v>0</c:v>
                </c:pt>
                <c:pt idx="647">
                  <c:v>0</c:v>
                </c:pt>
                <c:pt idx="648">
                  <c:v>0</c:v>
                </c:pt>
                <c:pt idx="649">
                  <c:v>0</c:v>
                </c:pt>
                <c:pt idx="650">
                  <c:v>0</c:v>
                </c:pt>
                <c:pt idx="651">
                  <c:v>0</c:v>
                </c:pt>
                <c:pt idx="652">
                  <c:v>0</c:v>
                </c:pt>
                <c:pt idx="653">
                  <c:v>0</c:v>
                </c:pt>
                <c:pt idx="654">
                  <c:v>0</c:v>
                </c:pt>
                <c:pt idx="655">
                  <c:v>0</c:v>
                </c:pt>
                <c:pt idx="656">
                  <c:v>0</c:v>
                </c:pt>
                <c:pt idx="657">
                  <c:v>0</c:v>
                </c:pt>
                <c:pt idx="658">
                  <c:v>0</c:v>
                </c:pt>
                <c:pt idx="659">
                  <c:v>0</c:v>
                </c:pt>
                <c:pt idx="660">
                  <c:v>0</c:v>
                </c:pt>
                <c:pt idx="661">
                  <c:v>0</c:v>
                </c:pt>
                <c:pt idx="662">
                  <c:v>0</c:v>
                </c:pt>
                <c:pt idx="663">
                  <c:v>0</c:v>
                </c:pt>
                <c:pt idx="664">
                  <c:v>0</c:v>
                </c:pt>
                <c:pt idx="665">
                  <c:v>0</c:v>
                </c:pt>
                <c:pt idx="666">
                  <c:v>0</c:v>
                </c:pt>
                <c:pt idx="667">
                  <c:v>0</c:v>
                </c:pt>
                <c:pt idx="668">
                  <c:v>0</c:v>
                </c:pt>
                <c:pt idx="669">
                  <c:v>0</c:v>
                </c:pt>
                <c:pt idx="670">
                  <c:v>0</c:v>
                </c:pt>
                <c:pt idx="671">
                  <c:v>0</c:v>
                </c:pt>
                <c:pt idx="672">
                  <c:v>0</c:v>
                </c:pt>
                <c:pt idx="673">
                  <c:v>0</c:v>
                </c:pt>
                <c:pt idx="674">
                  <c:v>0</c:v>
                </c:pt>
                <c:pt idx="675">
                  <c:v>0</c:v>
                </c:pt>
                <c:pt idx="676">
                  <c:v>0</c:v>
                </c:pt>
                <c:pt idx="677">
                  <c:v>0</c:v>
                </c:pt>
                <c:pt idx="678">
                  <c:v>0</c:v>
                </c:pt>
                <c:pt idx="679">
                  <c:v>0</c:v>
                </c:pt>
                <c:pt idx="680">
                  <c:v>0</c:v>
                </c:pt>
                <c:pt idx="681">
                  <c:v>0</c:v>
                </c:pt>
                <c:pt idx="682">
                  <c:v>0</c:v>
                </c:pt>
                <c:pt idx="683">
                  <c:v>0</c:v>
                </c:pt>
                <c:pt idx="684">
                  <c:v>0</c:v>
                </c:pt>
                <c:pt idx="685">
                  <c:v>0</c:v>
                </c:pt>
                <c:pt idx="686">
                  <c:v>0</c:v>
                </c:pt>
                <c:pt idx="687">
                  <c:v>0</c:v>
                </c:pt>
                <c:pt idx="688">
                  <c:v>0</c:v>
                </c:pt>
                <c:pt idx="689">
                  <c:v>0</c:v>
                </c:pt>
                <c:pt idx="690">
                  <c:v>0</c:v>
                </c:pt>
                <c:pt idx="691">
                  <c:v>0</c:v>
                </c:pt>
                <c:pt idx="692">
                  <c:v>0</c:v>
                </c:pt>
                <c:pt idx="693">
                  <c:v>0</c:v>
                </c:pt>
                <c:pt idx="694">
                  <c:v>0</c:v>
                </c:pt>
                <c:pt idx="695">
                  <c:v>0</c:v>
                </c:pt>
                <c:pt idx="696">
                  <c:v>0</c:v>
                </c:pt>
                <c:pt idx="697">
                  <c:v>0</c:v>
                </c:pt>
                <c:pt idx="698">
                  <c:v>0</c:v>
                </c:pt>
                <c:pt idx="699">
                  <c:v>0</c:v>
                </c:pt>
                <c:pt idx="700">
                  <c:v>0</c:v>
                </c:pt>
                <c:pt idx="701">
                  <c:v>0</c:v>
                </c:pt>
                <c:pt idx="702">
                  <c:v>0</c:v>
                </c:pt>
                <c:pt idx="703">
                  <c:v>0</c:v>
                </c:pt>
                <c:pt idx="704">
                  <c:v>0</c:v>
                </c:pt>
                <c:pt idx="705">
                  <c:v>0</c:v>
                </c:pt>
                <c:pt idx="706">
                  <c:v>0</c:v>
                </c:pt>
                <c:pt idx="707">
                  <c:v>0</c:v>
                </c:pt>
                <c:pt idx="708">
                  <c:v>0</c:v>
                </c:pt>
                <c:pt idx="709">
                  <c:v>0</c:v>
                </c:pt>
                <c:pt idx="710">
                  <c:v>0</c:v>
                </c:pt>
                <c:pt idx="711">
                  <c:v>0</c:v>
                </c:pt>
                <c:pt idx="712">
                  <c:v>0</c:v>
                </c:pt>
                <c:pt idx="713">
                  <c:v>0</c:v>
                </c:pt>
                <c:pt idx="714">
                  <c:v>0</c:v>
                </c:pt>
                <c:pt idx="715">
                  <c:v>0</c:v>
                </c:pt>
                <c:pt idx="716">
                  <c:v>0</c:v>
                </c:pt>
                <c:pt idx="717">
                  <c:v>0</c:v>
                </c:pt>
                <c:pt idx="718">
                  <c:v>0</c:v>
                </c:pt>
                <c:pt idx="719">
                  <c:v>0</c:v>
                </c:pt>
                <c:pt idx="720">
                  <c:v>0</c:v>
                </c:pt>
                <c:pt idx="721">
                  <c:v>0</c:v>
                </c:pt>
                <c:pt idx="722">
                  <c:v>0</c:v>
                </c:pt>
                <c:pt idx="723">
                  <c:v>0</c:v>
                </c:pt>
                <c:pt idx="724">
                  <c:v>0</c:v>
                </c:pt>
                <c:pt idx="725">
                  <c:v>0</c:v>
                </c:pt>
                <c:pt idx="726">
                  <c:v>0</c:v>
                </c:pt>
                <c:pt idx="727">
                  <c:v>0</c:v>
                </c:pt>
                <c:pt idx="728">
                  <c:v>0</c:v>
                </c:pt>
                <c:pt idx="729">
                  <c:v>0</c:v>
                </c:pt>
                <c:pt idx="730">
                  <c:v>0</c:v>
                </c:pt>
                <c:pt idx="731">
                  <c:v>0</c:v>
                </c:pt>
                <c:pt idx="732">
                  <c:v>0</c:v>
                </c:pt>
                <c:pt idx="733">
                  <c:v>0</c:v>
                </c:pt>
                <c:pt idx="734">
                  <c:v>0</c:v>
                </c:pt>
                <c:pt idx="735">
                  <c:v>0</c:v>
                </c:pt>
                <c:pt idx="736">
                  <c:v>0</c:v>
                </c:pt>
                <c:pt idx="737">
                  <c:v>0</c:v>
                </c:pt>
                <c:pt idx="738">
                  <c:v>0</c:v>
                </c:pt>
                <c:pt idx="739">
                  <c:v>0</c:v>
                </c:pt>
                <c:pt idx="740">
                  <c:v>0</c:v>
                </c:pt>
                <c:pt idx="741">
                  <c:v>0</c:v>
                </c:pt>
                <c:pt idx="742">
                  <c:v>0</c:v>
                </c:pt>
                <c:pt idx="743">
                  <c:v>0</c:v>
                </c:pt>
                <c:pt idx="744">
                  <c:v>0</c:v>
                </c:pt>
                <c:pt idx="745">
                  <c:v>0</c:v>
                </c:pt>
                <c:pt idx="746">
                  <c:v>0</c:v>
                </c:pt>
                <c:pt idx="747">
                  <c:v>0</c:v>
                </c:pt>
                <c:pt idx="748">
                  <c:v>0</c:v>
                </c:pt>
                <c:pt idx="749">
                  <c:v>0</c:v>
                </c:pt>
                <c:pt idx="750">
                  <c:v>0</c:v>
                </c:pt>
                <c:pt idx="751">
                  <c:v>0</c:v>
                </c:pt>
                <c:pt idx="752">
                  <c:v>0</c:v>
                </c:pt>
                <c:pt idx="753">
                  <c:v>0</c:v>
                </c:pt>
                <c:pt idx="754">
                  <c:v>0</c:v>
                </c:pt>
                <c:pt idx="755">
                  <c:v>0</c:v>
                </c:pt>
                <c:pt idx="756">
                  <c:v>0</c:v>
                </c:pt>
                <c:pt idx="757">
                  <c:v>0</c:v>
                </c:pt>
                <c:pt idx="758">
                  <c:v>0</c:v>
                </c:pt>
                <c:pt idx="759">
                  <c:v>0</c:v>
                </c:pt>
                <c:pt idx="760">
                  <c:v>0</c:v>
                </c:pt>
                <c:pt idx="761">
                  <c:v>0</c:v>
                </c:pt>
                <c:pt idx="762">
                  <c:v>0</c:v>
                </c:pt>
                <c:pt idx="763">
                  <c:v>0</c:v>
                </c:pt>
                <c:pt idx="764">
                  <c:v>0</c:v>
                </c:pt>
                <c:pt idx="765">
                  <c:v>0</c:v>
                </c:pt>
                <c:pt idx="766">
                  <c:v>0</c:v>
                </c:pt>
                <c:pt idx="767">
                  <c:v>0</c:v>
                </c:pt>
                <c:pt idx="768">
                  <c:v>0</c:v>
                </c:pt>
                <c:pt idx="769">
                  <c:v>0</c:v>
                </c:pt>
                <c:pt idx="770">
                  <c:v>0</c:v>
                </c:pt>
                <c:pt idx="771">
                  <c:v>0</c:v>
                </c:pt>
                <c:pt idx="772">
                  <c:v>0</c:v>
                </c:pt>
                <c:pt idx="773">
                  <c:v>0</c:v>
                </c:pt>
                <c:pt idx="774">
                  <c:v>0</c:v>
                </c:pt>
                <c:pt idx="775">
                  <c:v>0</c:v>
                </c:pt>
                <c:pt idx="776">
                  <c:v>0</c:v>
                </c:pt>
                <c:pt idx="777">
                  <c:v>0</c:v>
                </c:pt>
                <c:pt idx="778">
                  <c:v>0</c:v>
                </c:pt>
                <c:pt idx="779">
                  <c:v>0</c:v>
                </c:pt>
                <c:pt idx="780">
                  <c:v>0</c:v>
                </c:pt>
                <c:pt idx="781">
                  <c:v>0</c:v>
                </c:pt>
                <c:pt idx="782">
                  <c:v>0</c:v>
                </c:pt>
                <c:pt idx="783">
                  <c:v>0</c:v>
                </c:pt>
                <c:pt idx="784">
                  <c:v>0</c:v>
                </c:pt>
                <c:pt idx="785">
                  <c:v>0</c:v>
                </c:pt>
                <c:pt idx="786">
                  <c:v>0</c:v>
                </c:pt>
                <c:pt idx="787">
                  <c:v>0</c:v>
                </c:pt>
                <c:pt idx="788">
                  <c:v>0</c:v>
                </c:pt>
                <c:pt idx="789">
                  <c:v>0</c:v>
                </c:pt>
                <c:pt idx="790">
                  <c:v>0</c:v>
                </c:pt>
                <c:pt idx="791">
                  <c:v>0</c:v>
                </c:pt>
                <c:pt idx="792">
                  <c:v>0</c:v>
                </c:pt>
                <c:pt idx="793">
                  <c:v>0</c:v>
                </c:pt>
                <c:pt idx="794">
                  <c:v>0</c:v>
                </c:pt>
                <c:pt idx="795">
                  <c:v>0</c:v>
                </c:pt>
                <c:pt idx="796">
                  <c:v>0</c:v>
                </c:pt>
                <c:pt idx="797">
                  <c:v>0</c:v>
                </c:pt>
                <c:pt idx="798">
                  <c:v>0</c:v>
                </c:pt>
                <c:pt idx="799">
                  <c:v>0</c:v>
                </c:pt>
                <c:pt idx="800">
                  <c:v>0</c:v>
                </c:pt>
                <c:pt idx="801">
                  <c:v>0</c:v>
                </c:pt>
                <c:pt idx="802">
                  <c:v>0</c:v>
                </c:pt>
                <c:pt idx="803">
                  <c:v>0</c:v>
                </c:pt>
                <c:pt idx="804">
                  <c:v>0</c:v>
                </c:pt>
                <c:pt idx="805">
                  <c:v>0</c:v>
                </c:pt>
                <c:pt idx="806">
                  <c:v>0</c:v>
                </c:pt>
                <c:pt idx="807">
                  <c:v>0</c:v>
                </c:pt>
                <c:pt idx="808">
                  <c:v>0</c:v>
                </c:pt>
                <c:pt idx="809">
                  <c:v>0</c:v>
                </c:pt>
                <c:pt idx="810">
                  <c:v>0</c:v>
                </c:pt>
                <c:pt idx="811">
                  <c:v>0</c:v>
                </c:pt>
                <c:pt idx="812">
                  <c:v>0</c:v>
                </c:pt>
                <c:pt idx="813">
                  <c:v>0</c:v>
                </c:pt>
                <c:pt idx="814">
                  <c:v>0</c:v>
                </c:pt>
                <c:pt idx="815">
                  <c:v>0</c:v>
                </c:pt>
                <c:pt idx="816">
                  <c:v>0</c:v>
                </c:pt>
                <c:pt idx="817">
                  <c:v>0</c:v>
                </c:pt>
                <c:pt idx="818">
                  <c:v>0</c:v>
                </c:pt>
                <c:pt idx="819">
                  <c:v>0</c:v>
                </c:pt>
                <c:pt idx="820">
                  <c:v>0</c:v>
                </c:pt>
                <c:pt idx="821">
                  <c:v>0</c:v>
                </c:pt>
                <c:pt idx="822">
                  <c:v>0</c:v>
                </c:pt>
                <c:pt idx="823">
                  <c:v>0</c:v>
                </c:pt>
                <c:pt idx="824">
                  <c:v>0</c:v>
                </c:pt>
                <c:pt idx="825">
                  <c:v>0</c:v>
                </c:pt>
                <c:pt idx="826">
                  <c:v>0</c:v>
                </c:pt>
                <c:pt idx="827">
                  <c:v>0</c:v>
                </c:pt>
                <c:pt idx="828">
                  <c:v>0</c:v>
                </c:pt>
                <c:pt idx="829">
                  <c:v>0</c:v>
                </c:pt>
                <c:pt idx="830">
                  <c:v>0</c:v>
                </c:pt>
                <c:pt idx="831">
                  <c:v>0</c:v>
                </c:pt>
                <c:pt idx="832">
                  <c:v>0</c:v>
                </c:pt>
                <c:pt idx="833">
                  <c:v>0</c:v>
                </c:pt>
                <c:pt idx="834">
                  <c:v>0</c:v>
                </c:pt>
                <c:pt idx="835">
                  <c:v>0</c:v>
                </c:pt>
                <c:pt idx="836">
                  <c:v>0</c:v>
                </c:pt>
                <c:pt idx="837">
                  <c:v>0</c:v>
                </c:pt>
                <c:pt idx="838">
                  <c:v>0</c:v>
                </c:pt>
                <c:pt idx="839">
                  <c:v>0</c:v>
                </c:pt>
                <c:pt idx="840">
                  <c:v>0</c:v>
                </c:pt>
                <c:pt idx="841">
                  <c:v>0</c:v>
                </c:pt>
                <c:pt idx="842">
                  <c:v>0</c:v>
                </c:pt>
                <c:pt idx="843">
                  <c:v>0</c:v>
                </c:pt>
                <c:pt idx="844">
                  <c:v>0</c:v>
                </c:pt>
                <c:pt idx="845">
                  <c:v>0</c:v>
                </c:pt>
                <c:pt idx="846">
                  <c:v>0</c:v>
                </c:pt>
                <c:pt idx="847">
                  <c:v>0</c:v>
                </c:pt>
                <c:pt idx="848">
                  <c:v>0</c:v>
                </c:pt>
                <c:pt idx="849">
                  <c:v>0</c:v>
                </c:pt>
                <c:pt idx="850">
                  <c:v>0</c:v>
                </c:pt>
                <c:pt idx="851">
                  <c:v>0</c:v>
                </c:pt>
                <c:pt idx="852">
                  <c:v>0</c:v>
                </c:pt>
                <c:pt idx="853">
                  <c:v>0</c:v>
                </c:pt>
                <c:pt idx="854">
                  <c:v>0</c:v>
                </c:pt>
                <c:pt idx="855">
                  <c:v>0</c:v>
                </c:pt>
                <c:pt idx="856">
                  <c:v>0</c:v>
                </c:pt>
                <c:pt idx="857">
                  <c:v>0</c:v>
                </c:pt>
                <c:pt idx="858">
                  <c:v>0</c:v>
                </c:pt>
                <c:pt idx="859">
                  <c:v>0</c:v>
                </c:pt>
                <c:pt idx="860">
                  <c:v>0</c:v>
                </c:pt>
                <c:pt idx="861">
                  <c:v>0</c:v>
                </c:pt>
                <c:pt idx="862">
                  <c:v>0</c:v>
                </c:pt>
                <c:pt idx="863">
                  <c:v>0</c:v>
                </c:pt>
                <c:pt idx="864">
                  <c:v>0</c:v>
                </c:pt>
                <c:pt idx="865">
                  <c:v>0</c:v>
                </c:pt>
                <c:pt idx="866">
                  <c:v>0</c:v>
                </c:pt>
                <c:pt idx="867">
                  <c:v>0</c:v>
                </c:pt>
                <c:pt idx="868">
                  <c:v>0</c:v>
                </c:pt>
                <c:pt idx="869">
                  <c:v>0</c:v>
                </c:pt>
                <c:pt idx="870">
                  <c:v>0</c:v>
                </c:pt>
                <c:pt idx="871">
                  <c:v>0</c:v>
                </c:pt>
                <c:pt idx="872">
                  <c:v>0</c:v>
                </c:pt>
                <c:pt idx="873">
                  <c:v>0</c:v>
                </c:pt>
                <c:pt idx="874">
                  <c:v>0</c:v>
                </c:pt>
                <c:pt idx="875">
                  <c:v>0</c:v>
                </c:pt>
                <c:pt idx="876">
                  <c:v>0</c:v>
                </c:pt>
                <c:pt idx="877">
                  <c:v>0</c:v>
                </c:pt>
                <c:pt idx="878">
                  <c:v>0</c:v>
                </c:pt>
                <c:pt idx="879">
                  <c:v>0</c:v>
                </c:pt>
                <c:pt idx="880">
                  <c:v>0</c:v>
                </c:pt>
                <c:pt idx="881">
                  <c:v>0</c:v>
                </c:pt>
                <c:pt idx="882">
                  <c:v>0</c:v>
                </c:pt>
                <c:pt idx="883">
                  <c:v>0</c:v>
                </c:pt>
                <c:pt idx="884">
                  <c:v>0</c:v>
                </c:pt>
                <c:pt idx="885">
                  <c:v>0</c:v>
                </c:pt>
                <c:pt idx="886">
                  <c:v>0</c:v>
                </c:pt>
                <c:pt idx="887">
                  <c:v>0</c:v>
                </c:pt>
                <c:pt idx="888">
                  <c:v>0</c:v>
                </c:pt>
                <c:pt idx="889">
                  <c:v>0</c:v>
                </c:pt>
                <c:pt idx="890">
                  <c:v>0</c:v>
                </c:pt>
                <c:pt idx="891">
                  <c:v>0</c:v>
                </c:pt>
                <c:pt idx="892">
                  <c:v>0</c:v>
                </c:pt>
                <c:pt idx="893">
                  <c:v>0</c:v>
                </c:pt>
                <c:pt idx="894">
                  <c:v>0</c:v>
                </c:pt>
                <c:pt idx="895">
                  <c:v>0</c:v>
                </c:pt>
                <c:pt idx="896">
                  <c:v>0</c:v>
                </c:pt>
                <c:pt idx="897">
                  <c:v>0</c:v>
                </c:pt>
                <c:pt idx="898">
                  <c:v>0</c:v>
                </c:pt>
                <c:pt idx="899">
                  <c:v>0</c:v>
                </c:pt>
                <c:pt idx="900">
                  <c:v>0</c:v>
                </c:pt>
                <c:pt idx="901">
                  <c:v>0</c:v>
                </c:pt>
                <c:pt idx="902">
                  <c:v>0</c:v>
                </c:pt>
                <c:pt idx="903">
                  <c:v>0</c:v>
                </c:pt>
                <c:pt idx="904">
                  <c:v>0</c:v>
                </c:pt>
                <c:pt idx="905">
                  <c:v>0</c:v>
                </c:pt>
                <c:pt idx="906">
                  <c:v>0</c:v>
                </c:pt>
                <c:pt idx="907">
                  <c:v>0</c:v>
                </c:pt>
                <c:pt idx="908">
                  <c:v>0</c:v>
                </c:pt>
                <c:pt idx="909">
                  <c:v>0</c:v>
                </c:pt>
                <c:pt idx="910">
                  <c:v>0</c:v>
                </c:pt>
                <c:pt idx="911">
                  <c:v>0</c:v>
                </c:pt>
                <c:pt idx="912">
                  <c:v>0</c:v>
                </c:pt>
                <c:pt idx="913">
                  <c:v>0</c:v>
                </c:pt>
                <c:pt idx="914">
                  <c:v>0</c:v>
                </c:pt>
                <c:pt idx="915">
                  <c:v>0</c:v>
                </c:pt>
                <c:pt idx="916">
                  <c:v>0</c:v>
                </c:pt>
                <c:pt idx="917">
                  <c:v>0</c:v>
                </c:pt>
                <c:pt idx="918">
                  <c:v>0</c:v>
                </c:pt>
                <c:pt idx="919">
                  <c:v>0</c:v>
                </c:pt>
                <c:pt idx="920">
                  <c:v>0</c:v>
                </c:pt>
                <c:pt idx="921">
                  <c:v>0</c:v>
                </c:pt>
                <c:pt idx="922">
                  <c:v>0</c:v>
                </c:pt>
                <c:pt idx="923">
                  <c:v>0</c:v>
                </c:pt>
                <c:pt idx="924">
                  <c:v>0</c:v>
                </c:pt>
                <c:pt idx="925">
                  <c:v>0</c:v>
                </c:pt>
                <c:pt idx="926">
                  <c:v>0</c:v>
                </c:pt>
                <c:pt idx="927">
                  <c:v>0</c:v>
                </c:pt>
                <c:pt idx="928">
                  <c:v>0</c:v>
                </c:pt>
                <c:pt idx="929">
                  <c:v>0</c:v>
                </c:pt>
                <c:pt idx="930">
                  <c:v>0</c:v>
                </c:pt>
                <c:pt idx="931">
                  <c:v>0</c:v>
                </c:pt>
                <c:pt idx="932">
                  <c:v>0</c:v>
                </c:pt>
                <c:pt idx="933">
                  <c:v>0</c:v>
                </c:pt>
                <c:pt idx="934">
                  <c:v>0</c:v>
                </c:pt>
                <c:pt idx="935">
                  <c:v>0</c:v>
                </c:pt>
                <c:pt idx="936">
                  <c:v>0</c:v>
                </c:pt>
                <c:pt idx="937">
                  <c:v>0</c:v>
                </c:pt>
                <c:pt idx="938">
                  <c:v>0</c:v>
                </c:pt>
                <c:pt idx="939">
                  <c:v>0</c:v>
                </c:pt>
                <c:pt idx="940">
                  <c:v>0</c:v>
                </c:pt>
                <c:pt idx="941">
                  <c:v>0</c:v>
                </c:pt>
                <c:pt idx="942">
                  <c:v>0</c:v>
                </c:pt>
                <c:pt idx="943">
                  <c:v>0</c:v>
                </c:pt>
                <c:pt idx="944">
                  <c:v>0</c:v>
                </c:pt>
                <c:pt idx="945">
                  <c:v>0</c:v>
                </c:pt>
                <c:pt idx="946">
                  <c:v>0</c:v>
                </c:pt>
                <c:pt idx="947">
                  <c:v>0</c:v>
                </c:pt>
                <c:pt idx="948">
                  <c:v>0</c:v>
                </c:pt>
                <c:pt idx="949">
                  <c:v>0</c:v>
                </c:pt>
                <c:pt idx="950">
                  <c:v>0</c:v>
                </c:pt>
                <c:pt idx="951">
                  <c:v>0</c:v>
                </c:pt>
                <c:pt idx="952">
                  <c:v>0</c:v>
                </c:pt>
                <c:pt idx="953">
                  <c:v>0</c:v>
                </c:pt>
                <c:pt idx="954">
                  <c:v>0</c:v>
                </c:pt>
                <c:pt idx="955">
                  <c:v>0</c:v>
                </c:pt>
                <c:pt idx="956">
                  <c:v>0</c:v>
                </c:pt>
                <c:pt idx="957">
                  <c:v>0</c:v>
                </c:pt>
                <c:pt idx="958">
                  <c:v>0</c:v>
                </c:pt>
                <c:pt idx="959">
                  <c:v>0</c:v>
                </c:pt>
                <c:pt idx="960">
                  <c:v>0</c:v>
                </c:pt>
                <c:pt idx="961">
                  <c:v>0</c:v>
                </c:pt>
                <c:pt idx="962">
                  <c:v>0</c:v>
                </c:pt>
                <c:pt idx="963">
                  <c:v>0</c:v>
                </c:pt>
                <c:pt idx="964">
                  <c:v>0</c:v>
                </c:pt>
                <c:pt idx="965">
                  <c:v>0</c:v>
                </c:pt>
                <c:pt idx="966">
                  <c:v>0</c:v>
                </c:pt>
                <c:pt idx="967">
                  <c:v>0</c:v>
                </c:pt>
                <c:pt idx="968">
                  <c:v>0</c:v>
                </c:pt>
                <c:pt idx="969">
                  <c:v>0</c:v>
                </c:pt>
                <c:pt idx="970">
                  <c:v>0</c:v>
                </c:pt>
                <c:pt idx="971">
                  <c:v>0</c:v>
                </c:pt>
                <c:pt idx="972">
                  <c:v>0</c:v>
                </c:pt>
                <c:pt idx="973">
                  <c:v>0</c:v>
                </c:pt>
                <c:pt idx="974">
                  <c:v>0</c:v>
                </c:pt>
                <c:pt idx="975">
                  <c:v>0</c:v>
                </c:pt>
                <c:pt idx="976">
                  <c:v>0</c:v>
                </c:pt>
                <c:pt idx="977">
                  <c:v>0</c:v>
                </c:pt>
                <c:pt idx="978">
                  <c:v>0</c:v>
                </c:pt>
                <c:pt idx="979">
                  <c:v>0</c:v>
                </c:pt>
                <c:pt idx="980">
                  <c:v>0</c:v>
                </c:pt>
                <c:pt idx="981">
                  <c:v>0</c:v>
                </c:pt>
                <c:pt idx="982">
                  <c:v>0</c:v>
                </c:pt>
                <c:pt idx="983">
                  <c:v>0</c:v>
                </c:pt>
                <c:pt idx="984">
                  <c:v>0</c:v>
                </c:pt>
                <c:pt idx="985">
                  <c:v>0</c:v>
                </c:pt>
                <c:pt idx="986">
                  <c:v>0</c:v>
                </c:pt>
                <c:pt idx="987">
                  <c:v>0</c:v>
                </c:pt>
                <c:pt idx="988">
                  <c:v>0</c:v>
                </c:pt>
                <c:pt idx="989">
                  <c:v>0</c:v>
                </c:pt>
                <c:pt idx="990">
                  <c:v>0</c:v>
                </c:pt>
                <c:pt idx="991">
                  <c:v>0</c:v>
                </c:pt>
                <c:pt idx="992">
                  <c:v>0</c:v>
                </c:pt>
                <c:pt idx="993">
                  <c:v>0</c:v>
                </c:pt>
                <c:pt idx="994">
                  <c:v>0</c:v>
                </c:pt>
                <c:pt idx="995">
                  <c:v>0</c:v>
                </c:pt>
                <c:pt idx="996">
                  <c:v>0</c:v>
                </c:pt>
                <c:pt idx="997">
                  <c:v>0</c:v>
                </c:pt>
                <c:pt idx="998">
                  <c:v>0</c:v>
                </c:pt>
                <c:pt idx="999">
                  <c:v>0</c:v>
                </c:pt>
                <c:pt idx="1000">
                  <c:v>0</c:v>
                </c:pt>
                <c:pt idx="1001">
                  <c:v>0</c:v>
                </c:pt>
                <c:pt idx="1002">
                  <c:v>0</c:v>
                </c:pt>
                <c:pt idx="1003">
                  <c:v>0</c:v>
                </c:pt>
                <c:pt idx="1004">
                  <c:v>0</c:v>
                </c:pt>
                <c:pt idx="1005">
                  <c:v>0</c:v>
                </c:pt>
                <c:pt idx="1006">
                  <c:v>0</c:v>
                </c:pt>
                <c:pt idx="1007">
                  <c:v>0</c:v>
                </c:pt>
                <c:pt idx="1008">
                  <c:v>0</c:v>
                </c:pt>
                <c:pt idx="1009">
                  <c:v>0</c:v>
                </c:pt>
                <c:pt idx="1010">
                  <c:v>0</c:v>
                </c:pt>
                <c:pt idx="1011">
                  <c:v>0</c:v>
                </c:pt>
                <c:pt idx="1012">
                  <c:v>0</c:v>
                </c:pt>
                <c:pt idx="1013">
                  <c:v>0</c:v>
                </c:pt>
                <c:pt idx="1014">
                  <c:v>0</c:v>
                </c:pt>
                <c:pt idx="1015">
                  <c:v>0</c:v>
                </c:pt>
                <c:pt idx="1016">
                  <c:v>0</c:v>
                </c:pt>
                <c:pt idx="1017">
                  <c:v>0</c:v>
                </c:pt>
                <c:pt idx="1018">
                  <c:v>0</c:v>
                </c:pt>
                <c:pt idx="1019">
                  <c:v>0</c:v>
                </c:pt>
                <c:pt idx="1020">
                  <c:v>0</c:v>
                </c:pt>
                <c:pt idx="1021">
                  <c:v>0</c:v>
                </c:pt>
                <c:pt idx="1022">
                  <c:v>0</c:v>
                </c:pt>
                <c:pt idx="1023">
                  <c:v>0</c:v>
                </c:pt>
                <c:pt idx="1024">
                  <c:v>0</c:v>
                </c:pt>
                <c:pt idx="1025">
                  <c:v>0</c:v>
                </c:pt>
                <c:pt idx="1026">
                  <c:v>0</c:v>
                </c:pt>
                <c:pt idx="1027">
                  <c:v>0</c:v>
                </c:pt>
                <c:pt idx="1028">
                  <c:v>0</c:v>
                </c:pt>
                <c:pt idx="1029">
                  <c:v>0</c:v>
                </c:pt>
                <c:pt idx="1030">
                  <c:v>0</c:v>
                </c:pt>
                <c:pt idx="1031">
                  <c:v>0</c:v>
                </c:pt>
                <c:pt idx="1032">
                  <c:v>0</c:v>
                </c:pt>
                <c:pt idx="1033">
                  <c:v>0</c:v>
                </c:pt>
                <c:pt idx="1034">
                  <c:v>0</c:v>
                </c:pt>
                <c:pt idx="1035">
                  <c:v>0</c:v>
                </c:pt>
                <c:pt idx="1036">
                  <c:v>0</c:v>
                </c:pt>
                <c:pt idx="1037">
                  <c:v>0</c:v>
                </c:pt>
                <c:pt idx="1038">
                  <c:v>0</c:v>
                </c:pt>
                <c:pt idx="1039">
                  <c:v>0</c:v>
                </c:pt>
                <c:pt idx="1040">
                  <c:v>0</c:v>
                </c:pt>
                <c:pt idx="1041">
                  <c:v>0</c:v>
                </c:pt>
                <c:pt idx="1042">
                  <c:v>0</c:v>
                </c:pt>
                <c:pt idx="1043">
                  <c:v>0</c:v>
                </c:pt>
                <c:pt idx="1044">
                  <c:v>0</c:v>
                </c:pt>
                <c:pt idx="1045">
                  <c:v>0</c:v>
                </c:pt>
                <c:pt idx="1046">
                  <c:v>0</c:v>
                </c:pt>
                <c:pt idx="1047">
                  <c:v>0</c:v>
                </c:pt>
                <c:pt idx="1048">
                  <c:v>0</c:v>
                </c:pt>
                <c:pt idx="1049">
                  <c:v>0</c:v>
                </c:pt>
                <c:pt idx="1050">
                  <c:v>0</c:v>
                </c:pt>
                <c:pt idx="1051">
                  <c:v>0</c:v>
                </c:pt>
                <c:pt idx="1052">
                  <c:v>0</c:v>
                </c:pt>
                <c:pt idx="1053">
                  <c:v>0</c:v>
                </c:pt>
                <c:pt idx="1054">
                  <c:v>0</c:v>
                </c:pt>
                <c:pt idx="1055">
                  <c:v>0</c:v>
                </c:pt>
                <c:pt idx="1056">
                  <c:v>0</c:v>
                </c:pt>
                <c:pt idx="1057">
                  <c:v>0</c:v>
                </c:pt>
                <c:pt idx="1058">
                  <c:v>0</c:v>
                </c:pt>
                <c:pt idx="1059">
                  <c:v>0</c:v>
                </c:pt>
                <c:pt idx="1060">
                  <c:v>0</c:v>
                </c:pt>
                <c:pt idx="1061">
                  <c:v>0</c:v>
                </c:pt>
                <c:pt idx="1062">
                  <c:v>0</c:v>
                </c:pt>
                <c:pt idx="1063">
                  <c:v>0</c:v>
                </c:pt>
                <c:pt idx="1064">
                  <c:v>0</c:v>
                </c:pt>
                <c:pt idx="1065">
                  <c:v>0</c:v>
                </c:pt>
                <c:pt idx="1066">
                  <c:v>0</c:v>
                </c:pt>
                <c:pt idx="1067">
                  <c:v>0</c:v>
                </c:pt>
                <c:pt idx="1068">
                  <c:v>0</c:v>
                </c:pt>
                <c:pt idx="1069">
                  <c:v>0</c:v>
                </c:pt>
                <c:pt idx="1070">
                  <c:v>0</c:v>
                </c:pt>
                <c:pt idx="1071">
                  <c:v>0</c:v>
                </c:pt>
                <c:pt idx="1072">
                  <c:v>0</c:v>
                </c:pt>
                <c:pt idx="1073">
                  <c:v>0</c:v>
                </c:pt>
                <c:pt idx="1074">
                  <c:v>0</c:v>
                </c:pt>
                <c:pt idx="1075">
                  <c:v>0</c:v>
                </c:pt>
                <c:pt idx="1076">
                  <c:v>0</c:v>
                </c:pt>
                <c:pt idx="1077">
                  <c:v>0</c:v>
                </c:pt>
                <c:pt idx="1078">
                  <c:v>0</c:v>
                </c:pt>
                <c:pt idx="1079">
                  <c:v>0</c:v>
                </c:pt>
                <c:pt idx="1080">
                  <c:v>0</c:v>
                </c:pt>
                <c:pt idx="1081">
                  <c:v>0</c:v>
                </c:pt>
                <c:pt idx="1082">
                  <c:v>0</c:v>
                </c:pt>
                <c:pt idx="1083">
                  <c:v>0</c:v>
                </c:pt>
                <c:pt idx="1084">
                  <c:v>0</c:v>
                </c:pt>
                <c:pt idx="1085">
                  <c:v>0</c:v>
                </c:pt>
                <c:pt idx="1086">
                  <c:v>0</c:v>
                </c:pt>
                <c:pt idx="1087">
                  <c:v>0</c:v>
                </c:pt>
                <c:pt idx="1088">
                  <c:v>0</c:v>
                </c:pt>
                <c:pt idx="1089">
                  <c:v>0</c:v>
                </c:pt>
                <c:pt idx="1090">
                  <c:v>0</c:v>
                </c:pt>
                <c:pt idx="1091">
                  <c:v>0</c:v>
                </c:pt>
                <c:pt idx="1092">
                  <c:v>0</c:v>
                </c:pt>
                <c:pt idx="1093">
                  <c:v>0</c:v>
                </c:pt>
                <c:pt idx="1094">
                  <c:v>0</c:v>
                </c:pt>
                <c:pt idx="1095">
                  <c:v>0</c:v>
                </c:pt>
                <c:pt idx="1096">
                  <c:v>0</c:v>
                </c:pt>
                <c:pt idx="1097">
                  <c:v>0</c:v>
                </c:pt>
                <c:pt idx="1098">
                  <c:v>0</c:v>
                </c:pt>
                <c:pt idx="1099">
                  <c:v>0</c:v>
                </c:pt>
                <c:pt idx="1100">
                  <c:v>0</c:v>
                </c:pt>
                <c:pt idx="1101">
                  <c:v>0</c:v>
                </c:pt>
                <c:pt idx="1102">
                  <c:v>0</c:v>
                </c:pt>
                <c:pt idx="1103">
                  <c:v>0</c:v>
                </c:pt>
                <c:pt idx="1104">
                  <c:v>0</c:v>
                </c:pt>
                <c:pt idx="1105">
                  <c:v>0</c:v>
                </c:pt>
                <c:pt idx="1106">
                  <c:v>0</c:v>
                </c:pt>
                <c:pt idx="1107">
                  <c:v>0</c:v>
                </c:pt>
                <c:pt idx="1108">
                  <c:v>0</c:v>
                </c:pt>
                <c:pt idx="1109">
                  <c:v>0</c:v>
                </c:pt>
                <c:pt idx="1110">
                  <c:v>0</c:v>
                </c:pt>
                <c:pt idx="1111">
                  <c:v>0</c:v>
                </c:pt>
                <c:pt idx="1112">
                  <c:v>0</c:v>
                </c:pt>
                <c:pt idx="1113">
                  <c:v>0</c:v>
                </c:pt>
                <c:pt idx="1114">
                  <c:v>0</c:v>
                </c:pt>
                <c:pt idx="1115">
                  <c:v>0</c:v>
                </c:pt>
                <c:pt idx="1116">
                  <c:v>0</c:v>
                </c:pt>
                <c:pt idx="1117">
                  <c:v>0</c:v>
                </c:pt>
                <c:pt idx="1118">
                  <c:v>0</c:v>
                </c:pt>
                <c:pt idx="1119">
                  <c:v>0</c:v>
                </c:pt>
                <c:pt idx="1120">
                  <c:v>0</c:v>
                </c:pt>
                <c:pt idx="1121">
                  <c:v>0</c:v>
                </c:pt>
                <c:pt idx="1122">
                  <c:v>0</c:v>
                </c:pt>
                <c:pt idx="1123">
                  <c:v>0</c:v>
                </c:pt>
                <c:pt idx="1124">
                  <c:v>0</c:v>
                </c:pt>
                <c:pt idx="1125">
                  <c:v>0</c:v>
                </c:pt>
                <c:pt idx="1126">
                  <c:v>0</c:v>
                </c:pt>
                <c:pt idx="1127">
                  <c:v>0</c:v>
                </c:pt>
                <c:pt idx="1128">
                  <c:v>0</c:v>
                </c:pt>
                <c:pt idx="1129">
                  <c:v>0</c:v>
                </c:pt>
                <c:pt idx="1130">
                  <c:v>0</c:v>
                </c:pt>
                <c:pt idx="1131">
                  <c:v>0</c:v>
                </c:pt>
                <c:pt idx="1132">
                  <c:v>0</c:v>
                </c:pt>
                <c:pt idx="1133">
                  <c:v>0</c:v>
                </c:pt>
                <c:pt idx="1134">
                  <c:v>0</c:v>
                </c:pt>
                <c:pt idx="1135">
                  <c:v>0</c:v>
                </c:pt>
                <c:pt idx="1136">
                  <c:v>0</c:v>
                </c:pt>
                <c:pt idx="1137">
                  <c:v>0</c:v>
                </c:pt>
                <c:pt idx="1138">
                  <c:v>0</c:v>
                </c:pt>
                <c:pt idx="1139">
                  <c:v>0</c:v>
                </c:pt>
                <c:pt idx="1140">
                  <c:v>0</c:v>
                </c:pt>
                <c:pt idx="1141">
                  <c:v>0</c:v>
                </c:pt>
                <c:pt idx="1142">
                  <c:v>0</c:v>
                </c:pt>
                <c:pt idx="1143">
                  <c:v>0</c:v>
                </c:pt>
                <c:pt idx="1144">
                  <c:v>0</c:v>
                </c:pt>
                <c:pt idx="1145">
                  <c:v>0</c:v>
                </c:pt>
                <c:pt idx="1146">
                  <c:v>0</c:v>
                </c:pt>
                <c:pt idx="1147">
                  <c:v>0</c:v>
                </c:pt>
                <c:pt idx="1148">
                  <c:v>0</c:v>
                </c:pt>
                <c:pt idx="1149">
                  <c:v>0</c:v>
                </c:pt>
                <c:pt idx="1150">
                  <c:v>0</c:v>
                </c:pt>
                <c:pt idx="1151">
                  <c:v>0</c:v>
                </c:pt>
                <c:pt idx="1152">
                  <c:v>0</c:v>
                </c:pt>
                <c:pt idx="1153">
                  <c:v>0</c:v>
                </c:pt>
                <c:pt idx="1154">
                  <c:v>0</c:v>
                </c:pt>
                <c:pt idx="1155">
                  <c:v>0</c:v>
                </c:pt>
                <c:pt idx="1156">
                  <c:v>0</c:v>
                </c:pt>
                <c:pt idx="1157">
                  <c:v>0</c:v>
                </c:pt>
                <c:pt idx="1158">
                  <c:v>0</c:v>
                </c:pt>
                <c:pt idx="1159">
                  <c:v>0</c:v>
                </c:pt>
                <c:pt idx="1160">
                  <c:v>0</c:v>
                </c:pt>
                <c:pt idx="1161">
                  <c:v>0</c:v>
                </c:pt>
                <c:pt idx="1162">
                  <c:v>0</c:v>
                </c:pt>
                <c:pt idx="1163">
                  <c:v>0</c:v>
                </c:pt>
                <c:pt idx="1164">
                  <c:v>0</c:v>
                </c:pt>
                <c:pt idx="1165">
                  <c:v>0</c:v>
                </c:pt>
                <c:pt idx="1166">
                  <c:v>0</c:v>
                </c:pt>
                <c:pt idx="1167">
                  <c:v>0</c:v>
                </c:pt>
                <c:pt idx="1168">
                  <c:v>0</c:v>
                </c:pt>
                <c:pt idx="1169">
                  <c:v>0</c:v>
                </c:pt>
                <c:pt idx="1170">
                  <c:v>0</c:v>
                </c:pt>
                <c:pt idx="1171">
                  <c:v>0</c:v>
                </c:pt>
                <c:pt idx="1172">
                  <c:v>0</c:v>
                </c:pt>
                <c:pt idx="1173">
                  <c:v>0</c:v>
                </c:pt>
                <c:pt idx="1174">
                  <c:v>0</c:v>
                </c:pt>
                <c:pt idx="1175">
                  <c:v>0</c:v>
                </c:pt>
                <c:pt idx="1176">
                  <c:v>0</c:v>
                </c:pt>
                <c:pt idx="1177">
                  <c:v>0</c:v>
                </c:pt>
                <c:pt idx="1178">
                  <c:v>0</c:v>
                </c:pt>
                <c:pt idx="1179">
                  <c:v>0</c:v>
                </c:pt>
                <c:pt idx="1180">
                  <c:v>0</c:v>
                </c:pt>
                <c:pt idx="1181">
                  <c:v>0</c:v>
                </c:pt>
                <c:pt idx="1182">
                  <c:v>0</c:v>
                </c:pt>
                <c:pt idx="1183">
                  <c:v>0</c:v>
                </c:pt>
                <c:pt idx="1184">
                  <c:v>0</c:v>
                </c:pt>
                <c:pt idx="1185">
                  <c:v>0</c:v>
                </c:pt>
                <c:pt idx="1186">
                  <c:v>0</c:v>
                </c:pt>
                <c:pt idx="1187">
                  <c:v>0</c:v>
                </c:pt>
                <c:pt idx="1188">
                  <c:v>0</c:v>
                </c:pt>
                <c:pt idx="1189">
                  <c:v>0</c:v>
                </c:pt>
                <c:pt idx="1190">
                  <c:v>0</c:v>
                </c:pt>
                <c:pt idx="1191">
                  <c:v>0</c:v>
                </c:pt>
                <c:pt idx="1192">
                  <c:v>0</c:v>
                </c:pt>
                <c:pt idx="1193">
                  <c:v>0</c:v>
                </c:pt>
                <c:pt idx="1194">
                  <c:v>0</c:v>
                </c:pt>
                <c:pt idx="1195">
                  <c:v>0</c:v>
                </c:pt>
                <c:pt idx="1196">
                  <c:v>0</c:v>
                </c:pt>
                <c:pt idx="1197">
                  <c:v>0</c:v>
                </c:pt>
                <c:pt idx="1198">
                  <c:v>0</c:v>
                </c:pt>
                <c:pt idx="1199">
                  <c:v>0</c:v>
                </c:pt>
                <c:pt idx="1200">
                  <c:v>0</c:v>
                </c:pt>
                <c:pt idx="1201">
                  <c:v>0</c:v>
                </c:pt>
                <c:pt idx="1202">
                  <c:v>0</c:v>
                </c:pt>
                <c:pt idx="1203">
                  <c:v>0</c:v>
                </c:pt>
                <c:pt idx="1204">
                  <c:v>0</c:v>
                </c:pt>
                <c:pt idx="1205">
                  <c:v>0</c:v>
                </c:pt>
                <c:pt idx="1206">
                  <c:v>0</c:v>
                </c:pt>
                <c:pt idx="1207">
                  <c:v>0</c:v>
                </c:pt>
                <c:pt idx="1208">
                  <c:v>0</c:v>
                </c:pt>
                <c:pt idx="1209">
                  <c:v>0</c:v>
                </c:pt>
                <c:pt idx="1210">
                  <c:v>0</c:v>
                </c:pt>
                <c:pt idx="1211">
                  <c:v>0</c:v>
                </c:pt>
                <c:pt idx="1212">
                  <c:v>0</c:v>
                </c:pt>
                <c:pt idx="1213">
                  <c:v>0</c:v>
                </c:pt>
                <c:pt idx="1214">
                  <c:v>0</c:v>
                </c:pt>
                <c:pt idx="1215">
                  <c:v>0</c:v>
                </c:pt>
                <c:pt idx="1216">
                  <c:v>0</c:v>
                </c:pt>
                <c:pt idx="1217">
                  <c:v>0</c:v>
                </c:pt>
                <c:pt idx="1218">
                  <c:v>0</c:v>
                </c:pt>
                <c:pt idx="1219">
                  <c:v>0</c:v>
                </c:pt>
                <c:pt idx="1220">
                  <c:v>0</c:v>
                </c:pt>
                <c:pt idx="1221">
                  <c:v>0</c:v>
                </c:pt>
                <c:pt idx="1222">
                  <c:v>0</c:v>
                </c:pt>
                <c:pt idx="1223">
                  <c:v>0</c:v>
                </c:pt>
                <c:pt idx="1224">
                  <c:v>0</c:v>
                </c:pt>
                <c:pt idx="1225">
                  <c:v>0</c:v>
                </c:pt>
                <c:pt idx="1226">
                  <c:v>0</c:v>
                </c:pt>
                <c:pt idx="1227">
                  <c:v>0</c:v>
                </c:pt>
                <c:pt idx="1228">
                  <c:v>0</c:v>
                </c:pt>
                <c:pt idx="1229">
                  <c:v>0</c:v>
                </c:pt>
                <c:pt idx="1230">
                  <c:v>0</c:v>
                </c:pt>
                <c:pt idx="1231">
                  <c:v>0</c:v>
                </c:pt>
                <c:pt idx="1232">
                  <c:v>0</c:v>
                </c:pt>
                <c:pt idx="1233">
                  <c:v>0</c:v>
                </c:pt>
                <c:pt idx="1234">
                  <c:v>0</c:v>
                </c:pt>
                <c:pt idx="1235">
                  <c:v>0</c:v>
                </c:pt>
                <c:pt idx="1236">
                  <c:v>0</c:v>
                </c:pt>
                <c:pt idx="1237">
                  <c:v>0</c:v>
                </c:pt>
                <c:pt idx="1238">
                  <c:v>0</c:v>
                </c:pt>
                <c:pt idx="1239">
                  <c:v>0</c:v>
                </c:pt>
                <c:pt idx="1240">
                  <c:v>0</c:v>
                </c:pt>
                <c:pt idx="1241">
                  <c:v>0</c:v>
                </c:pt>
                <c:pt idx="1242">
                  <c:v>0</c:v>
                </c:pt>
                <c:pt idx="1243">
                  <c:v>0</c:v>
                </c:pt>
                <c:pt idx="1244">
                  <c:v>0</c:v>
                </c:pt>
                <c:pt idx="1245">
                  <c:v>0</c:v>
                </c:pt>
                <c:pt idx="1246">
                  <c:v>0</c:v>
                </c:pt>
                <c:pt idx="1247">
                  <c:v>0</c:v>
                </c:pt>
                <c:pt idx="1248">
                  <c:v>0</c:v>
                </c:pt>
                <c:pt idx="1249">
                  <c:v>0</c:v>
                </c:pt>
                <c:pt idx="1250">
                  <c:v>0</c:v>
                </c:pt>
                <c:pt idx="1251">
                  <c:v>0</c:v>
                </c:pt>
                <c:pt idx="1252">
                  <c:v>0</c:v>
                </c:pt>
                <c:pt idx="1253">
                  <c:v>0</c:v>
                </c:pt>
                <c:pt idx="1254">
                  <c:v>0</c:v>
                </c:pt>
                <c:pt idx="1255">
                  <c:v>0</c:v>
                </c:pt>
                <c:pt idx="1256">
                  <c:v>0</c:v>
                </c:pt>
                <c:pt idx="1257">
                  <c:v>0</c:v>
                </c:pt>
                <c:pt idx="1258">
                  <c:v>0</c:v>
                </c:pt>
                <c:pt idx="1259">
                  <c:v>0</c:v>
                </c:pt>
                <c:pt idx="1260">
                  <c:v>0</c:v>
                </c:pt>
                <c:pt idx="1261">
                  <c:v>0</c:v>
                </c:pt>
                <c:pt idx="1262">
                  <c:v>0</c:v>
                </c:pt>
                <c:pt idx="1263">
                  <c:v>0</c:v>
                </c:pt>
                <c:pt idx="1264">
                  <c:v>0</c:v>
                </c:pt>
                <c:pt idx="1265">
                  <c:v>0</c:v>
                </c:pt>
                <c:pt idx="1266">
                  <c:v>0</c:v>
                </c:pt>
                <c:pt idx="1267">
                  <c:v>0</c:v>
                </c:pt>
                <c:pt idx="1268">
                  <c:v>0</c:v>
                </c:pt>
                <c:pt idx="1269">
                  <c:v>0</c:v>
                </c:pt>
                <c:pt idx="1270">
                  <c:v>0</c:v>
                </c:pt>
                <c:pt idx="1271">
                  <c:v>0</c:v>
                </c:pt>
                <c:pt idx="1272">
                  <c:v>0</c:v>
                </c:pt>
                <c:pt idx="1273">
                  <c:v>0</c:v>
                </c:pt>
                <c:pt idx="1274">
                  <c:v>0</c:v>
                </c:pt>
                <c:pt idx="1275">
                  <c:v>0</c:v>
                </c:pt>
                <c:pt idx="1276">
                  <c:v>0</c:v>
                </c:pt>
                <c:pt idx="1277">
                  <c:v>0</c:v>
                </c:pt>
                <c:pt idx="1278">
                  <c:v>0</c:v>
                </c:pt>
                <c:pt idx="1279">
                  <c:v>0</c:v>
                </c:pt>
                <c:pt idx="1280">
                  <c:v>0</c:v>
                </c:pt>
                <c:pt idx="1281">
                  <c:v>0</c:v>
                </c:pt>
                <c:pt idx="1282">
                  <c:v>0</c:v>
                </c:pt>
                <c:pt idx="1283">
                  <c:v>0</c:v>
                </c:pt>
                <c:pt idx="1284">
                  <c:v>0</c:v>
                </c:pt>
                <c:pt idx="1285">
                  <c:v>0</c:v>
                </c:pt>
                <c:pt idx="1286">
                  <c:v>0</c:v>
                </c:pt>
                <c:pt idx="1287">
                  <c:v>0</c:v>
                </c:pt>
                <c:pt idx="1288">
                  <c:v>0</c:v>
                </c:pt>
                <c:pt idx="1289">
                  <c:v>0</c:v>
                </c:pt>
                <c:pt idx="1290">
                  <c:v>0</c:v>
                </c:pt>
                <c:pt idx="1291">
                  <c:v>0</c:v>
                </c:pt>
                <c:pt idx="1292">
                  <c:v>0</c:v>
                </c:pt>
                <c:pt idx="1293">
                  <c:v>0</c:v>
                </c:pt>
                <c:pt idx="1294">
                  <c:v>0</c:v>
                </c:pt>
                <c:pt idx="1295">
                  <c:v>0</c:v>
                </c:pt>
                <c:pt idx="1296">
                  <c:v>0</c:v>
                </c:pt>
                <c:pt idx="1297">
                  <c:v>0</c:v>
                </c:pt>
                <c:pt idx="1298">
                  <c:v>0</c:v>
                </c:pt>
                <c:pt idx="1299">
                  <c:v>0</c:v>
                </c:pt>
                <c:pt idx="1300">
                  <c:v>0</c:v>
                </c:pt>
                <c:pt idx="1301">
                  <c:v>0</c:v>
                </c:pt>
                <c:pt idx="1302">
                  <c:v>0</c:v>
                </c:pt>
                <c:pt idx="1303">
                  <c:v>0</c:v>
                </c:pt>
                <c:pt idx="1304">
                  <c:v>0</c:v>
                </c:pt>
                <c:pt idx="1305">
                  <c:v>0</c:v>
                </c:pt>
                <c:pt idx="1306">
                  <c:v>0</c:v>
                </c:pt>
                <c:pt idx="1307">
                  <c:v>0</c:v>
                </c:pt>
                <c:pt idx="1308">
                  <c:v>0</c:v>
                </c:pt>
                <c:pt idx="1309">
                  <c:v>0</c:v>
                </c:pt>
                <c:pt idx="1310">
                  <c:v>0</c:v>
                </c:pt>
                <c:pt idx="1311">
                  <c:v>0</c:v>
                </c:pt>
                <c:pt idx="1312">
                  <c:v>0</c:v>
                </c:pt>
                <c:pt idx="1313">
                  <c:v>0</c:v>
                </c:pt>
                <c:pt idx="1314">
                  <c:v>0</c:v>
                </c:pt>
                <c:pt idx="1315">
                  <c:v>0</c:v>
                </c:pt>
                <c:pt idx="1316">
                  <c:v>0</c:v>
                </c:pt>
                <c:pt idx="1317">
                  <c:v>0</c:v>
                </c:pt>
                <c:pt idx="1318">
                  <c:v>0</c:v>
                </c:pt>
                <c:pt idx="1319">
                  <c:v>0</c:v>
                </c:pt>
                <c:pt idx="1320">
                  <c:v>0</c:v>
                </c:pt>
                <c:pt idx="1321">
                  <c:v>0</c:v>
                </c:pt>
                <c:pt idx="1322">
                  <c:v>0</c:v>
                </c:pt>
                <c:pt idx="1323">
                  <c:v>0</c:v>
                </c:pt>
                <c:pt idx="1324">
                  <c:v>0</c:v>
                </c:pt>
                <c:pt idx="1325">
                  <c:v>0</c:v>
                </c:pt>
                <c:pt idx="1326">
                  <c:v>0</c:v>
                </c:pt>
                <c:pt idx="1327">
                  <c:v>0</c:v>
                </c:pt>
                <c:pt idx="1328">
                  <c:v>0</c:v>
                </c:pt>
                <c:pt idx="1329">
                  <c:v>0</c:v>
                </c:pt>
                <c:pt idx="1330">
                  <c:v>0</c:v>
                </c:pt>
                <c:pt idx="1331">
                  <c:v>0</c:v>
                </c:pt>
                <c:pt idx="1332">
                  <c:v>0</c:v>
                </c:pt>
                <c:pt idx="1333">
                  <c:v>0</c:v>
                </c:pt>
                <c:pt idx="1334">
                  <c:v>0</c:v>
                </c:pt>
                <c:pt idx="1335">
                  <c:v>0</c:v>
                </c:pt>
                <c:pt idx="1336">
                  <c:v>0</c:v>
                </c:pt>
                <c:pt idx="1337">
                  <c:v>0</c:v>
                </c:pt>
                <c:pt idx="1338">
                  <c:v>0</c:v>
                </c:pt>
                <c:pt idx="1339">
                  <c:v>0</c:v>
                </c:pt>
                <c:pt idx="1340">
                  <c:v>0</c:v>
                </c:pt>
                <c:pt idx="1341">
                  <c:v>0</c:v>
                </c:pt>
                <c:pt idx="1342">
                  <c:v>0</c:v>
                </c:pt>
                <c:pt idx="1343">
                  <c:v>0</c:v>
                </c:pt>
                <c:pt idx="1344">
                  <c:v>0</c:v>
                </c:pt>
                <c:pt idx="1345">
                  <c:v>0</c:v>
                </c:pt>
                <c:pt idx="1346">
                  <c:v>0</c:v>
                </c:pt>
                <c:pt idx="1347">
                  <c:v>0</c:v>
                </c:pt>
                <c:pt idx="1348">
                  <c:v>0</c:v>
                </c:pt>
                <c:pt idx="1349">
                  <c:v>0</c:v>
                </c:pt>
                <c:pt idx="1350">
                  <c:v>0</c:v>
                </c:pt>
                <c:pt idx="1351">
                  <c:v>0</c:v>
                </c:pt>
                <c:pt idx="1352">
                  <c:v>0</c:v>
                </c:pt>
                <c:pt idx="1353">
                  <c:v>0</c:v>
                </c:pt>
                <c:pt idx="1354">
                  <c:v>0</c:v>
                </c:pt>
                <c:pt idx="1355">
                  <c:v>0</c:v>
                </c:pt>
                <c:pt idx="1356">
                  <c:v>0</c:v>
                </c:pt>
                <c:pt idx="1357">
                  <c:v>0</c:v>
                </c:pt>
                <c:pt idx="1358">
                  <c:v>0</c:v>
                </c:pt>
                <c:pt idx="1359">
                  <c:v>0</c:v>
                </c:pt>
                <c:pt idx="1360">
                  <c:v>0</c:v>
                </c:pt>
                <c:pt idx="1361">
                  <c:v>0</c:v>
                </c:pt>
                <c:pt idx="1362">
                  <c:v>0</c:v>
                </c:pt>
                <c:pt idx="1363">
                  <c:v>0</c:v>
                </c:pt>
                <c:pt idx="1364">
                  <c:v>0</c:v>
                </c:pt>
                <c:pt idx="1365">
                  <c:v>0</c:v>
                </c:pt>
                <c:pt idx="1366">
                  <c:v>0</c:v>
                </c:pt>
                <c:pt idx="1367">
                  <c:v>0</c:v>
                </c:pt>
                <c:pt idx="1368">
                  <c:v>0</c:v>
                </c:pt>
                <c:pt idx="1369">
                  <c:v>0</c:v>
                </c:pt>
                <c:pt idx="1370">
                  <c:v>0</c:v>
                </c:pt>
                <c:pt idx="1371">
                  <c:v>0</c:v>
                </c:pt>
                <c:pt idx="1372">
                  <c:v>0</c:v>
                </c:pt>
                <c:pt idx="1373">
                  <c:v>0</c:v>
                </c:pt>
                <c:pt idx="1374">
                  <c:v>0</c:v>
                </c:pt>
                <c:pt idx="1375">
                  <c:v>0</c:v>
                </c:pt>
                <c:pt idx="1376">
                  <c:v>0</c:v>
                </c:pt>
                <c:pt idx="1377">
                  <c:v>0</c:v>
                </c:pt>
                <c:pt idx="1378">
                  <c:v>0</c:v>
                </c:pt>
                <c:pt idx="1379">
                  <c:v>0</c:v>
                </c:pt>
                <c:pt idx="1380">
                  <c:v>0</c:v>
                </c:pt>
                <c:pt idx="1381">
                  <c:v>0</c:v>
                </c:pt>
                <c:pt idx="1382">
                  <c:v>0</c:v>
                </c:pt>
                <c:pt idx="1383">
                  <c:v>0</c:v>
                </c:pt>
                <c:pt idx="1384">
                  <c:v>0</c:v>
                </c:pt>
                <c:pt idx="1385">
                  <c:v>0</c:v>
                </c:pt>
                <c:pt idx="1386">
                  <c:v>0</c:v>
                </c:pt>
                <c:pt idx="1387">
                  <c:v>0</c:v>
                </c:pt>
                <c:pt idx="1388">
                  <c:v>0</c:v>
                </c:pt>
                <c:pt idx="1389">
                  <c:v>0</c:v>
                </c:pt>
                <c:pt idx="1390">
                  <c:v>0</c:v>
                </c:pt>
                <c:pt idx="1391">
                  <c:v>0</c:v>
                </c:pt>
                <c:pt idx="1392">
                  <c:v>0</c:v>
                </c:pt>
                <c:pt idx="1393">
                  <c:v>0</c:v>
                </c:pt>
                <c:pt idx="1394">
                  <c:v>0</c:v>
                </c:pt>
                <c:pt idx="1395">
                  <c:v>0</c:v>
                </c:pt>
                <c:pt idx="1396">
                  <c:v>0</c:v>
                </c:pt>
                <c:pt idx="1397">
                  <c:v>0</c:v>
                </c:pt>
                <c:pt idx="1398">
                  <c:v>0</c:v>
                </c:pt>
                <c:pt idx="1399">
                  <c:v>0</c:v>
                </c:pt>
                <c:pt idx="1400">
                  <c:v>0</c:v>
                </c:pt>
                <c:pt idx="1401">
                  <c:v>0</c:v>
                </c:pt>
                <c:pt idx="1402">
                  <c:v>0</c:v>
                </c:pt>
                <c:pt idx="1403">
                  <c:v>0</c:v>
                </c:pt>
                <c:pt idx="1404">
                  <c:v>0</c:v>
                </c:pt>
                <c:pt idx="1405">
                  <c:v>0</c:v>
                </c:pt>
                <c:pt idx="1406">
                  <c:v>0</c:v>
                </c:pt>
                <c:pt idx="1407">
                  <c:v>0</c:v>
                </c:pt>
                <c:pt idx="1408">
                  <c:v>0</c:v>
                </c:pt>
                <c:pt idx="1409">
                  <c:v>0</c:v>
                </c:pt>
                <c:pt idx="1410">
                  <c:v>0</c:v>
                </c:pt>
                <c:pt idx="1411">
                  <c:v>0</c:v>
                </c:pt>
                <c:pt idx="1412">
                  <c:v>0</c:v>
                </c:pt>
                <c:pt idx="1413">
                  <c:v>0</c:v>
                </c:pt>
                <c:pt idx="1414">
                  <c:v>0</c:v>
                </c:pt>
                <c:pt idx="1415">
                  <c:v>0</c:v>
                </c:pt>
                <c:pt idx="1416">
                  <c:v>0</c:v>
                </c:pt>
                <c:pt idx="1417">
                  <c:v>0</c:v>
                </c:pt>
                <c:pt idx="1418">
                  <c:v>0</c:v>
                </c:pt>
                <c:pt idx="1419">
                  <c:v>0</c:v>
                </c:pt>
                <c:pt idx="1420">
                  <c:v>0</c:v>
                </c:pt>
                <c:pt idx="1421">
                  <c:v>0</c:v>
                </c:pt>
                <c:pt idx="1422">
                  <c:v>0</c:v>
                </c:pt>
                <c:pt idx="1423">
                  <c:v>0</c:v>
                </c:pt>
                <c:pt idx="1424">
                  <c:v>0</c:v>
                </c:pt>
                <c:pt idx="1425">
                  <c:v>0</c:v>
                </c:pt>
                <c:pt idx="1426">
                  <c:v>0</c:v>
                </c:pt>
                <c:pt idx="1427">
                  <c:v>0</c:v>
                </c:pt>
                <c:pt idx="1428">
                  <c:v>0</c:v>
                </c:pt>
                <c:pt idx="1429">
                  <c:v>0</c:v>
                </c:pt>
                <c:pt idx="1430">
                  <c:v>0</c:v>
                </c:pt>
                <c:pt idx="1431">
                  <c:v>0</c:v>
                </c:pt>
                <c:pt idx="1432">
                  <c:v>0</c:v>
                </c:pt>
                <c:pt idx="1433">
                  <c:v>0</c:v>
                </c:pt>
                <c:pt idx="1434">
                  <c:v>0</c:v>
                </c:pt>
                <c:pt idx="1435">
                  <c:v>0</c:v>
                </c:pt>
                <c:pt idx="1436">
                  <c:v>0</c:v>
                </c:pt>
                <c:pt idx="1437">
                  <c:v>0</c:v>
                </c:pt>
                <c:pt idx="1438">
                  <c:v>0</c:v>
                </c:pt>
                <c:pt idx="1439">
                  <c:v>0</c:v>
                </c:pt>
                <c:pt idx="1440">
                  <c:v>0</c:v>
                </c:pt>
                <c:pt idx="1441">
                  <c:v>0</c:v>
                </c:pt>
                <c:pt idx="1442">
                  <c:v>0</c:v>
                </c:pt>
                <c:pt idx="1443">
                  <c:v>0</c:v>
                </c:pt>
                <c:pt idx="1444">
                  <c:v>0</c:v>
                </c:pt>
                <c:pt idx="1445">
                  <c:v>0</c:v>
                </c:pt>
                <c:pt idx="1446">
                  <c:v>0</c:v>
                </c:pt>
                <c:pt idx="1447">
                  <c:v>0</c:v>
                </c:pt>
                <c:pt idx="1448">
                  <c:v>0</c:v>
                </c:pt>
                <c:pt idx="1449">
                  <c:v>0</c:v>
                </c:pt>
                <c:pt idx="1450">
                  <c:v>0</c:v>
                </c:pt>
                <c:pt idx="1451">
                  <c:v>0</c:v>
                </c:pt>
                <c:pt idx="1452">
                  <c:v>0</c:v>
                </c:pt>
                <c:pt idx="1453">
                  <c:v>0</c:v>
                </c:pt>
                <c:pt idx="1454">
                  <c:v>0</c:v>
                </c:pt>
                <c:pt idx="1455">
                  <c:v>0</c:v>
                </c:pt>
                <c:pt idx="1456">
                  <c:v>0</c:v>
                </c:pt>
                <c:pt idx="1457">
                  <c:v>0</c:v>
                </c:pt>
                <c:pt idx="1458">
                  <c:v>0</c:v>
                </c:pt>
                <c:pt idx="1459">
                  <c:v>0</c:v>
                </c:pt>
                <c:pt idx="1460">
                  <c:v>0</c:v>
                </c:pt>
                <c:pt idx="1461">
                  <c:v>0</c:v>
                </c:pt>
                <c:pt idx="1462">
                  <c:v>0</c:v>
                </c:pt>
                <c:pt idx="1463">
                  <c:v>0</c:v>
                </c:pt>
                <c:pt idx="1464">
                  <c:v>0</c:v>
                </c:pt>
                <c:pt idx="1465">
                  <c:v>0</c:v>
                </c:pt>
                <c:pt idx="1466">
                  <c:v>0</c:v>
                </c:pt>
                <c:pt idx="1467">
                  <c:v>0</c:v>
                </c:pt>
                <c:pt idx="1468">
                  <c:v>0</c:v>
                </c:pt>
                <c:pt idx="1469">
                  <c:v>0</c:v>
                </c:pt>
                <c:pt idx="1470">
                  <c:v>0</c:v>
                </c:pt>
                <c:pt idx="1471">
                  <c:v>0</c:v>
                </c:pt>
                <c:pt idx="1472">
                  <c:v>0</c:v>
                </c:pt>
                <c:pt idx="1473">
                  <c:v>0</c:v>
                </c:pt>
                <c:pt idx="1474">
                  <c:v>0</c:v>
                </c:pt>
                <c:pt idx="1475">
                  <c:v>0</c:v>
                </c:pt>
                <c:pt idx="1476">
                  <c:v>0</c:v>
                </c:pt>
                <c:pt idx="1477">
                  <c:v>0</c:v>
                </c:pt>
                <c:pt idx="1478">
                  <c:v>0</c:v>
                </c:pt>
                <c:pt idx="1479">
                  <c:v>0</c:v>
                </c:pt>
                <c:pt idx="1480">
                  <c:v>0</c:v>
                </c:pt>
                <c:pt idx="1481">
                  <c:v>0</c:v>
                </c:pt>
                <c:pt idx="1482">
                  <c:v>0</c:v>
                </c:pt>
                <c:pt idx="1483">
                  <c:v>0</c:v>
                </c:pt>
                <c:pt idx="1484">
                  <c:v>0</c:v>
                </c:pt>
                <c:pt idx="1485">
                  <c:v>0</c:v>
                </c:pt>
                <c:pt idx="1486">
                  <c:v>0</c:v>
                </c:pt>
                <c:pt idx="1487">
                  <c:v>0</c:v>
                </c:pt>
                <c:pt idx="1488">
                  <c:v>0</c:v>
                </c:pt>
                <c:pt idx="1489">
                  <c:v>0</c:v>
                </c:pt>
                <c:pt idx="1490">
                  <c:v>0</c:v>
                </c:pt>
                <c:pt idx="1491">
                  <c:v>0</c:v>
                </c:pt>
                <c:pt idx="1492">
                  <c:v>0</c:v>
                </c:pt>
                <c:pt idx="1493">
                  <c:v>0</c:v>
                </c:pt>
                <c:pt idx="1494">
                  <c:v>0</c:v>
                </c:pt>
                <c:pt idx="1495">
                  <c:v>0</c:v>
                </c:pt>
                <c:pt idx="1496">
                  <c:v>0</c:v>
                </c:pt>
                <c:pt idx="1497">
                  <c:v>0</c:v>
                </c:pt>
                <c:pt idx="1498">
                  <c:v>0</c:v>
                </c:pt>
                <c:pt idx="1499">
                  <c:v>0</c:v>
                </c:pt>
                <c:pt idx="1500">
                  <c:v>0</c:v>
                </c:pt>
                <c:pt idx="1501">
                  <c:v>0</c:v>
                </c:pt>
                <c:pt idx="1502">
                  <c:v>0</c:v>
                </c:pt>
                <c:pt idx="1503">
                  <c:v>0</c:v>
                </c:pt>
                <c:pt idx="1504">
                  <c:v>0</c:v>
                </c:pt>
                <c:pt idx="1505">
                  <c:v>0</c:v>
                </c:pt>
                <c:pt idx="1506">
                  <c:v>0</c:v>
                </c:pt>
                <c:pt idx="1507">
                  <c:v>0</c:v>
                </c:pt>
                <c:pt idx="1508">
                  <c:v>0</c:v>
                </c:pt>
                <c:pt idx="1509">
                  <c:v>0</c:v>
                </c:pt>
                <c:pt idx="1510">
                  <c:v>0</c:v>
                </c:pt>
                <c:pt idx="1511">
                  <c:v>0</c:v>
                </c:pt>
                <c:pt idx="1512">
                  <c:v>0</c:v>
                </c:pt>
                <c:pt idx="1513">
                  <c:v>0</c:v>
                </c:pt>
                <c:pt idx="1514">
                  <c:v>0</c:v>
                </c:pt>
                <c:pt idx="1515">
                  <c:v>0</c:v>
                </c:pt>
                <c:pt idx="1516">
                  <c:v>0</c:v>
                </c:pt>
                <c:pt idx="1517">
                  <c:v>0</c:v>
                </c:pt>
                <c:pt idx="1518">
                  <c:v>0</c:v>
                </c:pt>
                <c:pt idx="1519">
                  <c:v>0</c:v>
                </c:pt>
                <c:pt idx="1520">
                  <c:v>0</c:v>
                </c:pt>
                <c:pt idx="1521">
                  <c:v>0</c:v>
                </c:pt>
                <c:pt idx="1522">
                  <c:v>0</c:v>
                </c:pt>
                <c:pt idx="1523">
                  <c:v>0</c:v>
                </c:pt>
                <c:pt idx="1524">
                  <c:v>0</c:v>
                </c:pt>
                <c:pt idx="1525">
                  <c:v>0</c:v>
                </c:pt>
                <c:pt idx="1526">
                  <c:v>0</c:v>
                </c:pt>
                <c:pt idx="1527">
                  <c:v>0</c:v>
                </c:pt>
                <c:pt idx="1528">
                  <c:v>0</c:v>
                </c:pt>
                <c:pt idx="1529">
                  <c:v>0</c:v>
                </c:pt>
                <c:pt idx="1530">
                  <c:v>0</c:v>
                </c:pt>
                <c:pt idx="1531">
                  <c:v>0</c:v>
                </c:pt>
                <c:pt idx="1532">
                  <c:v>0</c:v>
                </c:pt>
                <c:pt idx="1533">
                  <c:v>0</c:v>
                </c:pt>
                <c:pt idx="1534">
                  <c:v>0</c:v>
                </c:pt>
                <c:pt idx="1535">
                  <c:v>0</c:v>
                </c:pt>
                <c:pt idx="1536">
                  <c:v>0</c:v>
                </c:pt>
                <c:pt idx="1537">
                  <c:v>0</c:v>
                </c:pt>
                <c:pt idx="1538">
                  <c:v>0</c:v>
                </c:pt>
                <c:pt idx="1539">
                  <c:v>0</c:v>
                </c:pt>
                <c:pt idx="1540">
                  <c:v>0</c:v>
                </c:pt>
                <c:pt idx="1541">
                  <c:v>0</c:v>
                </c:pt>
                <c:pt idx="1542">
                  <c:v>0</c:v>
                </c:pt>
                <c:pt idx="1543">
                  <c:v>0</c:v>
                </c:pt>
                <c:pt idx="1544">
                  <c:v>0</c:v>
                </c:pt>
                <c:pt idx="1545">
                  <c:v>0</c:v>
                </c:pt>
                <c:pt idx="1546">
                  <c:v>0</c:v>
                </c:pt>
                <c:pt idx="1547">
                  <c:v>0</c:v>
                </c:pt>
                <c:pt idx="1548">
                  <c:v>0</c:v>
                </c:pt>
                <c:pt idx="1549">
                  <c:v>0</c:v>
                </c:pt>
                <c:pt idx="1550">
                  <c:v>0</c:v>
                </c:pt>
                <c:pt idx="1551">
                  <c:v>0</c:v>
                </c:pt>
                <c:pt idx="1552">
                  <c:v>0</c:v>
                </c:pt>
                <c:pt idx="1553">
                  <c:v>0</c:v>
                </c:pt>
                <c:pt idx="1554">
                  <c:v>0</c:v>
                </c:pt>
                <c:pt idx="1555">
                  <c:v>0</c:v>
                </c:pt>
                <c:pt idx="1556">
                  <c:v>0</c:v>
                </c:pt>
                <c:pt idx="1557">
                  <c:v>0</c:v>
                </c:pt>
                <c:pt idx="1558">
                  <c:v>0</c:v>
                </c:pt>
                <c:pt idx="1559">
                  <c:v>0</c:v>
                </c:pt>
                <c:pt idx="1560">
                  <c:v>0</c:v>
                </c:pt>
                <c:pt idx="1561">
                  <c:v>0</c:v>
                </c:pt>
                <c:pt idx="1562">
                  <c:v>0</c:v>
                </c:pt>
                <c:pt idx="1563">
                  <c:v>0</c:v>
                </c:pt>
                <c:pt idx="1564">
                  <c:v>0</c:v>
                </c:pt>
                <c:pt idx="1565">
                  <c:v>0</c:v>
                </c:pt>
                <c:pt idx="1566">
                  <c:v>0</c:v>
                </c:pt>
                <c:pt idx="1567">
                  <c:v>0</c:v>
                </c:pt>
                <c:pt idx="1568">
                  <c:v>0</c:v>
                </c:pt>
                <c:pt idx="1569">
                  <c:v>0</c:v>
                </c:pt>
                <c:pt idx="1570">
                  <c:v>0</c:v>
                </c:pt>
                <c:pt idx="1571">
                  <c:v>0</c:v>
                </c:pt>
                <c:pt idx="1572">
                  <c:v>0</c:v>
                </c:pt>
                <c:pt idx="1573">
                  <c:v>0</c:v>
                </c:pt>
                <c:pt idx="1574">
                  <c:v>0</c:v>
                </c:pt>
                <c:pt idx="1575">
                  <c:v>0</c:v>
                </c:pt>
                <c:pt idx="1576">
                  <c:v>0</c:v>
                </c:pt>
                <c:pt idx="1577">
                  <c:v>0</c:v>
                </c:pt>
                <c:pt idx="1578">
                  <c:v>0</c:v>
                </c:pt>
                <c:pt idx="1579">
                  <c:v>0</c:v>
                </c:pt>
                <c:pt idx="1580">
                  <c:v>0</c:v>
                </c:pt>
                <c:pt idx="1581">
                  <c:v>0</c:v>
                </c:pt>
                <c:pt idx="1582">
                  <c:v>0</c:v>
                </c:pt>
                <c:pt idx="1583">
                  <c:v>0</c:v>
                </c:pt>
                <c:pt idx="1584">
                  <c:v>0</c:v>
                </c:pt>
                <c:pt idx="1585">
                  <c:v>0</c:v>
                </c:pt>
                <c:pt idx="1586">
                  <c:v>0</c:v>
                </c:pt>
                <c:pt idx="1587">
                  <c:v>0</c:v>
                </c:pt>
                <c:pt idx="1588">
                  <c:v>0</c:v>
                </c:pt>
                <c:pt idx="1589">
                  <c:v>0</c:v>
                </c:pt>
                <c:pt idx="1590">
                  <c:v>0</c:v>
                </c:pt>
                <c:pt idx="1591">
                  <c:v>0</c:v>
                </c:pt>
                <c:pt idx="1592">
                  <c:v>0</c:v>
                </c:pt>
                <c:pt idx="1593">
                  <c:v>0</c:v>
                </c:pt>
                <c:pt idx="1594">
                  <c:v>0</c:v>
                </c:pt>
                <c:pt idx="1595">
                  <c:v>0</c:v>
                </c:pt>
                <c:pt idx="1596">
                  <c:v>0</c:v>
                </c:pt>
                <c:pt idx="1597">
                  <c:v>0</c:v>
                </c:pt>
                <c:pt idx="1598">
                  <c:v>0</c:v>
                </c:pt>
                <c:pt idx="1599">
                  <c:v>0</c:v>
                </c:pt>
                <c:pt idx="1600">
                  <c:v>0</c:v>
                </c:pt>
                <c:pt idx="1601">
                  <c:v>0</c:v>
                </c:pt>
                <c:pt idx="1602">
                  <c:v>0</c:v>
                </c:pt>
                <c:pt idx="1603">
                  <c:v>0</c:v>
                </c:pt>
                <c:pt idx="1604">
                  <c:v>0</c:v>
                </c:pt>
                <c:pt idx="1605">
                  <c:v>0</c:v>
                </c:pt>
                <c:pt idx="1606">
                  <c:v>0</c:v>
                </c:pt>
                <c:pt idx="1607">
                  <c:v>0</c:v>
                </c:pt>
                <c:pt idx="1608">
                  <c:v>0</c:v>
                </c:pt>
                <c:pt idx="1609">
                  <c:v>0</c:v>
                </c:pt>
                <c:pt idx="1610">
                  <c:v>0</c:v>
                </c:pt>
                <c:pt idx="1611">
                  <c:v>0</c:v>
                </c:pt>
                <c:pt idx="1612">
                  <c:v>0</c:v>
                </c:pt>
                <c:pt idx="1613">
                  <c:v>0</c:v>
                </c:pt>
                <c:pt idx="1614">
                  <c:v>0</c:v>
                </c:pt>
                <c:pt idx="1615">
                  <c:v>0</c:v>
                </c:pt>
                <c:pt idx="1616">
                  <c:v>0</c:v>
                </c:pt>
                <c:pt idx="1617">
                  <c:v>0</c:v>
                </c:pt>
                <c:pt idx="1618">
                  <c:v>0</c:v>
                </c:pt>
                <c:pt idx="1619">
                  <c:v>0</c:v>
                </c:pt>
                <c:pt idx="1620">
                  <c:v>0</c:v>
                </c:pt>
                <c:pt idx="1621">
                  <c:v>0</c:v>
                </c:pt>
                <c:pt idx="1622">
                  <c:v>0</c:v>
                </c:pt>
                <c:pt idx="1623">
                  <c:v>0</c:v>
                </c:pt>
                <c:pt idx="1624">
                  <c:v>0</c:v>
                </c:pt>
                <c:pt idx="1625">
                  <c:v>0</c:v>
                </c:pt>
                <c:pt idx="1626">
                  <c:v>0</c:v>
                </c:pt>
                <c:pt idx="1627">
                  <c:v>0</c:v>
                </c:pt>
                <c:pt idx="1628">
                  <c:v>0</c:v>
                </c:pt>
                <c:pt idx="1629">
                  <c:v>0</c:v>
                </c:pt>
                <c:pt idx="1630">
                  <c:v>0</c:v>
                </c:pt>
                <c:pt idx="1631">
                  <c:v>0</c:v>
                </c:pt>
                <c:pt idx="1632">
                  <c:v>0</c:v>
                </c:pt>
                <c:pt idx="1633">
                  <c:v>0</c:v>
                </c:pt>
                <c:pt idx="1634">
                  <c:v>0</c:v>
                </c:pt>
                <c:pt idx="1635">
                  <c:v>0</c:v>
                </c:pt>
                <c:pt idx="1636">
                  <c:v>0</c:v>
                </c:pt>
                <c:pt idx="1637">
                  <c:v>0</c:v>
                </c:pt>
                <c:pt idx="1638">
                  <c:v>0</c:v>
                </c:pt>
                <c:pt idx="1639">
                  <c:v>0</c:v>
                </c:pt>
                <c:pt idx="1640">
                  <c:v>0</c:v>
                </c:pt>
                <c:pt idx="1641">
                  <c:v>0</c:v>
                </c:pt>
                <c:pt idx="1642">
                  <c:v>0</c:v>
                </c:pt>
                <c:pt idx="1643">
                  <c:v>0</c:v>
                </c:pt>
                <c:pt idx="1644">
                  <c:v>0</c:v>
                </c:pt>
                <c:pt idx="1645">
                  <c:v>0</c:v>
                </c:pt>
                <c:pt idx="1646">
                  <c:v>0</c:v>
                </c:pt>
                <c:pt idx="1647">
                  <c:v>0</c:v>
                </c:pt>
                <c:pt idx="1648">
                  <c:v>0</c:v>
                </c:pt>
                <c:pt idx="1649">
                  <c:v>0</c:v>
                </c:pt>
                <c:pt idx="1650">
                  <c:v>0</c:v>
                </c:pt>
                <c:pt idx="1651">
                  <c:v>0</c:v>
                </c:pt>
                <c:pt idx="1652">
                  <c:v>0</c:v>
                </c:pt>
                <c:pt idx="1653">
                  <c:v>0</c:v>
                </c:pt>
                <c:pt idx="1654">
                  <c:v>0</c:v>
                </c:pt>
                <c:pt idx="1655">
                  <c:v>0</c:v>
                </c:pt>
                <c:pt idx="1656">
                  <c:v>0</c:v>
                </c:pt>
                <c:pt idx="1657">
                  <c:v>0</c:v>
                </c:pt>
                <c:pt idx="1658">
                  <c:v>0</c:v>
                </c:pt>
                <c:pt idx="1659">
                  <c:v>0</c:v>
                </c:pt>
                <c:pt idx="1660">
                  <c:v>0</c:v>
                </c:pt>
                <c:pt idx="1661">
                  <c:v>0</c:v>
                </c:pt>
                <c:pt idx="1662">
                  <c:v>0</c:v>
                </c:pt>
                <c:pt idx="1663">
                  <c:v>0</c:v>
                </c:pt>
                <c:pt idx="1664">
                  <c:v>0</c:v>
                </c:pt>
                <c:pt idx="1665">
                  <c:v>0</c:v>
                </c:pt>
                <c:pt idx="1666">
                  <c:v>0</c:v>
                </c:pt>
                <c:pt idx="1667">
                  <c:v>0</c:v>
                </c:pt>
                <c:pt idx="1668">
                  <c:v>0</c:v>
                </c:pt>
                <c:pt idx="1669">
                  <c:v>0</c:v>
                </c:pt>
                <c:pt idx="1670">
                  <c:v>0</c:v>
                </c:pt>
                <c:pt idx="1671">
                  <c:v>0</c:v>
                </c:pt>
                <c:pt idx="1672">
                  <c:v>0</c:v>
                </c:pt>
                <c:pt idx="1673">
                  <c:v>0</c:v>
                </c:pt>
                <c:pt idx="1674">
                  <c:v>0</c:v>
                </c:pt>
                <c:pt idx="1675">
                  <c:v>0</c:v>
                </c:pt>
                <c:pt idx="1676">
                  <c:v>0</c:v>
                </c:pt>
                <c:pt idx="1677">
                  <c:v>0</c:v>
                </c:pt>
                <c:pt idx="1678">
                  <c:v>0</c:v>
                </c:pt>
                <c:pt idx="1679">
                  <c:v>0</c:v>
                </c:pt>
                <c:pt idx="1680">
                  <c:v>0</c:v>
                </c:pt>
                <c:pt idx="1681">
                  <c:v>0</c:v>
                </c:pt>
                <c:pt idx="1682">
                  <c:v>0</c:v>
                </c:pt>
                <c:pt idx="1683">
                  <c:v>0</c:v>
                </c:pt>
                <c:pt idx="1684">
                  <c:v>0</c:v>
                </c:pt>
                <c:pt idx="1685">
                  <c:v>0</c:v>
                </c:pt>
                <c:pt idx="1686">
                  <c:v>0</c:v>
                </c:pt>
                <c:pt idx="1687">
                  <c:v>0</c:v>
                </c:pt>
                <c:pt idx="1688">
                  <c:v>0</c:v>
                </c:pt>
                <c:pt idx="1689">
                  <c:v>0</c:v>
                </c:pt>
                <c:pt idx="1690">
                  <c:v>0</c:v>
                </c:pt>
                <c:pt idx="1691">
                  <c:v>0</c:v>
                </c:pt>
                <c:pt idx="1692">
                  <c:v>0</c:v>
                </c:pt>
                <c:pt idx="1693">
                  <c:v>0</c:v>
                </c:pt>
                <c:pt idx="1694">
                  <c:v>0</c:v>
                </c:pt>
                <c:pt idx="1695">
                  <c:v>0</c:v>
                </c:pt>
                <c:pt idx="1696">
                  <c:v>0</c:v>
                </c:pt>
                <c:pt idx="1697">
                  <c:v>0</c:v>
                </c:pt>
                <c:pt idx="1698">
                  <c:v>0</c:v>
                </c:pt>
                <c:pt idx="1699">
                  <c:v>0</c:v>
                </c:pt>
                <c:pt idx="1700">
                  <c:v>0</c:v>
                </c:pt>
                <c:pt idx="1701">
                  <c:v>0</c:v>
                </c:pt>
                <c:pt idx="1702">
                  <c:v>0</c:v>
                </c:pt>
                <c:pt idx="1703">
                  <c:v>0</c:v>
                </c:pt>
                <c:pt idx="1704">
                  <c:v>0</c:v>
                </c:pt>
                <c:pt idx="1705">
                  <c:v>0</c:v>
                </c:pt>
                <c:pt idx="1706">
                  <c:v>0</c:v>
                </c:pt>
                <c:pt idx="1707">
                  <c:v>0</c:v>
                </c:pt>
                <c:pt idx="1708">
                  <c:v>0</c:v>
                </c:pt>
                <c:pt idx="1709">
                  <c:v>0</c:v>
                </c:pt>
                <c:pt idx="1710">
                  <c:v>0</c:v>
                </c:pt>
                <c:pt idx="1711">
                  <c:v>0</c:v>
                </c:pt>
                <c:pt idx="1712">
                  <c:v>0</c:v>
                </c:pt>
                <c:pt idx="1713">
                  <c:v>0</c:v>
                </c:pt>
                <c:pt idx="1714">
                  <c:v>0</c:v>
                </c:pt>
                <c:pt idx="1715">
                  <c:v>0</c:v>
                </c:pt>
                <c:pt idx="1716">
                  <c:v>0</c:v>
                </c:pt>
                <c:pt idx="1717">
                  <c:v>0</c:v>
                </c:pt>
                <c:pt idx="1718">
                  <c:v>0</c:v>
                </c:pt>
                <c:pt idx="1719">
                  <c:v>0</c:v>
                </c:pt>
                <c:pt idx="1720">
                  <c:v>0</c:v>
                </c:pt>
                <c:pt idx="1721">
                  <c:v>0</c:v>
                </c:pt>
                <c:pt idx="1722">
                  <c:v>0</c:v>
                </c:pt>
                <c:pt idx="1723">
                  <c:v>0</c:v>
                </c:pt>
                <c:pt idx="1724">
                  <c:v>0</c:v>
                </c:pt>
                <c:pt idx="1725">
                  <c:v>0</c:v>
                </c:pt>
                <c:pt idx="1726">
                  <c:v>0</c:v>
                </c:pt>
                <c:pt idx="1727">
                  <c:v>0</c:v>
                </c:pt>
                <c:pt idx="1728">
                  <c:v>0</c:v>
                </c:pt>
                <c:pt idx="1729">
                  <c:v>0</c:v>
                </c:pt>
                <c:pt idx="1730">
                  <c:v>0</c:v>
                </c:pt>
                <c:pt idx="1731">
                  <c:v>0</c:v>
                </c:pt>
                <c:pt idx="1732">
                  <c:v>0</c:v>
                </c:pt>
                <c:pt idx="1733">
                  <c:v>0</c:v>
                </c:pt>
                <c:pt idx="1734">
                  <c:v>0</c:v>
                </c:pt>
                <c:pt idx="1735">
                  <c:v>0</c:v>
                </c:pt>
                <c:pt idx="1736">
                  <c:v>0</c:v>
                </c:pt>
                <c:pt idx="1737">
                  <c:v>0</c:v>
                </c:pt>
                <c:pt idx="1738">
                  <c:v>0</c:v>
                </c:pt>
                <c:pt idx="1739">
                  <c:v>0</c:v>
                </c:pt>
                <c:pt idx="1740">
                  <c:v>0</c:v>
                </c:pt>
                <c:pt idx="1741">
                  <c:v>0</c:v>
                </c:pt>
                <c:pt idx="1742">
                  <c:v>0</c:v>
                </c:pt>
                <c:pt idx="1743">
                  <c:v>0</c:v>
                </c:pt>
                <c:pt idx="1744">
                  <c:v>0</c:v>
                </c:pt>
                <c:pt idx="1745">
                  <c:v>0</c:v>
                </c:pt>
                <c:pt idx="1746">
                  <c:v>0</c:v>
                </c:pt>
                <c:pt idx="1747">
                  <c:v>0</c:v>
                </c:pt>
                <c:pt idx="1748">
                  <c:v>0</c:v>
                </c:pt>
                <c:pt idx="1749">
                  <c:v>0</c:v>
                </c:pt>
                <c:pt idx="1750">
                  <c:v>0</c:v>
                </c:pt>
                <c:pt idx="1751">
                  <c:v>0</c:v>
                </c:pt>
                <c:pt idx="1752">
                  <c:v>0</c:v>
                </c:pt>
                <c:pt idx="1753">
                  <c:v>0</c:v>
                </c:pt>
                <c:pt idx="1754">
                  <c:v>0</c:v>
                </c:pt>
                <c:pt idx="1755">
                  <c:v>0</c:v>
                </c:pt>
                <c:pt idx="1756">
                  <c:v>0</c:v>
                </c:pt>
                <c:pt idx="1757">
                  <c:v>0</c:v>
                </c:pt>
                <c:pt idx="1758">
                  <c:v>0</c:v>
                </c:pt>
                <c:pt idx="1759">
                  <c:v>0</c:v>
                </c:pt>
                <c:pt idx="1760">
                  <c:v>0</c:v>
                </c:pt>
                <c:pt idx="1761">
                  <c:v>0</c:v>
                </c:pt>
                <c:pt idx="1762">
                  <c:v>0</c:v>
                </c:pt>
                <c:pt idx="1763">
                  <c:v>0</c:v>
                </c:pt>
                <c:pt idx="1764">
                  <c:v>0</c:v>
                </c:pt>
                <c:pt idx="1765">
                  <c:v>0</c:v>
                </c:pt>
                <c:pt idx="1766">
                  <c:v>0</c:v>
                </c:pt>
                <c:pt idx="1767">
                  <c:v>0</c:v>
                </c:pt>
                <c:pt idx="1768">
                  <c:v>0</c:v>
                </c:pt>
                <c:pt idx="1769">
                  <c:v>0</c:v>
                </c:pt>
                <c:pt idx="1770">
                  <c:v>0</c:v>
                </c:pt>
                <c:pt idx="1771">
                  <c:v>0</c:v>
                </c:pt>
                <c:pt idx="1772">
                  <c:v>0</c:v>
                </c:pt>
                <c:pt idx="1773">
                  <c:v>0</c:v>
                </c:pt>
                <c:pt idx="1774">
                  <c:v>0</c:v>
                </c:pt>
                <c:pt idx="1775">
                  <c:v>0</c:v>
                </c:pt>
                <c:pt idx="1776">
                  <c:v>0</c:v>
                </c:pt>
                <c:pt idx="1777">
                  <c:v>0</c:v>
                </c:pt>
                <c:pt idx="1778">
                  <c:v>0</c:v>
                </c:pt>
                <c:pt idx="1779">
                  <c:v>0</c:v>
                </c:pt>
                <c:pt idx="1780">
                  <c:v>0</c:v>
                </c:pt>
                <c:pt idx="1781">
                  <c:v>0</c:v>
                </c:pt>
                <c:pt idx="1782">
                  <c:v>0</c:v>
                </c:pt>
                <c:pt idx="1783">
                  <c:v>0</c:v>
                </c:pt>
                <c:pt idx="1784">
                  <c:v>0</c:v>
                </c:pt>
                <c:pt idx="1785">
                  <c:v>0</c:v>
                </c:pt>
                <c:pt idx="1786">
                  <c:v>0</c:v>
                </c:pt>
                <c:pt idx="1787">
                  <c:v>0</c:v>
                </c:pt>
                <c:pt idx="1788">
                  <c:v>0</c:v>
                </c:pt>
                <c:pt idx="1789">
                  <c:v>0</c:v>
                </c:pt>
                <c:pt idx="1790">
                  <c:v>0</c:v>
                </c:pt>
                <c:pt idx="1791">
                  <c:v>0</c:v>
                </c:pt>
                <c:pt idx="1792">
                  <c:v>0</c:v>
                </c:pt>
                <c:pt idx="1793">
                  <c:v>0</c:v>
                </c:pt>
                <c:pt idx="1794">
                  <c:v>0</c:v>
                </c:pt>
                <c:pt idx="1795">
                  <c:v>0</c:v>
                </c:pt>
                <c:pt idx="1796">
                  <c:v>0</c:v>
                </c:pt>
                <c:pt idx="1797">
                  <c:v>0</c:v>
                </c:pt>
                <c:pt idx="1798">
                  <c:v>0</c:v>
                </c:pt>
                <c:pt idx="1799">
                  <c:v>0</c:v>
                </c:pt>
                <c:pt idx="1800">
                  <c:v>0</c:v>
                </c:pt>
                <c:pt idx="1801">
                  <c:v>0</c:v>
                </c:pt>
                <c:pt idx="1802">
                  <c:v>0</c:v>
                </c:pt>
                <c:pt idx="1803">
                  <c:v>0</c:v>
                </c:pt>
                <c:pt idx="1804">
                  <c:v>0</c:v>
                </c:pt>
                <c:pt idx="1805">
                  <c:v>0</c:v>
                </c:pt>
                <c:pt idx="1806">
                  <c:v>0</c:v>
                </c:pt>
                <c:pt idx="1807">
                  <c:v>0</c:v>
                </c:pt>
                <c:pt idx="1808">
                  <c:v>0</c:v>
                </c:pt>
                <c:pt idx="1809">
                  <c:v>0</c:v>
                </c:pt>
                <c:pt idx="1810">
                  <c:v>0</c:v>
                </c:pt>
                <c:pt idx="1811">
                  <c:v>0</c:v>
                </c:pt>
                <c:pt idx="1812">
                  <c:v>0</c:v>
                </c:pt>
                <c:pt idx="1813">
                  <c:v>0</c:v>
                </c:pt>
                <c:pt idx="1814">
                  <c:v>0</c:v>
                </c:pt>
                <c:pt idx="1815">
                  <c:v>0</c:v>
                </c:pt>
                <c:pt idx="1816">
                  <c:v>0</c:v>
                </c:pt>
                <c:pt idx="1817">
                  <c:v>0</c:v>
                </c:pt>
                <c:pt idx="1818">
                  <c:v>0</c:v>
                </c:pt>
                <c:pt idx="1819">
                  <c:v>0</c:v>
                </c:pt>
                <c:pt idx="1820">
                  <c:v>0</c:v>
                </c:pt>
                <c:pt idx="1821">
                  <c:v>0</c:v>
                </c:pt>
                <c:pt idx="1822">
                  <c:v>0</c:v>
                </c:pt>
                <c:pt idx="1823">
                  <c:v>0</c:v>
                </c:pt>
                <c:pt idx="1824">
                  <c:v>0</c:v>
                </c:pt>
                <c:pt idx="1825">
                  <c:v>0</c:v>
                </c:pt>
                <c:pt idx="1826">
                  <c:v>0</c:v>
                </c:pt>
                <c:pt idx="1827">
                  <c:v>0</c:v>
                </c:pt>
                <c:pt idx="1828">
                  <c:v>0</c:v>
                </c:pt>
                <c:pt idx="1829">
                  <c:v>0</c:v>
                </c:pt>
                <c:pt idx="1830">
                  <c:v>0</c:v>
                </c:pt>
                <c:pt idx="1831">
                  <c:v>0</c:v>
                </c:pt>
                <c:pt idx="1832">
                  <c:v>0</c:v>
                </c:pt>
                <c:pt idx="1833">
                  <c:v>0</c:v>
                </c:pt>
                <c:pt idx="1834">
                  <c:v>0</c:v>
                </c:pt>
                <c:pt idx="1835">
                  <c:v>0</c:v>
                </c:pt>
                <c:pt idx="1836">
                  <c:v>0</c:v>
                </c:pt>
                <c:pt idx="1837">
                  <c:v>0</c:v>
                </c:pt>
                <c:pt idx="1838">
                  <c:v>0</c:v>
                </c:pt>
                <c:pt idx="1839">
                  <c:v>0</c:v>
                </c:pt>
                <c:pt idx="1840">
                  <c:v>0</c:v>
                </c:pt>
                <c:pt idx="1841">
                  <c:v>0</c:v>
                </c:pt>
                <c:pt idx="1842">
                  <c:v>0</c:v>
                </c:pt>
                <c:pt idx="1843">
                  <c:v>0</c:v>
                </c:pt>
                <c:pt idx="1844">
                  <c:v>0</c:v>
                </c:pt>
                <c:pt idx="1845">
                  <c:v>0</c:v>
                </c:pt>
                <c:pt idx="1846">
                  <c:v>0</c:v>
                </c:pt>
                <c:pt idx="1847">
                  <c:v>0</c:v>
                </c:pt>
                <c:pt idx="1848">
                  <c:v>0</c:v>
                </c:pt>
                <c:pt idx="1849">
                  <c:v>0</c:v>
                </c:pt>
                <c:pt idx="1850">
                  <c:v>0</c:v>
                </c:pt>
                <c:pt idx="1851">
                  <c:v>0</c:v>
                </c:pt>
                <c:pt idx="1852">
                  <c:v>0</c:v>
                </c:pt>
                <c:pt idx="1853">
                  <c:v>0</c:v>
                </c:pt>
                <c:pt idx="1854">
                  <c:v>0</c:v>
                </c:pt>
                <c:pt idx="1855">
                  <c:v>0</c:v>
                </c:pt>
                <c:pt idx="1856">
                  <c:v>0</c:v>
                </c:pt>
                <c:pt idx="1857">
                  <c:v>0</c:v>
                </c:pt>
                <c:pt idx="1858">
                  <c:v>0</c:v>
                </c:pt>
                <c:pt idx="1859">
                  <c:v>0</c:v>
                </c:pt>
                <c:pt idx="1860">
                  <c:v>0</c:v>
                </c:pt>
                <c:pt idx="1861">
                  <c:v>0</c:v>
                </c:pt>
                <c:pt idx="1862">
                  <c:v>0</c:v>
                </c:pt>
                <c:pt idx="1863">
                  <c:v>0</c:v>
                </c:pt>
                <c:pt idx="1864">
                  <c:v>0</c:v>
                </c:pt>
                <c:pt idx="1865">
                  <c:v>0</c:v>
                </c:pt>
                <c:pt idx="1866">
                  <c:v>0</c:v>
                </c:pt>
                <c:pt idx="1867">
                  <c:v>0</c:v>
                </c:pt>
                <c:pt idx="1868">
                  <c:v>0</c:v>
                </c:pt>
                <c:pt idx="1869">
                  <c:v>0</c:v>
                </c:pt>
                <c:pt idx="1870">
                  <c:v>0</c:v>
                </c:pt>
                <c:pt idx="1871">
                  <c:v>0</c:v>
                </c:pt>
                <c:pt idx="1872">
                  <c:v>0</c:v>
                </c:pt>
                <c:pt idx="1873">
                  <c:v>0</c:v>
                </c:pt>
                <c:pt idx="1874">
                  <c:v>0</c:v>
                </c:pt>
                <c:pt idx="1875">
                  <c:v>0</c:v>
                </c:pt>
                <c:pt idx="1876">
                  <c:v>0</c:v>
                </c:pt>
                <c:pt idx="1877">
                  <c:v>0</c:v>
                </c:pt>
                <c:pt idx="1878">
                  <c:v>0</c:v>
                </c:pt>
                <c:pt idx="1879">
                  <c:v>0</c:v>
                </c:pt>
                <c:pt idx="1880">
                  <c:v>0</c:v>
                </c:pt>
                <c:pt idx="1881">
                  <c:v>0</c:v>
                </c:pt>
                <c:pt idx="1882">
                  <c:v>0</c:v>
                </c:pt>
                <c:pt idx="1883">
                  <c:v>0</c:v>
                </c:pt>
                <c:pt idx="1884">
                  <c:v>0</c:v>
                </c:pt>
                <c:pt idx="1885">
                  <c:v>0</c:v>
                </c:pt>
                <c:pt idx="1886">
                  <c:v>0</c:v>
                </c:pt>
                <c:pt idx="1887">
                  <c:v>0</c:v>
                </c:pt>
                <c:pt idx="1888">
                  <c:v>0</c:v>
                </c:pt>
                <c:pt idx="1889">
                  <c:v>0</c:v>
                </c:pt>
                <c:pt idx="1890">
                  <c:v>0</c:v>
                </c:pt>
                <c:pt idx="1891">
                  <c:v>0</c:v>
                </c:pt>
                <c:pt idx="1892">
                  <c:v>0</c:v>
                </c:pt>
                <c:pt idx="1893">
                  <c:v>0</c:v>
                </c:pt>
                <c:pt idx="1894">
                  <c:v>0</c:v>
                </c:pt>
                <c:pt idx="1895">
                  <c:v>0</c:v>
                </c:pt>
                <c:pt idx="1896">
                  <c:v>0</c:v>
                </c:pt>
                <c:pt idx="1897">
                  <c:v>0</c:v>
                </c:pt>
                <c:pt idx="1898">
                  <c:v>0</c:v>
                </c:pt>
                <c:pt idx="1899">
                  <c:v>0</c:v>
                </c:pt>
                <c:pt idx="1900">
                  <c:v>0</c:v>
                </c:pt>
                <c:pt idx="1901">
                  <c:v>0</c:v>
                </c:pt>
                <c:pt idx="1902">
                  <c:v>0</c:v>
                </c:pt>
                <c:pt idx="1903">
                  <c:v>0</c:v>
                </c:pt>
                <c:pt idx="1904">
                  <c:v>0</c:v>
                </c:pt>
                <c:pt idx="1905">
                  <c:v>0</c:v>
                </c:pt>
                <c:pt idx="1906">
                  <c:v>0</c:v>
                </c:pt>
                <c:pt idx="1907">
                  <c:v>0</c:v>
                </c:pt>
                <c:pt idx="1908">
                  <c:v>0</c:v>
                </c:pt>
                <c:pt idx="1909">
                  <c:v>0</c:v>
                </c:pt>
                <c:pt idx="1910">
                  <c:v>0</c:v>
                </c:pt>
                <c:pt idx="1911">
                  <c:v>0</c:v>
                </c:pt>
                <c:pt idx="1912">
                  <c:v>0</c:v>
                </c:pt>
                <c:pt idx="1913">
                  <c:v>0</c:v>
                </c:pt>
                <c:pt idx="1914">
                  <c:v>0</c:v>
                </c:pt>
                <c:pt idx="1915">
                  <c:v>0</c:v>
                </c:pt>
                <c:pt idx="1916">
                  <c:v>0</c:v>
                </c:pt>
                <c:pt idx="1917">
                  <c:v>0</c:v>
                </c:pt>
                <c:pt idx="1918">
                  <c:v>0</c:v>
                </c:pt>
                <c:pt idx="1919">
                  <c:v>0</c:v>
                </c:pt>
                <c:pt idx="1920">
                  <c:v>0</c:v>
                </c:pt>
                <c:pt idx="1921">
                  <c:v>0</c:v>
                </c:pt>
                <c:pt idx="1922">
                  <c:v>0</c:v>
                </c:pt>
                <c:pt idx="1923">
                  <c:v>0</c:v>
                </c:pt>
                <c:pt idx="1924">
                  <c:v>0</c:v>
                </c:pt>
                <c:pt idx="1925">
                  <c:v>0</c:v>
                </c:pt>
                <c:pt idx="1926">
                  <c:v>0</c:v>
                </c:pt>
                <c:pt idx="1927">
                  <c:v>0</c:v>
                </c:pt>
                <c:pt idx="1928">
                  <c:v>0</c:v>
                </c:pt>
                <c:pt idx="1929">
                  <c:v>0</c:v>
                </c:pt>
                <c:pt idx="1930">
                  <c:v>0</c:v>
                </c:pt>
                <c:pt idx="1931">
                  <c:v>0</c:v>
                </c:pt>
                <c:pt idx="1932">
                  <c:v>0</c:v>
                </c:pt>
                <c:pt idx="1933">
                  <c:v>0</c:v>
                </c:pt>
                <c:pt idx="1934">
                  <c:v>0</c:v>
                </c:pt>
                <c:pt idx="1935">
                  <c:v>0</c:v>
                </c:pt>
                <c:pt idx="1936">
                  <c:v>0</c:v>
                </c:pt>
                <c:pt idx="1937">
                  <c:v>0</c:v>
                </c:pt>
                <c:pt idx="1938">
                  <c:v>0</c:v>
                </c:pt>
                <c:pt idx="1939">
                  <c:v>0</c:v>
                </c:pt>
                <c:pt idx="1940">
                  <c:v>0</c:v>
                </c:pt>
                <c:pt idx="1941">
                  <c:v>0</c:v>
                </c:pt>
                <c:pt idx="1942">
                  <c:v>0</c:v>
                </c:pt>
                <c:pt idx="1943">
                  <c:v>0</c:v>
                </c:pt>
                <c:pt idx="1944">
                  <c:v>0</c:v>
                </c:pt>
                <c:pt idx="1945">
                  <c:v>0</c:v>
                </c:pt>
                <c:pt idx="1946">
                  <c:v>0</c:v>
                </c:pt>
                <c:pt idx="1947">
                  <c:v>0</c:v>
                </c:pt>
                <c:pt idx="1948">
                  <c:v>0</c:v>
                </c:pt>
                <c:pt idx="1949">
                  <c:v>0</c:v>
                </c:pt>
                <c:pt idx="1950">
                  <c:v>0</c:v>
                </c:pt>
                <c:pt idx="1951">
                  <c:v>0</c:v>
                </c:pt>
                <c:pt idx="1952">
                  <c:v>0</c:v>
                </c:pt>
                <c:pt idx="1953">
                  <c:v>0</c:v>
                </c:pt>
                <c:pt idx="1954">
                  <c:v>0</c:v>
                </c:pt>
                <c:pt idx="1955">
                  <c:v>0</c:v>
                </c:pt>
                <c:pt idx="1956">
                  <c:v>0</c:v>
                </c:pt>
                <c:pt idx="1957">
                  <c:v>0</c:v>
                </c:pt>
                <c:pt idx="1958">
                  <c:v>0</c:v>
                </c:pt>
                <c:pt idx="1959">
                  <c:v>0</c:v>
                </c:pt>
                <c:pt idx="1960">
                  <c:v>0</c:v>
                </c:pt>
                <c:pt idx="1961">
                  <c:v>0</c:v>
                </c:pt>
                <c:pt idx="1962">
                  <c:v>0</c:v>
                </c:pt>
                <c:pt idx="1963">
                  <c:v>0</c:v>
                </c:pt>
                <c:pt idx="1964">
                  <c:v>0</c:v>
                </c:pt>
                <c:pt idx="1965">
                  <c:v>0</c:v>
                </c:pt>
                <c:pt idx="1966">
                  <c:v>0</c:v>
                </c:pt>
                <c:pt idx="1967">
                  <c:v>0</c:v>
                </c:pt>
                <c:pt idx="1968">
                  <c:v>0</c:v>
                </c:pt>
                <c:pt idx="1969">
                  <c:v>0</c:v>
                </c:pt>
                <c:pt idx="1970">
                  <c:v>0</c:v>
                </c:pt>
                <c:pt idx="1971">
                  <c:v>0</c:v>
                </c:pt>
                <c:pt idx="1972">
                  <c:v>0</c:v>
                </c:pt>
                <c:pt idx="1973">
                  <c:v>0</c:v>
                </c:pt>
                <c:pt idx="1974">
                  <c:v>0</c:v>
                </c:pt>
                <c:pt idx="1975">
                  <c:v>0</c:v>
                </c:pt>
                <c:pt idx="1976">
                  <c:v>0</c:v>
                </c:pt>
                <c:pt idx="1977">
                  <c:v>0</c:v>
                </c:pt>
                <c:pt idx="1978">
                  <c:v>0</c:v>
                </c:pt>
                <c:pt idx="1979">
                  <c:v>0</c:v>
                </c:pt>
                <c:pt idx="1980">
                  <c:v>0</c:v>
                </c:pt>
                <c:pt idx="1981">
                  <c:v>0</c:v>
                </c:pt>
                <c:pt idx="1982">
                  <c:v>0</c:v>
                </c:pt>
                <c:pt idx="1983">
                  <c:v>0</c:v>
                </c:pt>
                <c:pt idx="1984">
                  <c:v>0</c:v>
                </c:pt>
                <c:pt idx="1985">
                  <c:v>0</c:v>
                </c:pt>
                <c:pt idx="1986">
                  <c:v>0</c:v>
                </c:pt>
                <c:pt idx="1987">
                  <c:v>0</c:v>
                </c:pt>
                <c:pt idx="1988">
                  <c:v>0</c:v>
                </c:pt>
                <c:pt idx="1989">
                  <c:v>0</c:v>
                </c:pt>
                <c:pt idx="1990">
                  <c:v>0</c:v>
                </c:pt>
                <c:pt idx="1991">
                  <c:v>0</c:v>
                </c:pt>
                <c:pt idx="1992">
                  <c:v>0</c:v>
                </c:pt>
                <c:pt idx="1993">
                  <c:v>0</c:v>
                </c:pt>
                <c:pt idx="1994">
                  <c:v>0</c:v>
                </c:pt>
                <c:pt idx="1995">
                  <c:v>0</c:v>
                </c:pt>
                <c:pt idx="1996">
                  <c:v>0</c:v>
                </c:pt>
                <c:pt idx="1997">
                  <c:v>0</c:v>
                </c:pt>
                <c:pt idx="1998">
                  <c:v>0</c:v>
                </c:pt>
                <c:pt idx="1999">
                  <c:v>0</c:v>
                </c:pt>
                <c:pt idx="2000">
                  <c:v>0</c:v>
                </c:pt>
                <c:pt idx="2001">
                  <c:v>0</c:v>
                </c:pt>
                <c:pt idx="2002">
                  <c:v>0</c:v>
                </c:pt>
                <c:pt idx="2003">
                  <c:v>0</c:v>
                </c:pt>
                <c:pt idx="2004">
                  <c:v>0</c:v>
                </c:pt>
                <c:pt idx="2005">
                  <c:v>0</c:v>
                </c:pt>
                <c:pt idx="2006">
                  <c:v>0</c:v>
                </c:pt>
                <c:pt idx="2007">
                  <c:v>0</c:v>
                </c:pt>
                <c:pt idx="2008">
                  <c:v>0</c:v>
                </c:pt>
                <c:pt idx="2009">
                  <c:v>0</c:v>
                </c:pt>
                <c:pt idx="2010">
                  <c:v>0</c:v>
                </c:pt>
                <c:pt idx="2011">
                  <c:v>0</c:v>
                </c:pt>
                <c:pt idx="2012">
                  <c:v>0</c:v>
                </c:pt>
                <c:pt idx="2013">
                  <c:v>0</c:v>
                </c:pt>
                <c:pt idx="2014">
                  <c:v>0</c:v>
                </c:pt>
                <c:pt idx="2015">
                  <c:v>0</c:v>
                </c:pt>
                <c:pt idx="2016">
                  <c:v>0</c:v>
                </c:pt>
                <c:pt idx="2017">
                  <c:v>0</c:v>
                </c:pt>
                <c:pt idx="2018">
                  <c:v>0</c:v>
                </c:pt>
                <c:pt idx="2019">
                  <c:v>0</c:v>
                </c:pt>
                <c:pt idx="2020">
                  <c:v>0</c:v>
                </c:pt>
                <c:pt idx="2021">
                  <c:v>0</c:v>
                </c:pt>
                <c:pt idx="2022">
                  <c:v>0</c:v>
                </c:pt>
                <c:pt idx="2023">
                  <c:v>0</c:v>
                </c:pt>
                <c:pt idx="2024">
                  <c:v>0</c:v>
                </c:pt>
                <c:pt idx="2025">
                  <c:v>0</c:v>
                </c:pt>
                <c:pt idx="2026">
                  <c:v>0</c:v>
                </c:pt>
                <c:pt idx="2027">
                  <c:v>0</c:v>
                </c:pt>
                <c:pt idx="2028">
                  <c:v>0</c:v>
                </c:pt>
                <c:pt idx="2029">
                  <c:v>0</c:v>
                </c:pt>
                <c:pt idx="2030">
                  <c:v>0</c:v>
                </c:pt>
                <c:pt idx="2031">
                  <c:v>0</c:v>
                </c:pt>
                <c:pt idx="2032">
                  <c:v>0</c:v>
                </c:pt>
                <c:pt idx="2033">
                  <c:v>0</c:v>
                </c:pt>
                <c:pt idx="2034">
                  <c:v>0</c:v>
                </c:pt>
                <c:pt idx="2035">
                  <c:v>0</c:v>
                </c:pt>
                <c:pt idx="2036">
                  <c:v>0</c:v>
                </c:pt>
                <c:pt idx="2037">
                  <c:v>0</c:v>
                </c:pt>
                <c:pt idx="2038">
                  <c:v>0</c:v>
                </c:pt>
                <c:pt idx="2039">
                  <c:v>0</c:v>
                </c:pt>
                <c:pt idx="2040">
                  <c:v>0</c:v>
                </c:pt>
                <c:pt idx="2041">
                  <c:v>0</c:v>
                </c:pt>
                <c:pt idx="2042">
                  <c:v>0</c:v>
                </c:pt>
                <c:pt idx="2043">
                  <c:v>0</c:v>
                </c:pt>
                <c:pt idx="2044">
                  <c:v>0</c:v>
                </c:pt>
                <c:pt idx="2045">
                  <c:v>0</c:v>
                </c:pt>
                <c:pt idx="2046">
                  <c:v>0</c:v>
                </c:pt>
                <c:pt idx="2047">
                  <c:v>0</c:v>
                </c:pt>
                <c:pt idx="2048">
                  <c:v>0</c:v>
                </c:pt>
                <c:pt idx="2049">
                  <c:v>0</c:v>
                </c:pt>
                <c:pt idx="2050">
                  <c:v>0</c:v>
                </c:pt>
                <c:pt idx="2051">
                  <c:v>0</c:v>
                </c:pt>
                <c:pt idx="2052">
                  <c:v>0</c:v>
                </c:pt>
                <c:pt idx="2053">
                  <c:v>0</c:v>
                </c:pt>
                <c:pt idx="2054">
                  <c:v>0</c:v>
                </c:pt>
                <c:pt idx="2055">
                  <c:v>0</c:v>
                </c:pt>
                <c:pt idx="2056">
                  <c:v>0</c:v>
                </c:pt>
                <c:pt idx="2057">
                  <c:v>0</c:v>
                </c:pt>
                <c:pt idx="2058">
                  <c:v>0</c:v>
                </c:pt>
                <c:pt idx="2059">
                  <c:v>0</c:v>
                </c:pt>
                <c:pt idx="2060">
                  <c:v>0</c:v>
                </c:pt>
                <c:pt idx="2061">
                  <c:v>0</c:v>
                </c:pt>
                <c:pt idx="2062">
                  <c:v>0</c:v>
                </c:pt>
                <c:pt idx="2063">
                  <c:v>0</c:v>
                </c:pt>
                <c:pt idx="2064">
                  <c:v>0</c:v>
                </c:pt>
                <c:pt idx="2065">
                  <c:v>0</c:v>
                </c:pt>
                <c:pt idx="2066">
                  <c:v>0</c:v>
                </c:pt>
                <c:pt idx="2067">
                  <c:v>0</c:v>
                </c:pt>
                <c:pt idx="2068">
                  <c:v>0</c:v>
                </c:pt>
                <c:pt idx="2069">
                  <c:v>0</c:v>
                </c:pt>
                <c:pt idx="2070">
                  <c:v>0</c:v>
                </c:pt>
                <c:pt idx="2071">
                  <c:v>0</c:v>
                </c:pt>
                <c:pt idx="2072">
                  <c:v>0</c:v>
                </c:pt>
                <c:pt idx="2073">
                  <c:v>0</c:v>
                </c:pt>
                <c:pt idx="2074">
                  <c:v>0</c:v>
                </c:pt>
                <c:pt idx="2075">
                  <c:v>0</c:v>
                </c:pt>
                <c:pt idx="2076">
                  <c:v>0</c:v>
                </c:pt>
                <c:pt idx="2077">
                  <c:v>0</c:v>
                </c:pt>
                <c:pt idx="2078">
                  <c:v>0</c:v>
                </c:pt>
                <c:pt idx="2079">
                  <c:v>0</c:v>
                </c:pt>
                <c:pt idx="2080">
                  <c:v>0</c:v>
                </c:pt>
                <c:pt idx="2081">
                  <c:v>0</c:v>
                </c:pt>
                <c:pt idx="2082">
                  <c:v>0</c:v>
                </c:pt>
                <c:pt idx="2083">
                  <c:v>0</c:v>
                </c:pt>
                <c:pt idx="2084">
                  <c:v>0</c:v>
                </c:pt>
                <c:pt idx="2085">
                  <c:v>0</c:v>
                </c:pt>
                <c:pt idx="2086">
                  <c:v>0</c:v>
                </c:pt>
                <c:pt idx="2087">
                  <c:v>0</c:v>
                </c:pt>
                <c:pt idx="2088">
                  <c:v>0</c:v>
                </c:pt>
                <c:pt idx="2089">
                  <c:v>0</c:v>
                </c:pt>
                <c:pt idx="2090">
                  <c:v>0</c:v>
                </c:pt>
                <c:pt idx="2091">
                  <c:v>0</c:v>
                </c:pt>
                <c:pt idx="2092">
                  <c:v>0</c:v>
                </c:pt>
                <c:pt idx="2093">
                  <c:v>0</c:v>
                </c:pt>
                <c:pt idx="2094">
                  <c:v>0</c:v>
                </c:pt>
                <c:pt idx="2095">
                  <c:v>0</c:v>
                </c:pt>
                <c:pt idx="2096">
                  <c:v>0</c:v>
                </c:pt>
                <c:pt idx="2097">
                  <c:v>0</c:v>
                </c:pt>
                <c:pt idx="2098">
                  <c:v>0</c:v>
                </c:pt>
                <c:pt idx="2099">
                  <c:v>0</c:v>
                </c:pt>
                <c:pt idx="2100">
                  <c:v>0</c:v>
                </c:pt>
                <c:pt idx="2101">
                  <c:v>0</c:v>
                </c:pt>
                <c:pt idx="2102">
                  <c:v>0</c:v>
                </c:pt>
                <c:pt idx="2103">
                  <c:v>0</c:v>
                </c:pt>
                <c:pt idx="2104">
                  <c:v>0</c:v>
                </c:pt>
                <c:pt idx="2105">
                  <c:v>0</c:v>
                </c:pt>
                <c:pt idx="2106">
                  <c:v>0</c:v>
                </c:pt>
                <c:pt idx="2107">
                  <c:v>0</c:v>
                </c:pt>
                <c:pt idx="2108">
                  <c:v>0</c:v>
                </c:pt>
                <c:pt idx="2109">
                  <c:v>0</c:v>
                </c:pt>
                <c:pt idx="2110">
                  <c:v>0</c:v>
                </c:pt>
                <c:pt idx="2111">
                  <c:v>0</c:v>
                </c:pt>
                <c:pt idx="2112">
                  <c:v>0</c:v>
                </c:pt>
                <c:pt idx="2113">
                  <c:v>0</c:v>
                </c:pt>
                <c:pt idx="2114">
                  <c:v>0</c:v>
                </c:pt>
                <c:pt idx="2115">
                  <c:v>0</c:v>
                </c:pt>
                <c:pt idx="2116">
                  <c:v>0</c:v>
                </c:pt>
                <c:pt idx="2117">
                  <c:v>0</c:v>
                </c:pt>
                <c:pt idx="2118">
                  <c:v>0</c:v>
                </c:pt>
                <c:pt idx="2119">
                  <c:v>0</c:v>
                </c:pt>
                <c:pt idx="2120">
                  <c:v>0</c:v>
                </c:pt>
                <c:pt idx="2121">
                  <c:v>0</c:v>
                </c:pt>
                <c:pt idx="2122">
                  <c:v>0</c:v>
                </c:pt>
                <c:pt idx="2123">
                  <c:v>0</c:v>
                </c:pt>
                <c:pt idx="2124">
                  <c:v>0</c:v>
                </c:pt>
                <c:pt idx="2125">
                  <c:v>0</c:v>
                </c:pt>
                <c:pt idx="2126">
                  <c:v>0</c:v>
                </c:pt>
                <c:pt idx="2127">
                  <c:v>0</c:v>
                </c:pt>
                <c:pt idx="2128">
                  <c:v>0</c:v>
                </c:pt>
                <c:pt idx="2129">
                  <c:v>0</c:v>
                </c:pt>
                <c:pt idx="2130">
                  <c:v>0</c:v>
                </c:pt>
                <c:pt idx="2131">
                  <c:v>0</c:v>
                </c:pt>
                <c:pt idx="2132">
                  <c:v>0</c:v>
                </c:pt>
                <c:pt idx="2133">
                  <c:v>0</c:v>
                </c:pt>
                <c:pt idx="2134">
                  <c:v>0</c:v>
                </c:pt>
                <c:pt idx="2135">
                  <c:v>0</c:v>
                </c:pt>
                <c:pt idx="2136">
                  <c:v>0</c:v>
                </c:pt>
                <c:pt idx="2137">
                  <c:v>0</c:v>
                </c:pt>
                <c:pt idx="2138">
                  <c:v>0</c:v>
                </c:pt>
                <c:pt idx="2139">
                  <c:v>0</c:v>
                </c:pt>
                <c:pt idx="2140">
                  <c:v>0</c:v>
                </c:pt>
                <c:pt idx="2141">
                  <c:v>0</c:v>
                </c:pt>
                <c:pt idx="2142">
                  <c:v>0</c:v>
                </c:pt>
                <c:pt idx="2143">
                  <c:v>0</c:v>
                </c:pt>
                <c:pt idx="2144">
                  <c:v>0</c:v>
                </c:pt>
                <c:pt idx="2145">
                  <c:v>0</c:v>
                </c:pt>
                <c:pt idx="2146">
                  <c:v>0</c:v>
                </c:pt>
                <c:pt idx="2147">
                  <c:v>0</c:v>
                </c:pt>
                <c:pt idx="2148">
                  <c:v>0</c:v>
                </c:pt>
                <c:pt idx="2149">
                  <c:v>0</c:v>
                </c:pt>
                <c:pt idx="2150">
                  <c:v>0</c:v>
                </c:pt>
                <c:pt idx="2151">
                  <c:v>0</c:v>
                </c:pt>
                <c:pt idx="2152">
                  <c:v>0</c:v>
                </c:pt>
                <c:pt idx="2153">
                  <c:v>0</c:v>
                </c:pt>
                <c:pt idx="2154">
                  <c:v>0</c:v>
                </c:pt>
                <c:pt idx="2155">
                  <c:v>0</c:v>
                </c:pt>
                <c:pt idx="2156">
                  <c:v>0</c:v>
                </c:pt>
                <c:pt idx="2157">
                  <c:v>0</c:v>
                </c:pt>
                <c:pt idx="2158">
                  <c:v>0</c:v>
                </c:pt>
                <c:pt idx="2159">
                  <c:v>0</c:v>
                </c:pt>
                <c:pt idx="2160">
                  <c:v>0</c:v>
                </c:pt>
                <c:pt idx="2161">
                  <c:v>0</c:v>
                </c:pt>
                <c:pt idx="2162">
                  <c:v>0</c:v>
                </c:pt>
                <c:pt idx="2163">
                  <c:v>0</c:v>
                </c:pt>
                <c:pt idx="2164">
                  <c:v>0</c:v>
                </c:pt>
                <c:pt idx="2165">
                  <c:v>0</c:v>
                </c:pt>
                <c:pt idx="2166">
                  <c:v>0</c:v>
                </c:pt>
                <c:pt idx="2167">
                  <c:v>0</c:v>
                </c:pt>
                <c:pt idx="2168">
                  <c:v>0</c:v>
                </c:pt>
                <c:pt idx="2169">
                  <c:v>0</c:v>
                </c:pt>
                <c:pt idx="2170">
                  <c:v>0</c:v>
                </c:pt>
                <c:pt idx="2171">
                  <c:v>0</c:v>
                </c:pt>
                <c:pt idx="2172">
                  <c:v>0</c:v>
                </c:pt>
                <c:pt idx="2173">
                  <c:v>0</c:v>
                </c:pt>
                <c:pt idx="2174">
                  <c:v>0</c:v>
                </c:pt>
                <c:pt idx="2175">
                  <c:v>0</c:v>
                </c:pt>
                <c:pt idx="2176">
                  <c:v>0</c:v>
                </c:pt>
                <c:pt idx="2177">
                  <c:v>0</c:v>
                </c:pt>
                <c:pt idx="2178">
                  <c:v>0</c:v>
                </c:pt>
                <c:pt idx="2179">
                  <c:v>0</c:v>
                </c:pt>
                <c:pt idx="2180">
                  <c:v>0</c:v>
                </c:pt>
                <c:pt idx="2181">
                  <c:v>0</c:v>
                </c:pt>
                <c:pt idx="2182">
                  <c:v>0</c:v>
                </c:pt>
                <c:pt idx="2183">
                  <c:v>0</c:v>
                </c:pt>
                <c:pt idx="2184">
                  <c:v>0</c:v>
                </c:pt>
                <c:pt idx="2185">
                  <c:v>0</c:v>
                </c:pt>
                <c:pt idx="2186">
                  <c:v>0</c:v>
                </c:pt>
                <c:pt idx="2187">
                  <c:v>0</c:v>
                </c:pt>
                <c:pt idx="2188">
                  <c:v>0</c:v>
                </c:pt>
                <c:pt idx="2189">
                  <c:v>0</c:v>
                </c:pt>
                <c:pt idx="2190">
                  <c:v>0</c:v>
                </c:pt>
                <c:pt idx="2191">
                  <c:v>0</c:v>
                </c:pt>
                <c:pt idx="2192">
                  <c:v>0</c:v>
                </c:pt>
                <c:pt idx="2193">
                  <c:v>0</c:v>
                </c:pt>
                <c:pt idx="2194">
                  <c:v>0</c:v>
                </c:pt>
                <c:pt idx="2195">
                  <c:v>0</c:v>
                </c:pt>
                <c:pt idx="2196">
                  <c:v>0</c:v>
                </c:pt>
                <c:pt idx="2197">
                  <c:v>0</c:v>
                </c:pt>
                <c:pt idx="2198">
                  <c:v>0</c:v>
                </c:pt>
                <c:pt idx="2199">
                  <c:v>0</c:v>
                </c:pt>
                <c:pt idx="2200">
                  <c:v>0</c:v>
                </c:pt>
                <c:pt idx="2201">
                  <c:v>0</c:v>
                </c:pt>
                <c:pt idx="2202">
                  <c:v>0</c:v>
                </c:pt>
                <c:pt idx="2203">
                  <c:v>0</c:v>
                </c:pt>
                <c:pt idx="2204">
                  <c:v>0</c:v>
                </c:pt>
                <c:pt idx="2205">
                  <c:v>0</c:v>
                </c:pt>
                <c:pt idx="2206">
                  <c:v>0</c:v>
                </c:pt>
                <c:pt idx="2207">
                  <c:v>0</c:v>
                </c:pt>
                <c:pt idx="2208">
                  <c:v>0</c:v>
                </c:pt>
                <c:pt idx="2209">
                  <c:v>0</c:v>
                </c:pt>
                <c:pt idx="2210">
                  <c:v>0</c:v>
                </c:pt>
                <c:pt idx="2211">
                  <c:v>0</c:v>
                </c:pt>
                <c:pt idx="2212">
                  <c:v>0</c:v>
                </c:pt>
                <c:pt idx="2213">
                  <c:v>0</c:v>
                </c:pt>
                <c:pt idx="2214">
                  <c:v>0</c:v>
                </c:pt>
                <c:pt idx="2215">
                  <c:v>0</c:v>
                </c:pt>
                <c:pt idx="2216">
                  <c:v>0</c:v>
                </c:pt>
                <c:pt idx="2217">
                  <c:v>0</c:v>
                </c:pt>
                <c:pt idx="2218">
                  <c:v>0</c:v>
                </c:pt>
                <c:pt idx="2219">
                  <c:v>0</c:v>
                </c:pt>
                <c:pt idx="2220">
                  <c:v>0</c:v>
                </c:pt>
                <c:pt idx="2221">
                  <c:v>0</c:v>
                </c:pt>
                <c:pt idx="2222">
                  <c:v>0</c:v>
                </c:pt>
                <c:pt idx="2223">
                  <c:v>0</c:v>
                </c:pt>
                <c:pt idx="2224">
                  <c:v>0</c:v>
                </c:pt>
                <c:pt idx="2225">
                  <c:v>0</c:v>
                </c:pt>
                <c:pt idx="2226">
                  <c:v>0</c:v>
                </c:pt>
                <c:pt idx="2227">
                  <c:v>0</c:v>
                </c:pt>
                <c:pt idx="2228">
                  <c:v>0</c:v>
                </c:pt>
                <c:pt idx="2229">
                  <c:v>0</c:v>
                </c:pt>
                <c:pt idx="2230">
                  <c:v>0</c:v>
                </c:pt>
                <c:pt idx="2231">
                  <c:v>0</c:v>
                </c:pt>
                <c:pt idx="2232">
                  <c:v>0</c:v>
                </c:pt>
                <c:pt idx="2233">
                  <c:v>0</c:v>
                </c:pt>
                <c:pt idx="2234">
                  <c:v>0</c:v>
                </c:pt>
                <c:pt idx="2235">
                  <c:v>0</c:v>
                </c:pt>
                <c:pt idx="2236">
                  <c:v>0</c:v>
                </c:pt>
                <c:pt idx="2237">
                  <c:v>0</c:v>
                </c:pt>
                <c:pt idx="2238">
                  <c:v>0</c:v>
                </c:pt>
                <c:pt idx="2239">
                  <c:v>0</c:v>
                </c:pt>
                <c:pt idx="2240">
                  <c:v>0</c:v>
                </c:pt>
                <c:pt idx="2241">
                  <c:v>0</c:v>
                </c:pt>
                <c:pt idx="2242">
                  <c:v>0</c:v>
                </c:pt>
                <c:pt idx="2243">
                  <c:v>0</c:v>
                </c:pt>
                <c:pt idx="2244">
                  <c:v>0</c:v>
                </c:pt>
                <c:pt idx="2245">
                  <c:v>0</c:v>
                </c:pt>
                <c:pt idx="2246">
                  <c:v>0</c:v>
                </c:pt>
                <c:pt idx="2247">
                  <c:v>0</c:v>
                </c:pt>
                <c:pt idx="2248">
                  <c:v>0</c:v>
                </c:pt>
                <c:pt idx="2249">
                  <c:v>0</c:v>
                </c:pt>
                <c:pt idx="2250">
                  <c:v>0</c:v>
                </c:pt>
                <c:pt idx="2251">
                  <c:v>0</c:v>
                </c:pt>
                <c:pt idx="2252">
                  <c:v>0</c:v>
                </c:pt>
                <c:pt idx="2253">
                  <c:v>0</c:v>
                </c:pt>
                <c:pt idx="2254">
                  <c:v>0</c:v>
                </c:pt>
                <c:pt idx="2255">
                  <c:v>0</c:v>
                </c:pt>
                <c:pt idx="2256">
                  <c:v>0</c:v>
                </c:pt>
                <c:pt idx="2257">
                  <c:v>0</c:v>
                </c:pt>
                <c:pt idx="2258">
                  <c:v>0</c:v>
                </c:pt>
                <c:pt idx="2259">
                  <c:v>0</c:v>
                </c:pt>
                <c:pt idx="2260">
                  <c:v>0</c:v>
                </c:pt>
                <c:pt idx="2261">
                  <c:v>0</c:v>
                </c:pt>
                <c:pt idx="2262">
                  <c:v>0</c:v>
                </c:pt>
                <c:pt idx="2263">
                  <c:v>0</c:v>
                </c:pt>
                <c:pt idx="2264">
                  <c:v>0</c:v>
                </c:pt>
                <c:pt idx="2265">
                  <c:v>0</c:v>
                </c:pt>
                <c:pt idx="2266">
                  <c:v>0</c:v>
                </c:pt>
                <c:pt idx="2267">
                  <c:v>0</c:v>
                </c:pt>
                <c:pt idx="2268">
                  <c:v>0</c:v>
                </c:pt>
                <c:pt idx="2269">
                  <c:v>0</c:v>
                </c:pt>
                <c:pt idx="2270">
                  <c:v>0</c:v>
                </c:pt>
                <c:pt idx="2271">
                  <c:v>0</c:v>
                </c:pt>
                <c:pt idx="2272">
                  <c:v>0</c:v>
                </c:pt>
                <c:pt idx="2273">
                  <c:v>0</c:v>
                </c:pt>
                <c:pt idx="2274">
                  <c:v>0</c:v>
                </c:pt>
                <c:pt idx="2275">
                  <c:v>0</c:v>
                </c:pt>
                <c:pt idx="2276">
                  <c:v>0</c:v>
                </c:pt>
                <c:pt idx="2277">
                  <c:v>0</c:v>
                </c:pt>
                <c:pt idx="2278">
                  <c:v>0</c:v>
                </c:pt>
                <c:pt idx="2279">
                  <c:v>0</c:v>
                </c:pt>
                <c:pt idx="2280">
                  <c:v>0</c:v>
                </c:pt>
                <c:pt idx="2281">
                  <c:v>0</c:v>
                </c:pt>
                <c:pt idx="2282">
                  <c:v>0</c:v>
                </c:pt>
                <c:pt idx="2283">
                  <c:v>0</c:v>
                </c:pt>
                <c:pt idx="2284">
                  <c:v>0</c:v>
                </c:pt>
                <c:pt idx="2285">
                  <c:v>0</c:v>
                </c:pt>
                <c:pt idx="2286">
                  <c:v>0</c:v>
                </c:pt>
                <c:pt idx="2287">
                  <c:v>0</c:v>
                </c:pt>
                <c:pt idx="2288">
                  <c:v>0</c:v>
                </c:pt>
                <c:pt idx="2289">
                  <c:v>0</c:v>
                </c:pt>
                <c:pt idx="2290">
                  <c:v>0</c:v>
                </c:pt>
                <c:pt idx="2291">
                  <c:v>0</c:v>
                </c:pt>
                <c:pt idx="2292">
                  <c:v>0</c:v>
                </c:pt>
                <c:pt idx="2293">
                  <c:v>0</c:v>
                </c:pt>
                <c:pt idx="2294">
                  <c:v>0</c:v>
                </c:pt>
                <c:pt idx="2295">
                  <c:v>0</c:v>
                </c:pt>
                <c:pt idx="2296">
                  <c:v>0</c:v>
                </c:pt>
                <c:pt idx="2297">
                  <c:v>0</c:v>
                </c:pt>
                <c:pt idx="2298">
                  <c:v>0</c:v>
                </c:pt>
                <c:pt idx="2299">
                  <c:v>0</c:v>
                </c:pt>
                <c:pt idx="2300">
                  <c:v>0</c:v>
                </c:pt>
                <c:pt idx="2301">
                  <c:v>0</c:v>
                </c:pt>
                <c:pt idx="2302">
                  <c:v>0</c:v>
                </c:pt>
                <c:pt idx="2303">
                  <c:v>0</c:v>
                </c:pt>
                <c:pt idx="2304">
                  <c:v>0</c:v>
                </c:pt>
                <c:pt idx="2305">
                  <c:v>0</c:v>
                </c:pt>
                <c:pt idx="2306">
                  <c:v>0</c:v>
                </c:pt>
                <c:pt idx="2307">
                  <c:v>0</c:v>
                </c:pt>
                <c:pt idx="2308">
                  <c:v>0</c:v>
                </c:pt>
                <c:pt idx="2309">
                  <c:v>0</c:v>
                </c:pt>
                <c:pt idx="2310">
                  <c:v>0</c:v>
                </c:pt>
                <c:pt idx="2311">
                  <c:v>0</c:v>
                </c:pt>
                <c:pt idx="2312">
                  <c:v>0</c:v>
                </c:pt>
                <c:pt idx="2313">
                  <c:v>0</c:v>
                </c:pt>
                <c:pt idx="2314">
                  <c:v>0</c:v>
                </c:pt>
                <c:pt idx="2315">
                  <c:v>0</c:v>
                </c:pt>
                <c:pt idx="2316">
                  <c:v>0</c:v>
                </c:pt>
                <c:pt idx="2317">
                  <c:v>0</c:v>
                </c:pt>
                <c:pt idx="2318">
                  <c:v>0</c:v>
                </c:pt>
                <c:pt idx="2319">
                  <c:v>0</c:v>
                </c:pt>
                <c:pt idx="2320">
                  <c:v>0</c:v>
                </c:pt>
                <c:pt idx="2321">
                  <c:v>0</c:v>
                </c:pt>
                <c:pt idx="2322">
                  <c:v>0</c:v>
                </c:pt>
                <c:pt idx="2323">
                  <c:v>0</c:v>
                </c:pt>
                <c:pt idx="2324">
                  <c:v>0</c:v>
                </c:pt>
                <c:pt idx="2325">
                  <c:v>0</c:v>
                </c:pt>
                <c:pt idx="2326">
                  <c:v>0</c:v>
                </c:pt>
                <c:pt idx="2327">
                  <c:v>0</c:v>
                </c:pt>
                <c:pt idx="2328">
                  <c:v>0</c:v>
                </c:pt>
                <c:pt idx="2329">
                  <c:v>0</c:v>
                </c:pt>
                <c:pt idx="2330">
                  <c:v>0</c:v>
                </c:pt>
                <c:pt idx="2331">
                  <c:v>0</c:v>
                </c:pt>
                <c:pt idx="2332">
                  <c:v>0</c:v>
                </c:pt>
                <c:pt idx="2333">
                  <c:v>0</c:v>
                </c:pt>
                <c:pt idx="2334">
                  <c:v>0</c:v>
                </c:pt>
                <c:pt idx="2335">
                  <c:v>0</c:v>
                </c:pt>
                <c:pt idx="2336">
                  <c:v>0</c:v>
                </c:pt>
                <c:pt idx="2337">
                  <c:v>0</c:v>
                </c:pt>
                <c:pt idx="2338">
                  <c:v>0</c:v>
                </c:pt>
                <c:pt idx="2339">
                  <c:v>0</c:v>
                </c:pt>
                <c:pt idx="2340">
                  <c:v>0</c:v>
                </c:pt>
                <c:pt idx="2341">
                  <c:v>0</c:v>
                </c:pt>
                <c:pt idx="2342">
                  <c:v>0</c:v>
                </c:pt>
                <c:pt idx="2343">
                  <c:v>0</c:v>
                </c:pt>
                <c:pt idx="2344">
                  <c:v>0</c:v>
                </c:pt>
                <c:pt idx="2345">
                  <c:v>0</c:v>
                </c:pt>
                <c:pt idx="2346">
                  <c:v>0</c:v>
                </c:pt>
                <c:pt idx="2347">
                  <c:v>0</c:v>
                </c:pt>
                <c:pt idx="2348">
                  <c:v>0</c:v>
                </c:pt>
                <c:pt idx="2349">
                  <c:v>0</c:v>
                </c:pt>
                <c:pt idx="2350">
                  <c:v>0</c:v>
                </c:pt>
                <c:pt idx="2351">
                  <c:v>0</c:v>
                </c:pt>
                <c:pt idx="2352">
                  <c:v>0</c:v>
                </c:pt>
                <c:pt idx="2353">
                  <c:v>0</c:v>
                </c:pt>
                <c:pt idx="2354">
                  <c:v>0</c:v>
                </c:pt>
                <c:pt idx="2355">
                  <c:v>0</c:v>
                </c:pt>
                <c:pt idx="2356">
                  <c:v>0</c:v>
                </c:pt>
                <c:pt idx="2357">
                  <c:v>0</c:v>
                </c:pt>
                <c:pt idx="2358">
                  <c:v>0</c:v>
                </c:pt>
                <c:pt idx="2359">
                  <c:v>0</c:v>
                </c:pt>
                <c:pt idx="2360">
                  <c:v>0</c:v>
                </c:pt>
                <c:pt idx="2361">
                  <c:v>0</c:v>
                </c:pt>
                <c:pt idx="2362">
                  <c:v>0</c:v>
                </c:pt>
                <c:pt idx="2363">
                  <c:v>0</c:v>
                </c:pt>
                <c:pt idx="2364">
                  <c:v>0</c:v>
                </c:pt>
                <c:pt idx="2365">
                  <c:v>0</c:v>
                </c:pt>
                <c:pt idx="2366">
                  <c:v>0</c:v>
                </c:pt>
                <c:pt idx="2367">
                  <c:v>0</c:v>
                </c:pt>
                <c:pt idx="2368">
                  <c:v>0</c:v>
                </c:pt>
                <c:pt idx="2369">
                  <c:v>0</c:v>
                </c:pt>
                <c:pt idx="2370">
                  <c:v>0</c:v>
                </c:pt>
                <c:pt idx="2371">
                  <c:v>0</c:v>
                </c:pt>
                <c:pt idx="2372">
                  <c:v>0</c:v>
                </c:pt>
                <c:pt idx="2373">
                  <c:v>0</c:v>
                </c:pt>
                <c:pt idx="2374">
                  <c:v>0</c:v>
                </c:pt>
                <c:pt idx="2375">
                  <c:v>0</c:v>
                </c:pt>
                <c:pt idx="2376">
                  <c:v>0</c:v>
                </c:pt>
                <c:pt idx="2377">
                  <c:v>0</c:v>
                </c:pt>
                <c:pt idx="2378">
                  <c:v>0</c:v>
                </c:pt>
                <c:pt idx="2379">
                  <c:v>0</c:v>
                </c:pt>
                <c:pt idx="2380">
                  <c:v>0</c:v>
                </c:pt>
                <c:pt idx="2381">
                  <c:v>0</c:v>
                </c:pt>
                <c:pt idx="2382">
                  <c:v>0</c:v>
                </c:pt>
                <c:pt idx="2383">
                  <c:v>0</c:v>
                </c:pt>
                <c:pt idx="2384">
                  <c:v>0</c:v>
                </c:pt>
                <c:pt idx="2385">
                  <c:v>0</c:v>
                </c:pt>
                <c:pt idx="2386">
                  <c:v>0</c:v>
                </c:pt>
                <c:pt idx="2387">
                  <c:v>0</c:v>
                </c:pt>
                <c:pt idx="2388">
                  <c:v>0</c:v>
                </c:pt>
                <c:pt idx="2389">
                  <c:v>0</c:v>
                </c:pt>
                <c:pt idx="2390">
                  <c:v>0</c:v>
                </c:pt>
                <c:pt idx="2391">
                  <c:v>0</c:v>
                </c:pt>
                <c:pt idx="2392">
                  <c:v>0</c:v>
                </c:pt>
                <c:pt idx="2393">
                  <c:v>0</c:v>
                </c:pt>
                <c:pt idx="2394">
                  <c:v>0</c:v>
                </c:pt>
                <c:pt idx="2395">
                  <c:v>0</c:v>
                </c:pt>
                <c:pt idx="2396">
                  <c:v>0</c:v>
                </c:pt>
                <c:pt idx="2397">
                  <c:v>0</c:v>
                </c:pt>
                <c:pt idx="2398">
                  <c:v>0</c:v>
                </c:pt>
                <c:pt idx="2399">
                  <c:v>0</c:v>
                </c:pt>
                <c:pt idx="2400">
                  <c:v>0</c:v>
                </c:pt>
                <c:pt idx="2401">
                  <c:v>0</c:v>
                </c:pt>
                <c:pt idx="2402">
                  <c:v>0</c:v>
                </c:pt>
                <c:pt idx="2403">
                  <c:v>0</c:v>
                </c:pt>
                <c:pt idx="2404">
                  <c:v>0</c:v>
                </c:pt>
                <c:pt idx="2405">
                  <c:v>0</c:v>
                </c:pt>
                <c:pt idx="2406">
                  <c:v>0</c:v>
                </c:pt>
                <c:pt idx="2407">
                  <c:v>0</c:v>
                </c:pt>
                <c:pt idx="2408">
                  <c:v>0</c:v>
                </c:pt>
                <c:pt idx="2409">
                  <c:v>0</c:v>
                </c:pt>
                <c:pt idx="2410">
                  <c:v>0</c:v>
                </c:pt>
                <c:pt idx="2411">
                  <c:v>0</c:v>
                </c:pt>
                <c:pt idx="2412">
                  <c:v>0</c:v>
                </c:pt>
                <c:pt idx="2413">
                  <c:v>0</c:v>
                </c:pt>
                <c:pt idx="2414">
                  <c:v>0</c:v>
                </c:pt>
                <c:pt idx="2415">
                  <c:v>0</c:v>
                </c:pt>
                <c:pt idx="2416">
                  <c:v>0</c:v>
                </c:pt>
                <c:pt idx="2417">
                  <c:v>0</c:v>
                </c:pt>
                <c:pt idx="2418">
                  <c:v>0</c:v>
                </c:pt>
                <c:pt idx="2419">
                  <c:v>0</c:v>
                </c:pt>
                <c:pt idx="2420">
                  <c:v>0</c:v>
                </c:pt>
                <c:pt idx="2421">
                  <c:v>0</c:v>
                </c:pt>
                <c:pt idx="2422">
                  <c:v>0</c:v>
                </c:pt>
                <c:pt idx="2423">
                  <c:v>0</c:v>
                </c:pt>
                <c:pt idx="2424">
                  <c:v>0</c:v>
                </c:pt>
                <c:pt idx="2425">
                  <c:v>0</c:v>
                </c:pt>
                <c:pt idx="2426">
                  <c:v>0</c:v>
                </c:pt>
                <c:pt idx="2427">
                  <c:v>0</c:v>
                </c:pt>
                <c:pt idx="2428">
                  <c:v>0</c:v>
                </c:pt>
                <c:pt idx="2429">
                  <c:v>0</c:v>
                </c:pt>
                <c:pt idx="2430">
                  <c:v>0</c:v>
                </c:pt>
                <c:pt idx="2431">
                  <c:v>0</c:v>
                </c:pt>
                <c:pt idx="2432">
                  <c:v>0</c:v>
                </c:pt>
                <c:pt idx="2433">
                  <c:v>0</c:v>
                </c:pt>
                <c:pt idx="2434">
                  <c:v>0</c:v>
                </c:pt>
                <c:pt idx="2435">
                  <c:v>0</c:v>
                </c:pt>
                <c:pt idx="2436">
                  <c:v>0</c:v>
                </c:pt>
                <c:pt idx="2437">
                  <c:v>0</c:v>
                </c:pt>
                <c:pt idx="2438">
                  <c:v>0</c:v>
                </c:pt>
                <c:pt idx="2439">
                  <c:v>0</c:v>
                </c:pt>
                <c:pt idx="2440">
                  <c:v>0</c:v>
                </c:pt>
                <c:pt idx="2441">
                  <c:v>0</c:v>
                </c:pt>
                <c:pt idx="2442">
                  <c:v>0</c:v>
                </c:pt>
                <c:pt idx="2443">
                  <c:v>0</c:v>
                </c:pt>
                <c:pt idx="2444">
                  <c:v>0</c:v>
                </c:pt>
                <c:pt idx="2445">
                  <c:v>0</c:v>
                </c:pt>
                <c:pt idx="2446">
                  <c:v>0</c:v>
                </c:pt>
                <c:pt idx="2447">
                  <c:v>0</c:v>
                </c:pt>
                <c:pt idx="2448">
                  <c:v>0</c:v>
                </c:pt>
                <c:pt idx="2449">
                  <c:v>0</c:v>
                </c:pt>
                <c:pt idx="2450">
                  <c:v>0</c:v>
                </c:pt>
                <c:pt idx="2451">
                  <c:v>0</c:v>
                </c:pt>
                <c:pt idx="2452">
                  <c:v>0</c:v>
                </c:pt>
                <c:pt idx="2453">
                  <c:v>0</c:v>
                </c:pt>
                <c:pt idx="2454">
                  <c:v>0</c:v>
                </c:pt>
                <c:pt idx="2455">
                  <c:v>0</c:v>
                </c:pt>
                <c:pt idx="2456">
                  <c:v>0</c:v>
                </c:pt>
                <c:pt idx="2457">
                  <c:v>0</c:v>
                </c:pt>
                <c:pt idx="2458">
                  <c:v>0</c:v>
                </c:pt>
                <c:pt idx="2459">
                  <c:v>0</c:v>
                </c:pt>
                <c:pt idx="2460">
                  <c:v>0</c:v>
                </c:pt>
                <c:pt idx="2461">
                  <c:v>0</c:v>
                </c:pt>
                <c:pt idx="2462">
                  <c:v>0</c:v>
                </c:pt>
                <c:pt idx="2463">
                  <c:v>0</c:v>
                </c:pt>
                <c:pt idx="2464">
                  <c:v>0</c:v>
                </c:pt>
                <c:pt idx="2465">
                  <c:v>0</c:v>
                </c:pt>
                <c:pt idx="2466">
                  <c:v>0</c:v>
                </c:pt>
                <c:pt idx="2467">
                  <c:v>0</c:v>
                </c:pt>
                <c:pt idx="2468">
                  <c:v>0</c:v>
                </c:pt>
                <c:pt idx="2469">
                  <c:v>0</c:v>
                </c:pt>
                <c:pt idx="2470">
                  <c:v>0</c:v>
                </c:pt>
                <c:pt idx="2471">
                  <c:v>0</c:v>
                </c:pt>
                <c:pt idx="2472">
                  <c:v>0</c:v>
                </c:pt>
                <c:pt idx="2473">
                  <c:v>0</c:v>
                </c:pt>
                <c:pt idx="2474">
                  <c:v>0</c:v>
                </c:pt>
                <c:pt idx="2475">
                  <c:v>0</c:v>
                </c:pt>
                <c:pt idx="2476">
                  <c:v>0</c:v>
                </c:pt>
                <c:pt idx="2477">
                  <c:v>0</c:v>
                </c:pt>
                <c:pt idx="2478">
                  <c:v>0</c:v>
                </c:pt>
                <c:pt idx="2479">
                  <c:v>0</c:v>
                </c:pt>
                <c:pt idx="2480">
                  <c:v>0</c:v>
                </c:pt>
                <c:pt idx="2481">
                  <c:v>0</c:v>
                </c:pt>
                <c:pt idx="2482">
                  <c:v>0</c:v>
                </c:pt>
                <c:pt idx="2483">
                  <c:v>0</c:v>
                </c:pt>
                <c:pt idx="2484">
                  <c:v>0</c:v>
                </c:pt>
                <c:pt idx="2485">
                  <c:v>0</c:v>
                </c:pt>
                <c:pt idx="2486">
                  <c:v>0</c:v>
                </c:pt>
                <c:pt idx="2487">
                  <c:v>0</c:v>
                </c:pt>
                <c:pt idx="2488">
                  <c:v>0</c:v>
                </c:pt>
                <c:pt idx="2489">
                  <c:v>0</c:v>
                </c:pt>
                <c:pt idx="2490">
                  <c:v>0</c:v>
                </c:pt>
                <c:pt idx="2491">
                  <c:v>0</c:v>
                </c:pt>
                <c:pt idx="2492">
                  <c:v>0</c:v>
                </c:pt>
                <c:pt idx="2493">
                  <c:v>0</c:v>
                </c:pt>
                <c:pt idx="2494">
                  <c:v>0</c:v>
                </c:pt>
                <c:pt idx="2495">
                  <c:v>0</c:v>
                </c:pt>
                <c:pt idx="2496">
                  <c:v>0</c:v>
                </c:pt>
                <c:pt idx="2497">
                  <c:v>0</c:v>
                </c:pt>
                <c:pt idx="2498">
                  <c:v>0</c:v>
                </c:pt>
                <c:pt idx="2499">
                  <c:v>0</c:v>
                </c:pt>
                <c:pt idx="2500">
                  <c:v>0</c:v>
                </c:pt>
                <c:pt idx="2501">
                  <c:v>0</c:v>
                </c:pt>
                <c:pt idx="2502">
                  <c:v>0</c:v>
                </c:pt>
                <c:pt idx="2503">
                  <c:v>0</c:v>
                </c:pt>
                <c:pt idx="2504">
                  <c:v>0</c:v>
                </c:pt>
                <c:pt idx="2505">
                  <c:v>0</c:v>
                </c:pt>
                <c:pt idx="2506">
                  <c:v>0</c:v>
                </c:pt>
                <c:pt idx="2507">
                  <c:v>0</c:v>
                </c:pt>
                <c:pt idx="2508">
                  <c:v>0</c:v>
                </c:pt>
                <c:pt idx="2509">
                  <c:v>0</c:v>
                </c:pt>
                <c:pt idx="2510">
                  <c:v>0</c:v>
                </c:pt>
                <c:pt idx="2511">
                  <c:v>0</c:v>
                </c:pt>
                <c:pt idx="2512">
                  <c:v>0</c:v>
                </c:pt>
                <c:pt idx="2513">
                  <c:v>0</c:v>
                </c:pt>
                <c:pt idx="2514">
                  <c:v>0</c:v>
                </c:pt>
                <c:pt idx="2515">
                  <c:v>0</c:v>
                </c:pt>
                <c:pt idx="2516">
                  <c:v>0</c:v>
                </c:pt>
                <c:pt idx="2517">
                  <c:v>0</c:v>
                </c:pt>
                <c:pt idx="2518">
                  <c:v>0</c:v>
                </c:pt>
                <c:pt idx="2519">
                  <c:v>0</c:v>
                </c:pt>
                <c:pt idx="2520">
                  <c:v>0</c:v>
                </c:pt>
                <c:pt idx="2521">
                  <c:v>0</c:v>
                </c:pt>
                <c:pt idx="2522">
                  <c:v>0</c:v>
                </c:pt>
                <c:pt idx="2523">
                  <c:v>0</c:v>
                </c:pt>
                <c:pt idx="2524">
                  <c:v>0</c:v>
                </c:pt>
                <c:pt idx="2525">
                  <c:v>0</c:v>
                </c:pt>
                <c:pt idx="2526">
                  <c:v>0</c:v>
                </c:pt>
                <c:pt idx="2527">
                  <c:v>0</c:v>
                </c:pt>
                <c:pt idx="2528">
                  <c:v>0</c:v>
                </c:pt>
                <c:pt idx="2529">
                  <c:v>0</c:v>
                </c:pt>
                <c:pt idx="2530">
                  <c:v>0</c:v>
                </c:pt>
                <c:pt idx="2531">
                  <c:v>0</c:v>
                </c:pt>
                <c:pt idx="2532">
                  <c:v>0</c:v>
                </c:pt>
                <c:pt idx="2533">
                  <c:v>0</c:v>
                </c:pt>
                <c:pt idx="2534">
                  <c:v>0</c:v>
                </c:pt>
                <c:pt idx="2535">
                  <c:v>0</c:v>
                </c:pt>
                <c:pt idx="2536">
                  <c:v>0</c:v>
                </c:pt>
                <c:pt idx="2537">
                  <c:v>0</c:v>
                </c:pt>
                <c:pt idx="2538">
                  <c:v>0</c:v>
                </c:pt>
                <c:pt idx="2539">
                  <c:v>0</c:v>
                </c:pt>
                <c:pt idx="2540">
                  <c:v>0</c:v>
                </c:pt>
              </c:numCache>
            </c:numRef>
          </c:xVal>
          <c:yVal>
            <c:numRef>
              <c:f>[3]EventPI_473_35_G1!$L$2:$L$2542</c:f>
              <c:numCache>
                <c:formatCode>General</c:formatCode>
                <c:ptCount val="254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pt idx="151">
                  <c:v>0</c:v>
                </c:pt>
                <c:pt idx="152">
                  <c:v>0</c:v>
                </c:pt>
                <c:pt idx="153">
                  <c:v>0</c:v>
                </c:pt>
                <c:pt idx="154">
                  <c:v>0</c:v>
                </c:pt>
                <c:pt idx="155">
                  <c:v>0</c:v>
                </c:pt>
                <c:pt idx="156">
                  <c:v>0</c:v>
                </c:pt>
                <c:pt idx="157">
                  <c:v>0</c:v>
                </c:pt>
                <c:pt idx="158">
                  <c:v>0</c:v>
                </c:pt>
                <c:pt idx="159">
                  <c:v>0</c:v>
                </c:pt>
                <c:pt idx="160">
                  <c:v>0</c:v>
                </c:pt>
                <c:pt idx="161">
                  <c:v>0</c:v>
                </c:pt>
                <c:pt idx="162">
                  <c:v>0</c:v>
                </c:pt>
                <c:pt idx="163">
                  <c:v>0</c:v>
                </c:pt>
                <c:pt idx="164">
                  <c:v>0</c:v>
                </c:pt>
                <c:pt idx="165">
                  <c:v>0</c:v>
                </c:pt>
                <c:pt idx="166">
                  <c:v>0</c:v>
                </c:pt>
                <c:pt idx="167">
                  <c:v>0</c:v>
                </c:pt>
                <c:pt idx="168">
                  <c:v>0</c:v>
                </c:pt>
                <c:pt idx="169">
                  <c:v>0</c:v>
                </c:pt>
                <c:pt idx="170">
                  <c:v>0</c:v>
                </c:pt>
                <c:pt idx="171">
                  <c:v>0</c:v>
                </c:pt>
                <c:pt idx="172">
                  <c:v>0</c:v>
                </c:pt>
                <c:pt idx="173">
                  <c:v>0</c:v>
                </c:pt>
                <c:pt idx="174">
                  <c:v>0</c:v>
                </c:pt>
                <c:pt idx="175">
                  <c:v>0</c:v>
                </c:pt>
                <c:pt idx="176">
                  <c:v>0</c:v>
                </c:pt>
                <c:pt idx="177">
                  <c:v>0</c:v>
                </c:pt>
                <c:pt idx="178">
                  <c:v>0</c:v>
                </c:pt>
                <c:pt idx="179">
                  <c:v>0</c:v>
                </c:pt>
                <c:pt idx="180">
                  <c:v>0</c:v>
                </c:pt>
                <c:pt idx="181">
                  <c:v>0</c:v>
                </c:pt>
                <c:pt idx="182">
                  <c:v>0</c:v>
                </c:pt>
                <c:pt idx="183">
                  <c:v>0</c:v>
                </c:pt>
                <c:pt idx="184">
                  <c:v>0</c:v>
                </c:pt>
                <c:pt idx="185">
                  <c:v>0</c:v>
                </c:pt>
                <c:pt idx="186">
                  <c:v>0</c:v>
                </c:pt>
                <c:pt idx="187">
                  <c:v>0</c:v>
                </c:pt>
                <c:pt idx="188">
                  <c:v>0</c:v>
                </c:pt>
                <c:pt idx="189">
                  <c:v>0</c:v>
                </c:pt>
                <c:pt idx="190">
                  <c:v>0</c:v>
                </c:pt>
                <c:pt idx="191">
                  <c:v>0</c:v>
                </c:pt>
                <c:pt idx="192">
                  <c:v>0</c:v>
                </c:pt>
                <c:pt idx="193">
                  <c:v>0</c:v>
                </c:pt>
                <c:pt idx="194">
                  <c:v>0</c:v>
                </c:pt>
                <c:pt idx="195">
                  <c:v>0</c:v>
                </c:pt>
                <c:pt idx="196">
                  <c:v>0</c:v>
                </c:pt>
                <c:pt idx="197">
                  <c:v>0</c:v>
                </c:pt>
                <c:pt idx="198">
                  <c:v>0</c:v>
                </c:pt>
                <c:pt idx="199">
                  <c:v>0</c:v>
                </c:pt>
                <c:pt idx="200">
                  <c:v>0</c:v>
                </c:pt>
                <c:pt idx="201">
                  <c:v>0</c:v>
                </c:pt>
                <c:pt idx="202">
                  <c:v>0</c:v>
                </c:pt>
                <c:pt idx="203">
                  <c:v>0</c:v>
                </c:pt>
                <c:pt idx="204">
                  <c:v>0</c:v>
                </c:pt>
                <c:pt idx="205">
                  <c:v>0</c:v>
                </c:pt>
                <c:pt idx="206">
                  <c:v>0</c:v>
                </c:pt>
                <c:pt idx="207">
                  <c:v>0</c:v>
                </c:pt>
                <c:pt idx="208">
                  <c:v>0</c:v>
                </c:pt>
                <c:pt idx="209">
                  <c:v>0</c:v>
                </c:pt>
                <c:pt idx="210">
                  <c:v>0</c:v>
                </c:pt>
                <c:pt idx="211">
                  <c:v>0</c:v>
                </c:pt>
                <c:pt idx="212">
                  <c:v>0</c:v>
                </c:pt>
                <c:pt idx="213">
                  <c:v>0</c:v>
                </c:pt>
                <c:pt idx="214">
                  <c:v>0</c:v>
                </c:pt>
                <c:pt idx="215">
                  <c:v>0</c:v>
                </c:pt>
                <c:pt idx="216">
                  <c:v>0</c:v>
                </c:pt>
                <c:pt idx="217">
                  <c:v>0</c:v>
                </c:pt>
                <c:pt idx="218">
                  <c:v>0</c:v>
                </c:pt>
                <c:pt idx="219">
                  <c:v>0</c:v>
                </c:pt>
                <c:pt idx="220">
                  <c:v>0</c:v>
                </c:pt>
                <c:pt idx="221">
                  <c:v>0</c:v>
                </c:pt>
                <c:pt idx="222">
                  <c:v>0</c:v>
                </c:pt>
                <c:pt idx="223">
                  <c:v>0</c:v>
                </c:pt>
                <c:pt idx="224">
                  <c:v>0</c:v>
                </c:pt>
                <c:pt idx="225">
                  <c:v>0</c:v>
                </c:pt>
                <c:pt idx="226">
                  <c:v>0</c:v>
                </c:pt>
                <c:pt idx="227">
                  <c:v>0</c:v>
                </c:pt>
                <c:pt idx="228">
                  <c:v>0</c:v>
                </c:pt>
                <c:pt idx="229">
                  <c:v>0</c:v>
                </c:pt>
                <c:pt idx="230">
                  <c:v>0</c:v>
                </c:pt>
                <c:pt idx="231">
                  <c:v>0</c:v>
                </c:pt>
                <c:pt idx="232">
                  <c:v>0</c:v>
                </c:pt>
                <c:pt idx="233">
                  <c:v>0</c:v>
                </c:pt>
                <c:pt idx="234">
                  <c:v>0</c:v>
                </c:pt>
                <c:pt idx="235">
                  <c:v>0</c:v>
                </c:pt>
                <c:pt idx="236">
                  <c:v>0</c:v>
                </c:pt>
                <c:pt idx="237">
                  <c:v>0</c:v>
                </c:pt>
                <c:pt idx="238">
                  <c:v>0</c:v>
                </c:pt>
                <c:pt idx="239">
                  <c:v>0</c:v>
                </c:pt>
                <c:pt idx="240">
                  <c:v>0</c:v>
                </c:pt>
                <c:pt idx="241">
                  <c:v>0</c:v>
                </c:pt>
                <c:pt idx="242">
                  <c:v>0</c:v>
                </c:pt>
                <c:pt idx="243">
                  <c:v>0</c:v>
                </c:pt>
                <c:pt idx="244">
                  <c:v>0</c:v>
                </c:pt>
                <c:pt idx="245">
                  <c:v>0</c:v>
                </c:pt>
                <c:pt idx="246">
                  <c:v>0</c:v>
                </c:pt>
                <c:pt idx="247">
                  <c:v>0</c:v>
                </c:pt>
                <c:pt idx="248">
                  <c:v>0</c:v>
                </c:pt>
                <c:pt idx="249">
                  <c:v>0</c:v>
                </c:pt>
                <c:pt idx="250">
                  <c:v>0</c:v>
                </c:pt>
                <c:pt idx="251">
                  <c:v>0</c:v>
                </c:pt>
                <c:pt idx="252">
                  <c:v>0</c:v>
                </c:pt>
                <c:pt idx="253">
                  <c:v>0</c:v>
                </c:pt>
                <c:pt idx="254">
                  <c:v>0</c:v>
                </c:pt>
                <c:pt idx="255">
                  <c:v>0</c:v>
                </c:pt>
                <c:pt idx="256">
                  <c:v>0</c:v>
                </c:pt>
                <c:pt idx="257">
                  <c:v>0</c:v>
                </c:pt>
                <c:pt idx="258">
                  <c:v>0</c:v>
                </c:pt>
                <c:pt idx="259">
                  <c:v>0</c:v>
                </c:pt>
                <c:pt idx="260">
                  <c:v>0</c:v>
                </c:pt>
                <c:pt idx="261">
                  <c:v>0</c:v>
                </c:pt>
                <c:pt idx="262">
                  <c:v>0</c:v>
                </c:pt>
                <c:pt idx="263">
                  <c:v>0</c:v>
                </c:pt>
                <c:pt idx="264">
                  <c:v>0</c:v>
                </c:pt>
                <c:pt idx="265">
                  <c:v>0</c:v>
                </c:pt>
                <c:pt idx="266">
                  <c:v>0</c:v>
                </c:pt>
                <c:pt idx="267">
                  <c:v>0</c:v>
                </c:pt>
                <c:pt idx="268">
                  <c:v>0</c:v>
                </c:pt>
                <c:pt idx="269">
                  <c:v>0</c:v>
                </c:pt>
                <c:pt idx="270">
                  <c:v>0</c:v>
                </c:pt>
                <c:pt idx="271">
                  <c:v>0</c:v>
                </c:pt>
                <c:pt idx="272">
                  <c:v>0</c:v>
                </c:pt>
                <c:pt idx="273">
                  <c:v>0</c:v>
                </c:pt>
                <c:pt idx="274">
                  <c:v>0</c:v>
                </c:pt>
                <c:pt idx="275">
                  <c:v>0</c:v>
                </c:pt>
                <c:pt idx="276">
                  <c:v>0</c:v>
                </c:pt>
                <c:pt idx="277">
                  <c:v>0</c:v>
                </c:pt>
                <c:pt idx="278">
                  <c:v>0</c:v>
                </c:pt>
                <c:pt idx="279">
                  <c:v>0</c:v>
                </c:pt>
                <c:pt idx="280">
                  <c:v>0</c:v>
                </c:pt>
                <c:pt idx="281">
                  <c:v>0</c:v>
                </c:pt>
                <c:pt idx="282">
                  <c:v>0</c:v>
                </c:pt>
                <c:pt idx="283">
                  <c:v>0</c:v>
                </c:pt>
                <c:pt idx="284">
                  <c:v>0</c:v>
                </c:pt>
                <c:pt idx="285">
                  <c:v>0</c:v>
                </c:pt>
                <c:pt idx="286">
                  <c:v>0</c:v>
                </c:pt>
                <c:pt idx="287">
                  <c:v>0</c:v>
                </c:pt>
                <c:pt idx="288">
                  <c:v>0</c:v>
                </c:pt>
                <c:pt idx="289">
                  <c:v>0</c:v>
                </c:pt>
                <c:pt idx="290">
                  <c:v>0</c:v>
                </c:pt>
                <c:pt idx="291">
                  <c:v>0</c:v>
                </c:pt>
                <c:pt idx="292">
                  <c:v>0</c:v>
                </c:pt>
                <c:pt idx="293">
                  <c:v>0</c:v>
                </c:pt>
                <c:pt idx="294">
                  <c:v>0</c:v>
                </c:pt>
                <c:pt idx="295">
                  <c:v>0</c:v>
                </c:pt>
                <c:pt idx="296">
                  <c:v>0</c:v>
                </c:pt>
                <c:pt idx="297">
                  <c:v>0</c:v>
                </c:pt>
                <c:pt idx="298">
                  <c:v>0</c:v>
                </c:pt>
                <c:pt idx="299">
                  <c:v>0</c:v>
                </c:pt>
                <c:pt idx="300">
                  <c:v>0</c:v>
                </c:pt>
                <c:pt idx="301">
                  <c:v>0</c:v>
                </c:pt>
                <c:pt idx="302">
                  <c:v>0</c:v>
                </c:pt>
                <c:pt idx="303">
                  <c:v>0</c:v>
                </c:pt>
                <c:pt idx="304">
                  <c:v>0</c:v>
                </c:pt>
                <c:pt idx="305">
                  <c:v>0</c:v>
                </c:pt>
                <c:pt idx="306">
                  <c:v>0</c:v>
                </c:pt>
                <c:pt idx="307">
                  <c:v>0</c:v>
                </c:pt>
                <c:pt idx="308">
                  <c:v>0</c:v>
                </c:pt>
                <c:pt idx="309">
                  <c:v>0</c:v>
                </c:pt>
                <c:pt idx="310">
                  <c:v>0</c:v>
                </c:pt>
                <c:pt idx="311">
                  <c:v>0</c:v>
                </c:pt>
                <c:pt idx="312">
                  <c:v>0</c:v>
                </c:pt>
                <c:pt idx="313">
                  <c:v>0</c:v>
                </c:pt>
                <c:pt idx="314">
                  <c:v>0</c:v>
                </c:pt>
                <c:pt idx="315">
                  <c:v>0</c:v>
                </c:pt>
                <c:pt idx="316">
                  <c:v>0</c:v>
                </c:pt>
                <c:pt idx="317">
                  <c:v>0</c:v>
                </c:pt>
                <c:pt idx="318">
                  <c:v>0</c:v>
                </c:pt>
                <c:pt idx="319">
                  <c:v>0</c:v>
                </c:pt>
                <c:pt idx="320">
                  <c:v>0</c:v>
                </c:pt>
                <c:pt idx="321">
                  <c:v>0</c:v>
                </c:pt>
                <c:pt idx="322">
                  <c:v>0</c:v>
                </c:pt>
                <c:pt idx="323">
                  <c:v>0</c:v>
                </c:pt>
                <c:pt idx="324">
                  <c:v>0</c:v>
                </c:pt>
                <c:pt idx="325">
                  <c:v>0</c:v>
                </c:pt>
                <c:pt idx="326">
                  <c:v>0</c:v>
                </c:pt>
                <c:pt idx="327">
                  <c:v>0</c:v>
                </c:pt>
                <c:pt idx="328">
                  <c:v>0</c:v>
                </c:pt>
                <c:pt idx="329">
                  <c:v>0</c:v>
                </c:pt>
                <c:pt idx="330">
                  <c:v>0</c:v>
                </c:pt>
                <c:pt idx="331">
                  <c:v>0</c:v>
                </c:pt>
                <c:pt idx="332">
                  <c:v>0</c:v>
                </c:pt>
                <c:pt idx="333">
                  <c:v>0</c:v>
                </c:pt>
                <c:pt idx="334">
                  <c:v>0</c:v>
                </c:pt>
                <c:pt idx="335">
                  <c:v>0</c:v>
                </c:pt>
                <c:pt idx="336">
                  <c:v>0</c:v>
                </c:pt>
                <c:pt idx="337">
                  <c:v>0</c:v>
                </c:pt>
                <c:pt idx="338">
                  <c:v>0</c:v>
                </c:pt>
                <c:pt idx="339">
                  <c:v>0</c:v>
                </c:pt>
                <c:pt idx="340">
                  <c:v>0</c:v>
                </c:pt>
                <c:pt idx="341">
                  <c:v>0</c:v>
                </c:pt>
                <c:pt idx="342">
                  <c:v>0</c:v>
                </c:pt>
                <c:pt idx="343">
                  <c:v>0</c:v>
                </c:pt>
                <c:pt idx="344">
                  <c:v>0</c:v>
                </c:pt>
                <c:pt idx="345">
                  <c:v>0</c:v>
                </c:pt>
                <c:pt idx="346">
                  <c:v>0</c:v>
                </c:pt>
                <c:pt idx="347">
                  <c:v>0</c:v>
                </c:pt>
                <c:pt idx="348">
                  <c:v>0</c:v>
                </c:pt>
                <c:pt idx="349">
                  <c:v>0</c:v>
                </c:pt>
                <c:pt idx="350">
                  <c:v>0</c:v>
                </c:pt>
                <c:pt idx="351">
                  <c:v>0</c:v>
                </c:pt>
                <c:pt idx="352">
                  <c:v>0</c:v>
                </c:pt>
                <c:pt idx="353">
                  <c:v>0</c:v>
                </c:pt>
                <c:pt idx="354">
                  <c:v>0</c:v>
                </c:pt>
                <c:pt idx="355">
                  <c:v>0</c:v>
                </c:pt>
                <c:pt idx="356">
                  <c:v>0</c:v>
                </c:pt>
                <c:pt idx="357">
                  <c:v>0</c:v>
                </c:pt>
                <c:pt idx="358">
                  <c:v>0</c:v>
                </c:pt>
                <c:pt idx="359">
                  <c:v>0</c:v>
                </c:pt>
                <c:pt idx="360">
                  <c:v>0</c:v>
                </c:pt>
                <c:pt idx="361">
                  <c:v>0</c:v>
                </c:pt>
                <c:pt idx="362">
                  <c:v>0</c:v>
                </c:pt>
                <c:pt idx="363">
                  <c:v>0</c:v>
                </c:pt>
                <c:pt idx="364">
                  <c:v>0</c:v>
                </c:pt>
                <c:pt idx="365">
                  <c:v>0</c:v>
                </c:pt>
                <c:pt idx="366">
                  <c:v>0</c:v>
                </c:pt>
                <c:pt idx="367">
                  <c:v>0</c:v>
                </c:pt>
                <c:pt idx="368">
                  <c:v>0</c:v>
                </c:pt>
                <c:pt idx="369">
                  <c:v>0</c:v>
                </c:pt>
                <c:pt idx="370">
                  <c:v>0</c:v>
                </c:pt>
                <c:pt idx="371">
                  <c:v>0</c:v>
                </c:pt>
                <c:pt idx="372">
                  <c:v>0</c:v>
                </c:pt>
                <c:pt idx="373">
                  <c:v>0</c:v>
                </c:pt>
                <c:pt idx="374">
                  <c:v>0</c:v>
                </c:pt>
                <c:pt idx="375">
                  <c:v>0</c:v>
                </c:pt>
                <c:pt idx="376">
                  <c:v>0</c:v>
                </c:pt>
                <c:pt idx="377">
                  <c:v>0</c:v>
                </c:pt>
                <c:pt idx="378">
                  <c:v>0</c:v>
                </c:pt>
                <c:pt idx="379">
                  <c:v>0</c:v>
                </c:pt>
                <c:pt idx="380">
                  <c:v>0</c:v>
                </c:pt>
                <c:pt idx="381">
                  <c:v>0</c:v>
                </c:pt>
                <c:pt idx="382">
                  <c:v>0</c:v>
                </c:pt>
                <c:pt idx="383">
                  <c:v>0</c:v>
                </c:pt>
                <c:pt idx="384">
                  <c:v>0</c:v>
                </c:pt>
                <c:pt idx="385">
                  <c:v>0</c:v>
                </c:pt>
                <c:pt idx="386">
                  <c:v>0</c:v>
                </c:pt>
                <c:pt idx="387">
                  <c:v>0</c:v>
                </c:pt>
                <c:pt idx="388">
                  <c:v>0</c:v>
                </c:pt>
                <c:pt idx="389">
                  <c:v>0</c:v>
                </c:pt>
                <c:pt idx="390">
                  <c:v>0</c:v>
                </c:pt>
                <c:pt idx="391">
                  <c:v>0</c:v>
                </c:pt>
                <c:pt idx="392">
                  <c:v>0</c:v>
                </c:pt>
                <c:pt idx="393">
                  <c:v>0</c:v>
                </c:pt>
                <c:pt idx="394">
                  <c:v>0</c:v>
                </c:pt>
                <c:pt idx="395">
                  <c:v>0</c:v>
                </c:pt>
                <c:pt idx="396">
                  <c:v>0</c:v>
                </c:pt>
                <c:pt idx="397">
                  <c:v>0</c:v>
                </c:pt>
                <c:pt idx="398">
                  <c:v>0</c:v>
                </c:pt>
                <c:pt idx="399">
                  <c:v>0</c:v>
                </c:pt>
                <c:pt idx="400">
                  <c:v>0</c:v>
                </c:pt>
                <c:pt idx="401">
                  <c:v>0</c:v>
                </c:pt>
                <c:pt idx="402">
                  <c:v>0</c:v>
                </c:pt>
                <c:pt idx="403">
                  <c:v>0</c:v>
                </c:pt>
                <c:pt idx="404">
                  <c:v>0</c:v>
                </c:pt>
                <c:pt idx="405">
                  <c:v>0</c:v>
                </c:pt>
                <c:pt idx="406">
                  <c:v>0</c:v>
                </c:pt>
                <c:pt idx="407">
                  <c:v>0</c:v>
                </c:pt>
                <c:pt idx="408">
                  <c:v>0</c:v>
                </c:pt>
                <c:pt idx="409">
                  <c:v>0</c:v>
                </c:pt>
                <c:pt idx="410">
                  <c:v>0</c:v>
                </c:pt>
                <c:pt idx="411">
                  <c:v>0</c:v>
                </c:pt>
                <c:pt idx="412">
                  <c:v>0</c:v>
                </c:pt>
                <c:pt idx="413">
                  <c:v>0</c:v>
                </c:pt>
                <c:pt idx="414">
                  <c:v>0</c:v>
                </c:pt>
                <c:pt idx="415">
                  <c:v>0</c:v>
                </c:pt>
                <c:pt idx="416">
                  <c:v>0</c:v>
                </c:pt>
                <c:pt idx="417">
                  <c:v>0</c:v>
                </c:pt>
                <c:pt idx="418">
                  <c:v>0</c:v>
                </c:pt>
                <c:pt idx="419">
                  <c:v>0</c:v>
                </c:pt>
                <c:pt idx="420">
                  <c:v>0</c:v>
                </c:pt>
                <c:pt idx="421">
                  <c:v>0</c:v>
                </c:pt>
                <c:pt idx="422">
                  <c:v>0</c:v>
                </c:pt>
                <c:pt idx="423">
                  <c:v>0</c:v>
                </c:pt>
                <c:pt idx="424">
                  <c:v>0</c:v>
                </c:pt>
                <c:pt idx="425">
                  <c:v>0</c:v>
                </c:pt>
                <c:pt idx="426">
                  <c:v>0</c:v>
                </c:pt>
                <c:pt idx="427">
                  <c:v>0</c:v>
                </c:pt>
                <c:pt idx="428">
                  <c:v>0</c:v>
                </c:pt>
                <c:pt idx="429">
                  <c:v>0</c:v>
                </c:pt>
                <c:pt idx="430">
                  <c:v>0</c:v>
                </c:pt>
                <c:pt idx="431">
                  <c:v>0</c:v>
                </c:pt>
                <c:pt idx="432">
                  <c:v>0</c:v>
                </c:pt>
                <c:pt idx="433">
                  <c:v>0</c:v>
                </c:pt>
                <c:pt idx="434">
                  <c:v>0</c:v>
                </c:pt>
                <c:pt idx="435">
                  <c:v>0</c:v>
                </c:pt>
                <c:pt idx="436">
                  <c:v>0</c:v>
                </c:pt>
                <c:pt idx="437">
                  <c:v>0</c:v>
                </c:pt>
                <c:pt idx="438">
                  <c:v>0</c:v>
                </c:pt>
                <c:pt idx="439">
                  <c:v>0</c:v>
                </c:pt>
                <c:pt idx="440">
                  <c:v>0</c:v>
                </c:pt>
                <c:pt idx="441">
                  <c:v>0</c:v>
                </c:pt>
                <c:pt idx="442">
                  <c:v>0</c:v>
                </c:pt>
                <c:pt idx="443">
                  <c:v>0</c:v>
                </c:pt>
                <c:pt idx="444">
                  <c:v>0</c:v>
                </c:pt>
                <c:pt idx="445">
                  <c:v>0</c:v>
                </c:pt>
                <c:pt idx="446">
                  <c:v>0</c:v>
                </c:pt>
                <c:pt idx="447">
                  <c:v>0</c:v>
                </c:pt>
                <c:pt idx="448">
                  <c:v>0</c:v>
                </c:pt>
                <c:pt idx="449">
                  <c:v>0</c:v>
                </c:pt>
                <c:pt idx="450">
                  <c:v>0</c:v>
                </c:pt>
                <c:pt idx="451">
                  <c:v>0</c:v>
                </c:pt>
                <c:pt idx="452">
                  <c:v>0</c:v>
                </c:pt>
                <c:pt idx="453">
                  <c:v>0</c:v>
                </c:pt>
                <c:pt idx="454">
                  <c:v>0</c:v>
                </c:pt>
                <c:pt idx="455">
                  <c:v>0</c:v>
                </c:pt>
                <c:pt idx="456">
                  <c:v>0</c:v>
                </c:pt>
                <c:pt idx="457">
                  <c:v>0</c:v>
                </c:pt>
                <c:pt idx="458">
                  <c:v>0</c:v>
                </c:pt>
                <c:pt idx="459">
                  <c:v>0</c:v>
                </c:pt>
                <c:pt idx="460">
                  <c:v>0</c:v>
                </c:pt>
                <c:pt idx="461">
                  <c:v>0</c:v>
                </c:pt>
                <c:pt idx="462">
                  <c:v>0</c:v>
                </c:pt>
                <c:pt idx="463">
                  <c:v>0</c:v>
                </c:pt>
                <c:pt idx="464">
                  <c:v>0</c:v>
                </c:pt>
                <c:pt idx="465">
                  <c:v>0</c:v>
                </c:pt>
                <c:pt idx="466">
                  <c:v>0</c:v>
                </c:pt>
                <c:pt idx="467">
                  <c:v>0</c:v>
                </c:pt>
                <c:pt idx="468">
                  <c:v>0</c:v>
                </c:pt>
                <c:pt idx="469">
                  <c:v>0</c:v>
                </c:pt>
                <c:pt idx="470">
                  <c:v>0</c:v>
                </c:pt>
                <c:pt idx="471">
                  <c:v>0</c:v>
                </c:pt>
                <c:pt idx="472">
                  <c:v>0</c:v>
                </c:pt>
                <c:pt idx="473">
                  <c:v>0</c:v>
                </c:pt>
                <c:pt idx="474">
                  <c:v>0</c:v>
                </c:pt>
                <c:pt idx="475">
                  <c:v>0</c:v>
                </c:pt>
                <c:pt idx="476">
                  <c:v>0</c:v>
                </c:pt>
                <c:pt idx="477">
                  <c:v>0</c:v>
                </c:pt>
                <c:pt idx="478">
                  <c:v>0</c:v>
                </c:pt>
                <c:pt idx="479">
                  <c:v>0</c:v>
                </c:pt>
                <c:pt idx="480">
                  <c:v>0</c:v>
                </c:pt>
                <c:pt idx="481">
                  <c:v>0</c:v>
                </c:pt>
                <c:pt idx="482">
                  <c:v>0</c:v>
                </c:pt>
                <c:pt idx="483">
                  <c:v>0</c:v>
                </c:pt>
                <c:pt idx="484">
                  <c:v>0</c:v>
                </c:pt>
                <c:pt idx="485">
                  <c:v>0</c:v>
                </c:pt>
                <c:pt idx="486">
                  <c:v>0</c:v>
                </c:pt>
                <c:pt idx="487">
                  <c:v>0</c:v>
                </c:pt>
                <c:pt idx="488">
                  <c:v>0</c:v>
                </c:pt>
                <c:pt idx="489">
                  <c:v>0</c:v>
                </c:pt>
                <c:pt idx="490">
                  <c:v>0</c:v>
                </c:pt>
                <c:pt idx="491">
                  <c:v>0</c:v>
                </c:pt>
                <c:pt idx="492">
                  <c:v>0</c:v>
                </c:pt>
                <c:pt idx="493">
                  <c:v>0</c:v>
                </c:pt>
                <c:pt idx="494">
                  <c:v>0</c:v>
                </c:pt>
                <c:pt idx="495">
                  <c:v>0</c:v>
                </c:pt>
                <c:pt idx="496">
                  <c:v>0</c:v>
                </c:pt>
                <c:pt idx="497">
                  <c:v>0</c:v>
                </c:pt>
                <c:pt idx="498">
                  <c:v>0</c:v>
                </c:pt>
                <c:pt idx="499">
                  <c:v>0</c:v>
                </c:pt>
                <c:pt idx="500">
                  <c:v>0</c:v>
                </c:pt>
                <c:pt idx="501">
                  <c:v>0</c:v>
                </c:pt>
                <c:pt idx="502">
                  <c:v>0</c:v>
                </c:pt>
                <c:pt idx="503">
                  <c:v>0</c:v>
                </c:pt>
                <c:pt idx="504">
                  <c:v>0</c:v>
                </c:pt>
                <c:pt idx="505">
                  <c:v>0</c:v>
                </c:pt>
                <c:pt idx="506">
                  <c:v>0</c:v>
                </c:pt>
                <c:pt idx="507">
                  <c:v>0</c:v>
                </c:pt>
                <c:pt idx="508">
                  <c:v>0</c:v>
                </c:pt>
                <c:pt idx="509">
                  <c:v>0</c:v>
                </c:pt>
                <c:pt idx="510">
                  <c:v>0</c:v>
                </c:pt>
                <c:pt idx="511">
                  <c:v>0</c:v>
                </c:pt>
                <c:pt idx="512">
                  <c:v>0</c:v>
                </c:pt>
                <c:pt idx="513">
                  <c:v>0</c:v>
                </c:pt>
                <c:pt idx="514">
                  <c:v>0</c:v>
                </c:pt>
                <c:pt idx="515">
                  <c:v>0</c:v>
                </c:pt>
                <c:pt idx="516">
                  <c:v>0</c:v>
                </c:pt>
                <c:pt idx="517">
                  <c:v>0</c:v>
                </c:pt>
                <c:pt idx="518">
                  <c:v>0</c:v>
                </c:pt>
                <c:pt idx="519">
                  <c:v>0</c:v>
                </c:pt>
                <c:pt idx="520">
                  <c:v>0</c:v>
                </c:pt>
                <c:pt idx="521">
                  <c:v>0</c:v>
                </c:pt>
                <c:pt idx="522">
                  <c:v>0</c:v>
                </c:pt>
                <c:pt idx="523">
                  <c:v>0</c:v>
                </c:pt>
                <c:pt idx="524">
                  <c:v>0</c:v>
                </c:pt>
                <c:pt idx="525">
                  <c:v>0</c:v>
                </c:pt>
                <c:pt idx="526">
                  <c:v>0</c:v>
                </c:pt>
                <c:pt idx="527">
                  <c:v>0</c:v>
                </c:pt>
                <c:pt idx="528">
                  <c:v>0</c:v>
                </c:pt>
                <c:pt idx="529">
                  <c:v>0</c:v>
                </c:pt>
                <c:pt idx="530">
                  <c:v>0</c:v>
                </c:pt>
                <c:pt idx="531">
                  <c:v>0</c:v>
                </c:pt>
                <c:pt idx="532">
                  <c:v>0</c:v>
                </c:pt>
                <c:pt idx="533">
                  <c:v>0</c:v>
                </c:pt>
                <c:pt idx="534">
                  <c:v>0</c:v>
                </c:pt>
                <c:pt idx="535">
                  <c:v>0</c:v>
                </c:pt>
                <c:pt idx="536">
                  <c:v>0</c:v>
                </c:pt>
                <c:pt idx="537">
                  <c:v>0</c:v>
                </c:pt>
                <c:pt idx="538">
                  <c:v>0</c:v>
                </c:pt>
                <c:pt idx="539">
                  <c:v>0</c:v>
                </c:pt>
                <c:pt idx="540">
                  <c:v>0</c:v>
                </c:pt>
                <c:pt idx="541">
                  <c:v>0</c:v>
                </c:pt>
                <c:pt idx="542">
                  <c:v>0</c:v>
                </c:pt>
                <c:pt idx="543">
                  <c:v>0</c:v>
                </c:pt>
                <c:pt idx="544">
                  <c:v>0</c:v>
                </c:pt>
                <c:pt idx="545">
                  <c:v>0</c:v>
                </c:pt>
                <c:pt idx="546">
                  <c:v>0</c:v>
                </c:pt>
                <c:pt idx="547">
                  <c:v>0</c:v>
                </c:pt>
                <c:pt idx="548">
                  <c:v>0</c:v>
                </c:pt>
                <c:pt idx="549">
                  <c:v>0</c:v>
                </c:pt>
                <c:pt idx="550">
                  <c:v>0</c:v>
                </c:pt>
                <c:pt idx="551">
                  <c:v>0</c:v>
                </c:pt>
                <c:pt idx="552">
                  <c:v>0</c:v>
                </c:pt>
                <c:pt idx="553">
                  <c:v>0</c:v>
                </c:pt>
                <c:pt idx="554">
                  <c:v>0</c:v>
                </c:pt>
                <c:pt idx="555">
                  <c:v>0</c:v>
                </c:pt>
                <c:pt idx="556">
                  <c:v>0</c:v>
                </c:pt>
                <c:pt idx="557">
                  <c:v>0</c:v>
                </c:pt>
                <c:pt idx="558">
                  <c:v>0</c:v>
                </c:pt>
                <c:pt idx="559">
                  <c:v>0</c:v>
                </c:pt>
                <c:pt idx="560">
                  <c:v>0</c:v>
                </c:pt>
                <c:pt idx="561">
                  <c:v>0</c:v>
                </c:pt>
                <c:pt idx="562">
                  <c:v>0</c:v>
                </c:pt>
                <c:pt idx="563">
                  <c:v>0</c:v>
                </c:pt>
                <c:pt idx="564">
                  <c:v>0</c:v>
                </c:pt>
                <c:pt idx="565">
                  <c:v>0</c:v>
                </c:pt>
                <c:pt idx="566">
                  <c:v>0</c:v>
                </c:pt>
                <c:pt idx="567">
                  <c:v>0</c:v>
                </c:pt>
                <c:pt idx="568">
                  <c:v>0</c:v>
                </c:pt>
                <c:pt idx="569">
                  <c:v>0</c:v>
                </c:pt>
                <c:pt idx="570">
                  <c:v>0</c:v>
                </c:pt>
                <c:pt idx="571">
                  <c:v>0</c:v>
                </c:pt>
                <c:pt idx="572">
                  <c:v>0</c:v>
                </c:pt>
                <c:pt idx="573">
                  <c:v>0</c:v>
                </c:pt>
                <c:pt idx="574">
                  <c:v>0</c:v>
                </c:pt>
                <c:pt idx="575">
                  <c:v>0</c:v>
                </c:pt>
                <c:pt idx="576">
                  <c:v>0</c:v>
                </c:pt>
                <c:pt idx="577">
                  <c:v>0</c:v>
                </c:pt>
                <c:pt idx="578">
                  <c:v>0</c:v>
                </c:pt>
                <c:pt idx="579">
                  <c:v>0</c:v>
                </c:pt>
                <c:pt idx="580">
                  <c:v>0</c:v>
                </c:pt>
                <c:pt idx="581">
                  <c:v>0</c:v>
                </c:pt>
                <c:pt idx="582">
                  <c:v>0</c:v>
                </c:pt>
                <c:pt idx="583">
                  <c:v>0</c:v>
                </c:pt>
                <c:pt idx="584">
                  <c:v>0</c:v>
                </c:pt>
                <c:pt idx="585">
                  <c:v>0</c:v>
                </c:pt>
                <c:pt idx="586">
                  <c:v>0</c:v>
                </c:pt>
                <c:pt idx="587">
                  <c:v>0</c:v>
                </c:pt>
                <c:pt idx="588">
                  <c:v>0</c:v>
                </c:pt>
                <c:pt idx="589">
                  <c:v>0</c:v>
                </c:pt>
                <c:pt idx="590">
                  <c:v>0</c:v>
                </c:pt>
                <c:pt idx="591">
                  <c:v>0</c:v>
                </c:pt>
                <c:pt idx="592">
                  <c:v>0</c:v>
                </c:pt>
                <c:pt idx="593">
                  <c:v>0</c:v>
                </c:pt>
                <c:pt idx="594">
                  <c:v>0</c:v>
                </c:pt>
                <c:pt idx="595">
                  <c:v>0</c:v>
                </c:pt>
                <c:pt idx="596">
                  <c:v>0</c:v>
                </c:pt>
                <c:pt idx="597">
                  <c:v>0</c:v>
                </c:pt>
                <c:pt idx="598">
                  <c:v>0</c:v>
                </c:pt>
                <c:pt idx="599">
                  <c:v>0</c:v>
                </c:pt>
                <c:pt idx="600">
                  <c:v>0</c:v>
                </c:pt>
                <c:pt idx="601">
                  <c:v>0</c:v>
                </c:pt>
                <c:pt idx="602">
                  <c:v>0</c:v>
                </c:pt>
                <c:pt idx="603">
                  <c:v>0</c:v>
                </c:pt>
                <c:pt idx="604">
                  <c:v>0</c:v>
                </c:pt>
                <c:pt idx="605">
                  <c:v>0</c:v>
                </c:pt>
                <c:pt idx="606">
                  <c:v>0</c:v>
                </c:pt>
                <c:pt idx="607">
                  <c:v>0</c:v>
                </c:pt>
                <c:pt idx="608">
                  <c:v>0</c:v>
                </c:pt>
                <c:pt idx="609">
                  <c:v>0</c:v>
                </c:pt>
                <c:pt idx="610">
                  <c:v>0</c:v>
                </c:pt>
                <c:pt idx="611">
                  <c:v>0</c:v>
                </c:pt>
                <c:pt idx="612">
                  <c:v>0</c:v>
                </c:pt>
                <c:pt idx="613">
                  <c:v>0</c:v>
                </c:pt>
                <c:pt idx="614">
                  <c:v>0</c:v>
                </c:pt>
                <c:pt idx="615">
                  <c:v>0</c:v>
                </c:pt>
                <c:pt idx="616">
                  <c:v>0</c:v>
                </c:pt>
                <c:pt idx="617">
                  <c:v>0</c:v>
                </c:pt>
                <c:pt idx="618">
                  <c:v>0</c:v>
                </c:pt>
                <c:pt idx="619">
                  <c:v>0</c:v>
                </c:pt>
                <c:pt idx="620">
                  <c:v>0</c:v>
                </c:pt>
                <c:pt idx="621">
                  <c:v>0</c:v>
                </c:pt>
                <c:pt idx="622">
                  <c:v>0</c:v>
                </c:pt>
                <c:pt idx="623">
                  <c:v>0</c:v>
                </c:pt>
                <c:pt idx="624">
                  <c:v>0</c:v>
                </c:pt>
                <c:pt idx="625">
                  <c:v>0</c:v>
                </c:pt>
                <c:pt idx="626">
                  <c:v>0</c:v>
                </c:pt>
                <c:pt idx="627">
                  <c:v>0</c:v>
                </c:pt>
                <c:pt idx="628">
                  <c:v>0</c:v>
                </c:pt>
                <c:pt idx="629">
                  <c:v>0</c:v>
                </c:pt>
                <c:pt idx="630">
                  <c:v>0</c:v>
                </c:pt>
                <c:pt idx="631">
                  <c:v>0</c:v>
                </c:pt>
                <c:pt idx="632">
                  <c:v>0</c:v>
                </c:pt>
                <c:pt idx="633">
                  <c:v>0</c:v>
                </c:pt>
                <c:pt idx="634">
                  <c:v>0</c:v>
                </c:pt>
                <c:pt idx="635">
                  <c:v>0</c:v>
                </c:pt>
                <c:pt idx="636">
                  <c:v>0</c:v>
                </c:pt>
                <c:pt idx="637">
                  <c:v>0</c:v>
                </c:pt>
                <c:pt idx="638">
                  <c:v>0</c:v>
                </c:pt>
                <c:pt idx="639">
                  <c:v>0</c:v>
                </c:pt>
                <c:pt idx="640">
                  <c:v>0</c:v>
                </c:pt>
                <c:pt idx="641">
                  <c:v>0</c:v>
                </c:pt>
                <c:pt idx="642">
                  <c:v>0</c:v>
                </c:pt>
                <c:pt idx="643">
                  <c:v>0</c:v>
                </c:pt>
                <c:pt idx="644">
                  <c:v>0</c:v>
                </c:pt>
                <c:pt idx="645">
                  <c:v>0</c:v>
                </c:pt>
                <c:pt idx="646">
                  <c:v>0</c:v>
                </c:pt>
                <c:pt idx="647">
                  <c:v>0</c:v>
                </c:pt>
                <c:pt idx="648">
                  <c:v>0</c:v>
                </c:pt>
                <c:pt idx="649">
                  <c:v>0</c:v>
                </c:pt>
                <c:pt idx="650">
                  <c:v>0</c:v>
                </c:pt>
                <c:pt idx="651">
                  <c:v>0</c:v>
                </c:pt>
                <c:pt idx="652">
                  <c:v>0</c:v>
                </c:pt>
                <c:pt idx="653">
                  <c:v>0</c:v>
                </c:pt>
                <c:pt idx="654">
                  <c:v>0</c:v>
                </c:pt>
                <c:pt idx="655">
                  <c:v>0</c:v>
                </c:pt>
                <c:pt idx="656">
                  <c:v>0</c:v>
                </c:pt>
                <c:pt idx="657">
                  <c:v>0</c:v>
                </c:pt>
                <c:pt idx="658">
                  <c:v>0</c:v>
                </c:pt>
                <c:pt idx="659">
                  <c:v>0</c:v>
                </c:pt>
                <c:pt idx="660">
                  <c:v>0</c:v>
                </c:pt>
                <c:pt idx="661">
                  <c:v>0</c:v>
                </c:pt>
                <c:pt idx="662">
                  <c:v>0</c:v>
                </c:pt>
                <c:pt idx="663">
                  <c:v>0</c:v>
                </c:pt>
                <c:pt idx="664">
                  <c:v>0</c:v>
                </c:pt>
                <c:pt idx="665">
                  <c:v>0</c:v>
                </c:pt>
                <c:pt idx="666">
                  <c:v>0</c:v>
                </c:pt>
                <c:pt idx="667">
                  <c:v>0</c:v>
                </c:pt>
                <c:pt idx="668">
                  <c:v>0</c:v>
                </c:pt>
                <c:pt idx="669">
                  <c:v>0</c:v>
                </c:pt>
                <c:pt idx="670">
                  <c:v>0</c:v>
                </c:pt>
                <c:pt idx="671">
                  <c:v>0</c:v>
                </c:pt>
                <c:pt idx="672">
                  <c:v>0</c:v>
                </c:pt>
                <c:pt idx="673">
                  <c:v>0</c:v>
                </c:pt>
                <c:pt idx="674">
                  <c:v>0</c:v>
                </c:pt>
                <c:pt idx="675">
                  <c:v>0</c:v>
                </c:pt>
                <c:pt idx="676">
                  <c:v>0</c:v>
                </c:pt>
                <c:pt idx="677">
                  <c:v>0</c:v>
                </c:pt>
                <c:pt idx="678">
                  <c:v>0</c:v>
                </c:pt>
                <c:pt idx="679">
                  <c:v>0</c:v>
                </c:pt>
                <c:pt idx="680">
                  <c:v>0</c:v>
                </c:pt>
                <c:pt idx="681">
                  <c:v>0</c:v>
                </c:pt>
                <c:pt idx="682">
                  <c:v>0</c:v>
                </c:pt>
                <c:pt idx="683">
                  <c:v>0</c:v>
                </c:pt>
                <c:pt idx="684">
                  <c:v>0</c:v>
                </c:pt>
                <c:pt idx="685">
                  <c:v>0</c:v>
                </c:pt>
                <c:pt idx="686">
                  <c:v>0</c:v>
                </c:pt>
                <c:pt idx="687">
                  <c:v>0</c:v>
                </c:pt>
                <c:pt idx="688">
                  <c:v>0</c:v>
                </c:pt>
                <c:pt idx="689">
                  <c:v>0</c:v>
                </c:pt>
                <c:pt idx="690">
                  <c:v>0</c:v>
                </c:pt>
                <c:pt idx="691">
                  <c:v>0</c:v>
                </c:pt>
                <c:pt idx="692">
                  <c:v>0</c:v>
                </c:pt>
                <c:pt idx="693">
                  <c:v>0</c:v>
                </c:pt>
                <c:pt idx="694">
                  <c:v>0</c:v>
                </c:pt>
                <c:pt idx="695">
                  <c:v>0</c:v>
                </c:pt>
                <c:pt idx="696">
                  <c:v>0</c:v>
                </c:pt>
                <c:pt idx="697">
                  <c:v>0</c:v>
                </c:pt>
                <c:pt idx="698">
                  <c:v>0</c:v>
                </c:pt>
                <c:pt idx="699">
                  <c:v>0</c:v>
                </c:pt>
                <c:pt idx="700">
                  <c:v>0</c:v>
                </c:pt>
                <c:pt idx="701">
                  <c:v>0</c:v>
                </c:pt>
                <c:pt idx="702">
                  <c:v>0</c:v>
                </c:pt>
                <c:pt idx="703">
                  <c:v>0</c:v>
                </c:pt>
                <c:pt idx="704">
                  <c:v>0</c:v>
                </c:pt>
                <c:pt idx="705">
                  <c:v>0</c:v>
                </c:pt>
                <c:pt idx="706">
                  <c:v>0</c:v>
                </c:pt>
                <c:pt idx="707">
                  <c:v>0</c:v>
                </c:pt>
                <c:pt idx="708">
                  <c:v>0</c:v>
                </c:pt>
                <c:pt idx="709">
                  <c:v>0</c:v>
                </c:pt>
                <c:pt idx="710">
                  <c:v>0</c:v>
                </c:pt>
                <c:pt idx="711">
                  <c:v>0</c:v>
                </c:pt>
                <c:pt idx="712">
                  <c:v>0</c:v>
                </c:pt>
                <c:pt idx="713">
                  <c:v>0</c:v>
                </c:pt>
                <c:pt idx="714">
                  <c:v>0</c:v>
                </c:pt>
                <c:pt idx="715">
                  <c:v>0</c:v>
                </c:pt>
                <c:pt idx="716">
                  <c:v>0</c:v>
                </c:pt>
                <c:pt idx="717">
                  <c:v>0</c:v>
                </c:pt>
                <c:pt idx="718">
                  <c:v>0</c:v>
                </c:pt>
                <c:pt idx="719">
                  <c:v>0</c:v>
                </c:pt>
                <c:pt idx="720">
                  <c:v>0</c:v>
                </c:pt>
                <c:pt idx="721">
                  <c:v>0</c:v>
                </c:pt>
                <c:pt idx="722">
                  <c:v>0</c:v>
                </c:pt>
                <c:pt idx="723">
                  <c:v>0</c:v>
                </c:pt>
                <c:pt idx="724">
                  <c:v>0</c:v>
                </c:pt>
                <c:pt idx="725">
                  <c:v>0</c:v>
                </c:pt>
                <c:pt idx="726">
                  <c:v>0</c:v>
                </c:pt>
                <c:pt idx="727">
                  <c:v>0</c:v>
                </c:pt>
                <c:pt idx="728">
                  <c:v>0</c:v>
                </c:pt>
                <c:pt idx="729">
                  <c:v>0</c:v>
                </c:pt>
                <c:pt idx="730">
                  <c:v>0</c:v>
                </c:pt>
                <c:pt idx="731">
                  <c:v>0</c:v>
                </c:pt>
                <c:pt idx="732">
                  <c:v>0</c:v>
                </c:pt>
                <c:pt idx="733">
                  <c:v>0</c:v>
                </c:pt>
                <c:pt idx="734">
                  <c:v>0</c:v>
                </c:pt>
                <c:pt idx="735">
                  <c:v>0</c:v>
                </c:pt>
                <c:pt idx="736">
                  <c:v>0</c:v>
                </c:pt>
                <c:pt idx="737">
                  <c:v>0</c:v>
                </c:pt>
                <c:pt idx="738">
                  <c:v>0</c:v>
                </c:pt>
                <c:pt idx="739">
                  <c:v>0</c:v>
                </c:pt>
                <c:pt idx="740">
                  <c:v>0</c:v>
                </c:pt>
                <c:pt idx="741">
                  <c:v>0</c:v>
                </c:pt>
                <c:pt idx="742">
                  <c:v>0</c:v>
                </c:pt>
                <c:pt idx="743">
                  <c:v>0</c:v>
                </c:pt>
                <c:pt idx="744">
                  <c:v>0</c:v>
                </c:pt>
                <c:pt idx="745">
                  <c:v>0</c:v>
                </c:pt>
                <c:pt idx="746">
                  <c:v>0</c:v>
                </c:pt>
                <c:pt idx="747">
                  <c:v>0</c:v>
                </c:pt>
                <c:pt idx="748">
                  <c:v>0</c:v>
                </c:pt>
                <c:pt idx="749">
                  <c:v>0</c:v>
                </c:pt>
                <c:pt idx="750">
                  <c:v>0</c:v>
                </c:pt>
                <c:pt idx="751">
                  <c:v>0</c:v>
                </c:pt>
                <c:pt idx="752">
                  <c:v>0</c:v>
                </c:pt>
                <c:pt idx="753">
                  <c:v>0</c:v>
                </c:pt>
                <c:pt idx="754">
                  <c:v>0</c:v>
                </c:pt>
                <c:pt idx="755">
                  <c:v>0</c:v>
                </c:pt>
                <c:pt idx="756">
                  <c:v>0</c:v>
                </c:pt>
                <c:pt idx="757">
                  <c:v>0</c:v>
                </c:pt>
                <c:pt idx="758">
                  <c:v>0</c:v>
                </c:pt>
                <c:pt idx="759">
                  <c:v>0</c:v>
                </c:pt>
                <c:pt idx="760">
                  <c:v>0</c:v>
                </c:pt>
                <c:pt idx="761">
                  <c:v>0</c:v>
                </c:pt>
                <c:pt idx="762">
                  <c:v>0</c:v>
                </c:pt>
                <c:pt idx="763">
                  <c:v>0</c:v>
                </c:pt>
                <c:pt idx="764">
                  <c:v>0</c:v>
                </c:pt>
                <c:pt idx="765">
                  <c:v>0</c:v>
                </c:pt>
                <c:pt idx="766">
                  <c:v>0</c:v>
                </c:pt>
                <c:pt idx="767">
                  <c:v>0</c:v>
                </c:pt>
                <c:pt idx="768">
                  <c:v>0</c:v>
                </c:pt>
                <c:pt idx="769">
                  <c:v>0</c:v>
                </c:pt>
                <c:pt idx="770">
                  <c:v>0</c:v>
                </c:pt>
                <c:pt idx="771">
                  <c:v>0</c:v>
                </c:pt>
                <c:pt idx="772">
                  <c:v>0</c:v>
                </c:pt>
                <c:pt idx="773">
                  <c:v>0</c:v>
                </c:pt>
                <c:pt idx="774">
                  <c:v>0</c:v>
                </c:pt>
                <c:pt idx="775">
                  <c:v>0</c:v>
                </c:pt>
                <c:pt idx="776">
                  <c:v>0</c:v>
                </c:pt>
                <c:pt idx="777">
                  <c:v>0</c:v>
                </c:pt>
                <c:pt idx="778">
                  <c:v>0</c:v>
                </c:pt>
                <c:pt idx="779">
                  <c:v>0</c:v>
                </c:pt>
                <c:pt idx="780">
                  <c:v>0</c:v>
                </c:pt>
                <c:pt idx="781">
                  <c:v>0</c:v>
                </c:pt>
                <c:pt idx="782">
                  <c:v>0</c:v>
                </c:pt>
                <c:pt idx="783">
                  <c:v>0</c:v>
                </c:pt>
                <c:pt idx="784">
                  <c:v>0</c:v>
                </c:pt>
                <c:pt idx="785">
                  <c:v>0</c:v>
                </c:pt>
                <c:pt idx="786">
                  <c:v>0</c:v>
                </c:pt>
                <c:pt idx="787">
                  <c:v>0</c:v>
                </c:pt>
                <c:pt idx="788">
                  <c:v>0</c:v>
                </c:pt>
                <c:pt idx="789">
                  <c:v>0</c:v>
                </c:pt>
                <c:pt idx="790">
                  <c:v>0</c:v>
                </c:pt>
                <c:pt idx="791">
                  <c:v>0</c:v>
                </c:pt>
                <c:pt idx="792">
                  <c:v>0</c:v>
                </c:pt>
                <c:pt idx="793">
                  <c:v>0</c:v>
                </c:pt>
                <c:pt idx="794">
                  <c:v>0</c:v>
                </c:pt>
                <c:pt idx="795">
                  <c:v>0</c:v>
                </c:pt>
                <c:pt idx="796">
                  <c:v>0</c:v>
                </c:pt>
                <c:pt idx="797">
                  <c:v>0</c:v>
                </c:pt>
                <c:pt idx="798">
                  <c:v>0</c:v>
                </c:pt>
                <c:pt idx="799">
                  <c:v>0</c:v>
                </c:pt>
                <c:pt idx="800">
                  <c:v>0</c:v>
                </c:pt>
                <c:pt idx="801">
                  <c:v>0</c:v>
                </c:pt>
                <c:pt idx="802">
                  <c:v>0</c:v>
                </c:pt>
                <c:pt idx="803">
                  <c:v>0</c:v>
                </c:pt>
                <c:pt idx="804">
                  <c:v>0</c:v>
                </c:pt>
                <c:pt idx="805">
                  <c:v>0</c:v>
                </c:pt>
                <c:pt idx="806">
                  <c:v>0</c:v>
                </c:pt>
                <c:pt idx="807">
                  <c:v>0</c:v>
                </c:pt>
                <c:pt idx="808">
                  <c:v>0</c:v>
                </c:pt>
                <c:pt idx="809">
                  <c:v>0</c:v>
                </c:pt>
                <c:pt idx="810">
                  <c:v>0</c:v>
                </c:pt>
                <c:pt idx="811">
                  <c:v>0</c:v>
                </c:pt>
                <c:pt idx="812">
                  <c:v>0</c:v>
                </c:pt>
                <c:pt idx="813">
                  <c:v>0</c:v>
                </c:pt>
                <c:pt idx="814">
                  <c:v>0</c:v>
                </c:pt>
                <c:pt idx="815">
                  <c:v>0</c:v>
                </c:pt>
                <c:pt idx="816">
                  <c:v>0</c:v>
                </c:pt>
                <c:pt idx="817">
                  <c:v>0</c:v>
                </c:pt>
                <c:pt idx="818">
                  <c:v>0</c:v>
                </c:pt>
                <c:pt idx="819">
                  <c:v>0</c:v>
                </c:pt>
                <c:pt idx="820">
                  <c:v>0</c:v>
                </c:pt>
                <c:pt idx="821">
                  <c:v>0</c:v>
                </c:pt>
                <c:pt idx="822">
                  <c:v>0</c:v>
                </c:pt>
                <c:pt idx="823">
                  <c:v>0</c:v>
                </c:pt>
                <c:pt idx="824">
                  <c:v>0</c:v>
                </c:pt>
                <c:pt idx="825">
                  <c:v>0</c:v>
                </c:pt>
                <c:pt idx="826">
                  <c:v>0</c:v>
                </c:pt>
                <c:pt idx="827">
                  <c:v>0</c:v>
                </c:pt>
                <c:pt idx="828">
                  <c:v>0</c:v>
                </c:pt>
                <c:pt idx="829">
                  <c:v>0</c:v>
                </c:pt>
                <c:pt idx="830">
                  <c:v>0</c:v>
                </c:pt>
                <c:pt idx="831">
                  <c:v>0</c:v>
                </c:pt>
                <c:pt idx="832">
                  <c:v>0</c:v>
                </c:pt>
                <c:pt idx="833">
                  <c:v>0</c:v>
                </c:pt>
                <c:pt idx="834">
                  <c:v>0</c:v>
                </c:pt>
                <c:pt idx="835">
                  <c:v>0</c:v>
                </c:pt>
                <c:pt idx="836">
                  <c:v>0</c:v>
                </c:pt>
                <c:pt idx="837">
                  <c:v>0</c:v>
                </c:pt>
                <c:pt idx="838">
                  <c:v>0</c:v>
                </c:pt>
                <c:pt idx="839">
                  <c:v>0</c:v>
                </c:pt>
                <c:pt idx="840">
                  <c:v>0</c:v>
                </c:pt>
                <c:pt idx="841">
                  <c:v>0</c:v>
                </c:pt>
                <c:pt idx="842">
                  <c:v>0</c:v>
                </c:pt>
                <c:pt idx="843">
                  <c:v>0</c:v>
                </c:pt>
                <c:pt idx="844">
                  <c:v>0</c:v>
                </c:pt>
                <c:pt idx="845">
                  <c:v>0</c:v>
                </c:pt>
                <c:pt idx="846">
                  <c:v>0</c:v>
                </c:pt>
                <c:pt idx="847">
                  <c:v>0</c:v>
                </c:pt>
                <c:pt idx="848">
                  <c:v>0</c:v>
                </c:pt>
                <c:pt idx="849">
                  <c:v>0</c:v>
                </c:pt>
                <c:pt idx="850">
                  <c:v>0</c:v>
                </c:pt>
                <c:pt idx="851">
                  <c:v>0</c:v>
                </c:pt>
                <c:pt idx="852">
                  <c:v>0</c:v>
                </c:pt>
                <c:pt idx="853">
                  <c:v>0</c:v>
                </c:pt>
                <c:pt idx="854">
                  <c:v>0</c:v>
                </c:pt>
                <c:pt idx="855">
                  <c:v>0</c:v>
                </c:pt>
                <c:pt idx="856">
                  <c:v>0</c:v>
                </c:pt>
                <c:pt idx="857">
                  <c:v>0</c:v>
                </c:pt>
                <c:pt idx="858">
                  <c:v>0</c:v>
                </c:pt>
                <c:pt idx="859">
                  <c:v>0</c:v>
                </c:pt>
                <c:pt idx="860">
                  <c:v>0</c:v>
                </c:pt>
                <c:pt idx="861">
                  <c:v>0</c:v>
                </c:pt>
                <c:pt idx="862">
                  <c:v>0</c:v>
                </c:pt>
                <c:pt idx="863">
                  <c:v>0</c:v>
                </c:pt>
                <c:pt idx="864">
                  <c:v>0</c:v>
                </c:pt>
                <c:pt idx="865">
                  <c:v>0</c:v>
                </c:pt>
                <c:pt idx="866">
                  <c:v>0</c:v>
                </c:pt>
                <c:pt idx="867">
                  <c:v>0</c:v>
                </c:pt>
                <c:pt idx="868">
                  <c:v>0</c:v>
                </c:pt>
                <c:pt idx="869">
                  <c:v>0</c:v>
                </c:pt>
                <c:pt idx="870">
                  <c:v>0</c:v>
                </c:pt>
                <c:pt idx="871">
                  <c:v>0</c:v>
                </c:pt>
                <c:pt idx="872">
                  <c:v>0</c:v>
                </c:pt>
                <c:pt idx="873">
                  <c:v>0</c:v>
                </c:pt>
                <c:pt idx="874">
                  <c:v>0</c:v>
                </c:pt>
                <c:pt idx="875">
                  <c:v>0</c:v>
                </c:pt>
                <c:pt idx="876">
                  <c:v>0</c:v>
                </c:pt>
                <c:pt idx="877">
                  <c:v>0</c:v>
                </c:pt>
                <c:pt idx="878">
                  <c:v>0</c:v>
                </c:pt>
                <c:pt idx="879">
                  <c:v>0</c:v>
                </c:pt>
                <c:pt idx="880">
                  <c:v>0</c:v>
                </c:pt>
                <c:pt idx="881">
                  <c:v>0</c:v>
                </c:pt>
                <c:pt idx="882">
                  <c:v>0</c:v>
                </c:pt>
                <c:pt idx="883">
                  <c:v>0</c:v>
                </c:pt>
                <c:pt idx="884">
                  <c:v>0</c:v>
                </c:pt>
                <c:pt idx="885">
                  <c:v>0</c:v>
                </c:pt>
                <c:pt idx="886">
                  <c:v>0</c:v>
                </c:pt>
                <c:pt idx="887">
                  <c:v>0</c:v>
                </c:pt>
                <c:pt idx="888">
                  <c:v>0</c:v>
                </c:pt>
                <c:pt idx="889">
                  <c:v>0</c:v>
                </c:pt>
                <c:pt idx="890">
                  <c:v>0</c:v>
                </c:pt>
                <c:pt idx="891">
                  <c:v>0</c:v>
                </c:pt>
                <c:pt idx="892">
                  <c:v>0</c:v>
                </c:pt>
                <c:pt idx="893">
                  <c:v>0</c:v>
                </c:pt>
                <c:pt idx="894">
                  <c:v>0</c:v>
                </c:pt>
                <c:pt idx="895">
                  <c:v>0</c:v>
                </c:pt>
                <c:pt idx="896">
                  <c:v>0</c:v>
                </c:pt>
                <c:pt idx="897">
                  <c:v>0</c:v>
                </c:pt>
                <c:pt idx="898">
                  <c:v>0</c:v>
                </c:pt>
                <c:pt idx="899">
                  <c:v>0</c:v>
                </c:pt>
                <c:pt idx="900">
                  <c:v>0</c:v>
                </c:pt>
                <c:pt idx="901">
                  <c:v>0</c:v>
                </c:pt>
                <c:pt idx="902">
                  <c:v>0</c:v>
                </c:pt>
                <c:pt idx="903">
                  <c:v>0</c:v>
                </c:pt>
                <c:pt idx="904">
                  <c:v>0</c:v>
                </c:pt>
                <c:pt idx="905">
                  <c:v>0</c:v>
                </c:pt>
                <c:pt idx="906">
                  <c:v>0</c:v>
                </c:pt>
                <c:pt idx="907">
                  <c:v>0</c:v>
                </c:pt>
                <c:pt idx="908">
                  <c:v>0</c:v>
                </c:pt>
                <c:pt idx="909">
                  <c:v>0</c:v>
                </c:pt>
                <c:pt idx="910">
                  <c:v>0</c:v>
                </c:pt>
                <c:pt idx="911">
                  <c:v>0</c:v>
                </c:pt>
                <c:pt idx="912">
                  <c:v>0</c:v>
                </c:pt>
                <c:pt idx="913">
                  <c:v>0</c:v>
                </c:pt>
                <c:pt idx="914">
                  <c:v>0</c:v>
                </c:pt>
                <c:pt idx="915">
                  <c:v>0</c:v>
                </c:pt>
                <c:pt idx="916">
                  <c:v>0</c:v>
                </c:pt>
                <c:pt idx="917">
                  <c:v>0</c:v>
                </c:pt>
                <c:pt idx="918">
                  <c:v>0</c:v>
                </c:pt>
                <c:pt idx="919">
                  <c:v>0</c:v>
                </c:pt>
                <c:pt idx="920">
                  <c:v>0</c:v>
                </c:pt>
                <c:pt idx="921">
                  <c:v>0</c:v>
                </c:pt>
                <c:pt idx="922">
                  <c:v>0</c:v>
                </c:pt>
                <c:pt idx="923">
                  <c:v>0</c:v>
                </c:pt>
                <c:pt idx="924">
                  <c:v>0</c:v>
                </c:pt>
                <c:pt idx="925">
                  <c:v>0</c:v>
                </c:pt>
                <c:pt idx="926">
                  <c:v>0</c:v>
                </c:pt>
                <c:pt idx="927">
                  <c:v>0</c:v>
                </c:pt>
                <c:pt idx="928">
                  <c:v>0</c:v>
                </c:pt>
                <c:pt idx="929">
                  <c:v>0</c:v>
                </c:pt>
                <c:pt idx="930">
                  <c:v>0</c:v>
                </c:pt>
                <c:pt idx="931">
                  <c:v>0</c:v>
                </c:pt>
                <c:pt idx="932">
                  <c:v>0</c:v>
                </c:pt>
                <c:pt idx="933">
                  <c:v>0</c:v>
                </c:pt>
                <c:pt idx="934">
                  <c:v>0</c:v>
                </c:pt>
                <c:pt idx="935">
                  <c:v>0</c:v>
                </c:pt>
                <c:pt idx="936">
                  <c:v>0</c:v>
                </c:pt>
                <c:pt idx="937">
                  <c:v>0</c:v>
                </c:pt>
                <c:pt idx="938">
                  <c:v>0</c:v>
                </c:pt>
                <c:pt idx="939">
                  <c:v>0</c:v>
                </c:pt>
                <c:pt idx="940">
                  <c:v>0</c:v>
                </c:pt>
                <c:pt idx="941">
                  <c:v>0</c:v>
                </c:pt>
                <c:pt idx="942">
                  <c:v>0</c:v>
                </c:pt>
                <c:pt idx="943">
                  <c:v>0</c:v>
                </c:pt>
                <c:pt idx="944">
                  <c:v>0</c:v>
                </c:pt>
                <c:pt idx="945">
                  <c:v>0</c:v>
                </c:pt>
                <c:pt idx="946">
                  <c:v>0</c:v>
                </c:pt>
                <c:pt idx="947">
                  <c:v>0</c:v>
                </c:pt>
                <c:pt idx="948">
                  <c:v>0</c:v>
                </c:pt>
                <c:pt idx="949">
                  <c:v>0</c:v>
                </c:pt>
                <c:pt idx="950">
                  <c:v>0</c:v>
                </c:pt>
                <c:pt idx="951">
                  <c:v>0</c:v>
                </c:pt>
                <c:pt idx="952">
                  <c:v>0</c:v>
                </c:pt>
                <c:pt idx="953">
                  <c:v>0</c:v>
                </c:pt>
                <c:pt idx="954">
                  <c:v>0</c:v>
                </c:pt>
                <c:pt idx="955">
                  <c:v>0</c:v>
                </c:pt>
                <c:pt idx="956">
                  <c:v>0</c:v>
                </c:pt>
                <c:pt idx="957">
                  <c:v>0</c:v>
                </c:pt>
                <c:pt idx="958">
                  <c:v>0</c:v>
                </c:pt>
                <c:pt idx="959">
                  <c:v>0</c:v>
                </c:pt>
                <c:pt idx="960">
                  <c:v>0</c:v>
                </c:pt>
                <c:pt idx="961">
                  <c:v>0</c:v>
                </c:pt>
                <c:pt idx="962">
                  <c:v>0</c:v>
                </c:pt>
                <c:pt idx="963">
                  <c:v>0</c:v>
                </c:pt>
                <c:pt idx="964">
                  <c:v>0</c:v>
                </c:pt>
                <c:pt idx="965">
                  <c:v>0</c:v>
                </c:pt>
                <c:pt idx="966">
                  <c:v>0</c:v>
                </c:pt>
                <c:pt idx="967">
                  <c:v>0</c:v>
                </c:pt>
                <c:pt idx="968">
                  <c:v>0</c:v>
                </c:pt>
                <c:pt idx="969">
                  <c:v>0</c:v>
                </c:pt>
                <c:pt idx="970">
                  <c:v>0</c:v>
                </c:pt>
                <c:pt idx="971">
                  <c:v>0</c:v>
                </c:pt>
                <c:pt idx="972">
                  <c:v>0</c:v>
                </c:pt>
                <c:pt idx="973">
                  <c:v>0</c:v>
                </c:pt>
                <c:pt idx="974">
                  <c:v>0</c:v>
                </c:pt>
                <c:pt idx="975">
                  <c:v>0</c:v>
                </c:pt>
                <c:pt idx="976">
                  <c:v>0</c:v>
                </c:pt>
                <c:pt idx="977">
                  <c:v>0</c:v>
                </c:pt>
                <c:pt idx="978">
                  <c:v>0</c:v>
                </c:pt>
                <c:pt idx="979">
                  <c:v>0</c:v>
                </c:pt>
                <c:pt idx="980">
                  <c:v>0</c:v>
                </c:pt>
                <c:pt idx="981">
                  <c:v>0</c:v>
                </c:pt>
                <c:pt idx="982">
                  <c:v>0</c:v>
                </c:pt>
                <c:pt idx="983">
                  <c:v>0</c:v>
                </c:pt>
                <c:pt idx="984">
                  <c:v>0</c:v>
                </c:pt>
                <c:pt idx="985">
                  <c:v>0</c:v>
                </c:pt>
                <c:pt idx="986">
                  <c:v>0</c:v>
                </c:pt>
                <c:pt idx="987">
                  <c:v>0</c:v>
                </c:pt>
                <c:pt idx="988">
                  <c:v>0</c:v>
                </c:pt>
                <c:pt idx="989">
                  <c:v>0</c:v>
                </c:pt>
                <c:pt idx="990">
                  <c:v>0</c:v>
                </c:pt>
                <c:pt idx="991">
                  <c:v>0</c:v>
                </c:pt>
                <c:pt idx="992">
                  <c:v>0</c:v>
                </c:pt>
                <c:pt idx="993">
                  <c:v>0</c:v>
                </c:pt>
                <c:pt idx="994">
                  <c:v>0</c:v>
                </c:pt>
                <c:pt idx="995">
                  <c:v>0</c:v>
                </c:pt>
                <c:pt idx="996">
                  <c:v>0</c:v>
                </c:pt>
                <c:pt idx="997">
                  <c:v>0</c:v>
                </c:pt>
                <c:pt idx="998">
                  <c:v>0</c:v>
                </c:pt>
                <c:pt idx="999">
                  <c:v>0</c:v>
                </c:pt>
                <c:pt idx="1000">
                  <c:v>0</c:v>
                </c:pt>
                <c:pt idx="1001">
                  <c:v>0</c:v>
                </c:pt>
                <c:pt idx="1002">
                  <c:v>0</c:v>
                </c:pt>
                <c:pt idx="1003">
                  <c:v>0</c:v>
                </c:pt>
                <c:pt idx="1004">
                  <c:v>0</c:v>
                </c:pt>
                <c:pt idx="1005">
                  <c:v>0</c:v>
                </c:pt>
                <c:pt idx="1006">
                  <c:v>0</c:v>
                </c:pt>
                <c:pt idx="1007">
                  <c:v>0</c:v>
                </c:pt>
                <c:pt idx="1008">
                  <c:v>0</c:v>
                </c:pt>
                <c:pt idx="1009">
                  <c:v>0</c:v>
                </c:pt>
                <c:pt idx="1010">
                  <c:v>0</c:v>
                </c:pt>
                <c:pt idx="1011">
                  <c:v>0</c:v>
                </c:pt>
                <c:pt idx="1012">
                  <c:v>0</c:v>
                </c:pt>
                <c:pt idx="1013">
                  <c:v>0</c:v>
                </c:pt>
                <c:pt idx="1014">
                  <c:v>0</c:v>
                </c:pt>
                <c:pt idx="1015">
                  <c:v>0</c:v>
                </c:pt>
                <c:pt idx="1016">
                  <c:v>0</c:v>
                </c:pt>
                <c:pt idx="1017">
                  <c:v>0</c:v>
                </c:pt>
                <c:pt idx="1018">
                  <c:v>0</c:v>
                </c:pt>
                <c:pt idx="1019">
                  <c:v>0</c:v>
                </c:pt>
                <c:pt idx="1020">
                  <c:v>0</c:v>
                </c:pt>
                <c:pt idx="1021">
                  <c:v>0</c:v>
                </c:pt>
                <c:pt idx="1022">
                  <c:v>0</c:v>
                </c:pt>
                <c:pt idx="1023">
                  <c:v>0</c:v>
                </c:pt>
                <c:pt idx="1024">
                  <c:v>0</c:v>
                </c:pt>
                <c:pt idx="1025">
                  <c:v>0</c:v>
                </c:pt>
                <c:pt idx="1026">
                  <c:v>0</c:v>
                </c:pt>
                <c:pt idx="1027">
                  <c:v>0</c:v>
                </c:pt>
                <c:pt idx="1028">
                  <c:v>0</c:v>
                </c:pt>
                <c:pt idx="1029">
                  <c:v>0</c:v>
                </c:pt>
                <c:pt idx="1030">
                  <c:v>0</c:v>
                </c:pt>
                <c:pt idx="1031">
                  <c:v>0</c:v>
                </c:pt>
                <c:pt idx="1032">
                  <c:v>0</c:v>
                </c:pt>
                <c:pt idx="1033">
                  <c:v>0</c:v>
                </c:pt>
                <c:pt idx="1034">
                  <c:v>0</c:v>
                </c:pt>
                <c:pt idx="1035">
                  <c:v>0</c:v>
                </c:pt>
                <c:pt idx="1036">
                  <c:v>0</c:v>
                </c:pt>
                <c:pt idx="1037">
                  <c:v>0</c:v>
                </c:pt>
                <c:pt idx="1038">
                  <c:v>0</c:v>
                </c:pt>
                <c:pt idx="1039">
                  <c:v>0</c:v>
                </c:pt>
                <c:pt idx="1040">
                  <c:v>0</c:v>
                </c:pt>
                <c:pt idx="1041">
                  <c:v>0</c:v>
                </c:pt>
                <c:pt idx="1042">
                  <c:v>0</c:v>
                </c:pt>
                <c:pt idx="1043">
                  <c:v>0</c:v>
                </c:pt>
                <c:pt idx="1044">
                  <c:v>0</c:v>
                </c:pt>
                <c:pt idx="1045">
                  <c:v>0</c:v>
                </c:pt>
                <c:pt idx="1046">
                  <c:v>0</c:v>
                </c:pt>
                <c:pt idx="1047">
                  <c:v>0</c:v>
                </c:pt>
                <c:pt idx="1048">
                  <c:v>0</c:v>
                </c:pt>
                <c:pt idx="1049">
                  <c:v>0</c:v>
                </c:pt>
                <c:pt idx="1050">
                  <c:v>0</c:v>
                </c:pt>
                <c:pt idx="1051">
                  <c:v>0</c:v>
                </c:pt>
                <c:pt idx="1052">
                  <c:v>0</c:v>
                </c:pt>
                <c:pt idx="1053">
                  <c:v>0</c:v>
                </c:pt>
                <c:pt idx="1054">
                  <c:v>0</c:v>
                </c:pt>
                <c:pt idx="1055">
                  <c:v>0</c:v>
                </c:pt>
                <c:pt idx="1056">
                  <c:v>0</c:v>
                </c:pt>
                <c:pt idx="1057">
                  <c:v>0</c:v>
                </c:pt>
                <c:pt idx="1058">
                  <c:v>0</c:v>
                </c:pt>
                <c:pt idx="1059">
                  <c:v>0</c:v>
                </c:pt>
                <c:pt idx="1060">
                  <c:v>0</c:v>
                </c:pt>
                <c:pt idx="1061">
                  <c:v>0</c:v>
                </c:pt>
                <c:pt idx="1062">
                  <c:v>0</c:v>
                </c:pt>
                <c:pt idx="1063">
                  <c:v>0</c:v>
                </c:pt>
                <c:pt idx="1064">
                  <c:v>0</c:v>
                </c:pt>
                <c:pt idx="1065">
                  <c:v>0</c:v>
                </c:pt>
                <c:pt idx="1066">
                  <c:v>0</c:v>
                </c:pt>
                <c:pt idx="1067">
                  <c:v>0</c:v>
                </c:pt>
                <c:pt idx="1068">
                  <c:v>0</c:v>
                </c:pt>
                <c:pt idx="1069">
                  <c:v>0</c:v>
                </c:pt>
                <c:pt idx="1070">
                  <c:v>0</c:v>
                </c:pt>
                <c:pt idx="1071">
                  <c:v>0</c:v>
                </c:pt>
                <c:pt idx="1072">
                  <c:v>0</c:v>
                </c:pt>
                <c:pt idx="1073">
                  <c:v>0</c:v>
                </c:pt>
                <c:pt idx="1074">
                  <c:v>0</c:v>
                </c:pt>
                <c:pt idx="1075">
                  <c:v>0</c:v>
                </c:pt>
                <c:pt idx="1076">
                  <c:v>0</c:v>
                </c:pt>
                <c:pt idx="1077">
                  <c:v>0</c:v>
                </c:pt>
                <c:pt idx="1078">
                  <c:v>0</c:v>
                </c:pt>
                <c:pt idx="1079">
                  <c:v>0</c:v>
                </c:pt>
                <c:pt idx="1080">
                  <c:v>0</c:v>
                </c:pt>
                <c:pt idx="1081">
                  <c:v>0</c:v>
                </c:pt>
                <c:pt idx="1082">
                  <c:v>0</c:v>
                </c:pt>
                <c:pt idx="1083">
                  <c:v>0</c:v>
                </c:pt>
                <c:pt idx="1084">
                  <c:v>0</c:v>
                </c:pt>
                <c:pt idx="1085">
                  <c:v>0</c:v>
                </c:pt>
                <c:pt idx="1086">
                  <c:v>0</c:v>
                </c:pt>
                <c:pt idx="1087">
                  <c:v>0</c:v>
                </c:pt>
                <c:pt idx="1088">
                  <c:v>0</c:v>
                </c:pt>
                <c:pt idx="1089">
                  <c:v>0</c:v>
                </c:pt>
                <c:pt idx="1090">
                  <c:v>0</c:v>
                </c:pt>
                <c:pt idx="1091">
                  <c:v>0</c:v>
                </c:pt>
                <c:pt idx="1092">
                  <c:v>0</c:v>
                </c:pt>
                <c:pt idx="1093">
                  <c:v>0</c:v>
                </c:pt>
                <c:pt idx="1094">
                  <c:v>0</c:v>
                </c:pt>
                <c:pt idx="1095">
                  <c:v>0</c:v>
                </c:pt>
                <c:pt idx="1096">
                  <c:v>0</c:v>
                </c:pt>
                <c:pt idx="1097">
                  <c:v>0</c:v>
                </c:pt>
                <c:pt idx="1098">
                  <c:v>0</c:v>
                </c:pt>
                <c:pt idx="1099">
                  <c:v>0</c:v>
                </c:pt>
                <c:pt idx="1100">
                  <c:v>0</c:v>
                </c:pt>
                <c:pt idx="1101">
                  <c:v>0</c:v>
                </c:pt>
                <c:pt idx="1102">
                  <c:v>0</c:v>
                </c:pt>
                <c:pt idx="1103">
                  <c:v>0</c:v>
                </c:pt>
                <c:pt idx="1104">
                  <c:v>0</c:v>
                </c:pt>
                <c:pt idx="1105">
                  <c:v>0</c:v>
                </c:pt>
                <c:pt idx="1106">
                  <c:v>0</c:v>
                </c:pt>
                <c:pt idx="1107">
                  <c:v>0</c:v>
                </c:pt>
                <c:pt idx="1108">
                  <c:v>0</c:v>
                </c:pt>
                <c:pt idx="1109">
                  <c:v>0</c:v>
                </c:pt>
                <c:pt idx="1110">
                  <c:v>0</c:v>
                </c:pt>
                <c:pt idx="1111">
                  <c:v>0</c:v>
                </c:pt>
                <c:pt idx="1112">
                  <c:v>0</c:v>
                </c:pt>
                <c:pt idx="1113">
                  <c:v>0</c:v>
                </c:pt>
                <c:pt idx="1114">
                  <c:v>0</c:v>
                </c:pt>
                <c:pt idx="1115">
                  <c:v>0</c:v>
                </c:pt>
                <c:pt idx="1116">
                  <c:v>0</c:v>
                </c:pt>
                <c:pt idx="1117">
                  <c:v>0</c:v>
                </c:pt>
                <c:pt idx="1118">
                  <c:v>0</c:v>
                </c:pt>
                <c:pt idx="1119">
                  <c:v>0</c:v>
                </c:pt>
                <c:pt idx="1120">
                  <c:v>0</c:v>
                </c:pt>
                <c:pt idx="1121">
                  <c:v>0</c:v>
                </c:pt>
                <c:pt idx="1122">
                  <c:v>0</c:v>
                </c:pt>
                <c:pt idx="1123">
                  <c:v>0</c:v>
                </c:pt>
                <c:pt idx="1124">
                  <c:v>0</c:v>
                </c:pt>
                <c:pt idx="1125">
                  <c:v>0</c:v>
                </c:pt>
                <c:pt idx="1126">
                  <c:v>0</c:v>
                </c:pt>
                <c:pt idx="1127">
                  <c:v>0</c:v>
                </c:pt>
                <c:pt idx="1128">
                  <c:v>0</c:v>
                </c:pt>
                <c:pt idx="1129">
                  <c:v>0</c:v>
                </c:pt>
                <c:pt idx="1130">
                  <c:v>0</c:v>
                </c:pt>
                <c:pt idx="1131">
                  <c:v>0</c:v>
                </c:pt>
                <c:pt idx="1132">
                  <c:v>0</c:v>
                </c:pt>
                <c:pt idx="1133">
                  <c:v>0</c:v>
                </c:pt>
                <c:pt idx="1134">
                  <c:v>0</c:v>
                </c:pt>
                <c:pt idx="1135">
                  <c:v>0</c:v>
                </c:pt>
                <c:pt idx="1136">
                  <c:v>0</c:v>
                </c:pt>
                <c:pt idx="1137">
                  <c:v>0</c:v>
                </c:pt>
                <c:pt idx="1138">
                  <c:v>0</c:v>
                </c:pt>
                <c:pt idx="1139">
                  <c:v>0</c:v>
                </c:pt>
                <c:pt idx="1140">
                  <c:v>0</c:v>
                </c:pt>
                <c:pt idx="1141">
                  <c:v>0</c:v>
                </c:pt>
                <c:pt idx="1142">
                  <c:v>0</c:v>
                </c:pt>
                <c:pt idx="1143">
                  <c:v>0</c:v>
                </c:pt>
                <c:pt idx="1144">
                  <c:v>0</c:v>
                </c:pt>
                <c:pt idx="1145">
                  <c:v>0</c:v>
                </c:pt>
                <c:pt idx="1146">
                  <c:v>0</c:v>
                </c:pt>
                <c:pt idx="1147">
                  <c:v>0</c:v>
                </c:pt>
                <c:pt idx="1148">
                  <c:v>0</c:v>
                </c:pt>
                <c:pt idx="1149">
                  <c:v>0</c:v>
                </c:pt>
                <c:pt idx="1150">
                  <c:v>0</c:v>
                </c:pt>
                <c:pt idx="1151">
                  <c:v>0</c:v>
                </c:pt>
                <c:pt idx="1152">
                  <c:v>0</c:v>
                </c:pt>
                <c:pt idx="1153">
                  <c:v>0</c:v>
                </c:pt>
                <c:pt idx="1154">
                  <c:v>0</c:v>
                </c:pt>
                <c:pt idx="1155">
                  <c:v>0</c:v>
                </c:pt>
                <c:pt idx="1156">
                  <c:v>0</c:v>
                </c:pt>
                <c:pt idx="1157">
                  <c:v>0</c:v>
                </c:pt>
                <c:pt idx="1158">
                  <c:v>0</c:v>
                </c:pt>
                <c:pt idx="1159">
                  <c:v>0</c:v>
                </c:pt>
                <c:pt idx="1160">
                  <c:v>0</c:v>
                </c:pt>
                <c:pt idx="1161">
                  <c:v>0</c:v>
                </c:pt>
                <c:pt idx="1162">
                  <c:v>0</c:v>
                </c:pt>
                <c:pt idx="1163">
                  <c:v>0</c:v>
                </c:pt>
                <c:pt idx="1164">
                  <c:v>0</c:v>
                </c:pt>
                <c:pt idx="1165">
                  <c:v>0</c:v>
                </c:pt>
                <c:pt idx="1166">
                  <c:v>0</c:v>
                </c:pt>
                <c:pt idx="1167">
                  <c:v>0</c:v>
                </c:pt>
                <c:pt idx="1168">
                  <c:v>0</c:v>
                </c:pt>
                <c:pt idx="1169">
                  <c:v>0</c:v>
                </c:pt>
                <c:pt idx="1170">
                  <c:v>0</c:v>
                </c:pt>
                <c:pt idx="1171">
                  <c:v>0</c:v>
                </c:pt>
                <c:pt idx="1172">
                  <c:v>0</c:v>
                </c:pt>
                <c:pt idx="1173">
                  <c:v>0</c:v>
                </c:pt>
                <c:pt idx="1174">
                  <c:v>0</c:v>
                </c:pt>
                <c:pt idx="1175">
                  <c:v>0</c:v>
                </c:pt>
                <c:pt idx="1176">
                  <c:v>0</c:v>
                </c:pt>
                <c:pt idx="1177">
                  <c:v>0</c:v>
                </c:pt>
                <c:pt idx="1178">
                  <c:v>0</c:v>
                </c:pt>
                <c:pt idx="1179">
                  <c:v>0</c:v>
                </c:pt>
                <c:pt idx="1180">
                  <c:v>0</c:v>
                </c:pt>
                <c:pt idx="1181">
                  <c:v>0</c:v>
                </c:pt>
                <c:pt idx="1182">
                  <c:v>0</c:v>
                </c:pt>
                <c:pt idx="1183">
                  <c:v>0</c:v>
                </c:pt>
                <c:pt idx="1184">
                  <c:v>0</c:v>
                </c:pt>
                <c:pt idx="1185">
                  <c:v>0</c:v>
                </c:pt>
                <c:pt idx="1186">
                  <c:v>0</c:v>
                </c:pt>
                <c:pt idx="1187">
                  <c:v>0</c:v>
                </c:pt>
                <c:pt idx="1188">
                  <c:v>0</c:v>
                </c:pt>
                <c:pt idx="1189">
                  <c:v>0</c:v>
                </c:pt>
                <c:pt idx="1190">
                  <c:v>0</c:v>
                </c:pt>
                <c:pt idx="1191">
                  <c:v>0</c:v>
                </c:pt>
                <c:pt idx="1192">
                  <c:v>0</c:v>
                </c:pt>
                <c:pt idx="1193">
                  <c:v>0</c:v>
                </c:pt>
                <c:pt idx="1194">
                  <c:v>0</c:v>
                </c:pt>
                <c:pt idx="1195">
                  <c:v>0</c:v>
                </c:pt>
                <c:pt idx="1196">
                  <c:v>0</c:v>
                </c:pt>
                <c:pt idx="1197">
                  <c:v>0</c:v>
                </c:pt>
                <c:pt idx="1198">
                  <c:v>0</c:v>
                </c:pt>
                <c:pt idx="1199">
                  <c:v>0</c:v>
                </c:pt>
                <c:pt idx="1200">
                  <c:v>0</c:v>
                </c:pt>
                <c:pt idx="1201">
                  <c:v>0</c:v>
                </c:pt>
                <c:pt idx="1202">
                  <c:v>0</c:v>
                </c:pt>
                <c:pt idx="1203">
                  <c:v>0</c:v>
                </c:pt>
                <c:pt idx="1204">
                  <c:v>0</c:v>
                </c:pt>
                <c:pt idx="1205">
                  <c:v>0</c:v>
                </c:pt>
                <c:pt idx="1206">
                  <c:v>0</c:v>
                </c:pt>
                <c:pt idx="1207">
                  <c:v>0</c:v>
                </c:pt>
                <c:pt idx="1208">
                  <c:v>0</c:v>
                </c:pt>
                <c:pt idx="1209">
                  <c:v>0</c:v>
                </c:pt>
                <c:pt idx="1210">
                  <c:v>0</c:v>
                </c:pt>
                <c:pt idx="1211">
                  <c:v>0</c:v>
                </c:pt>
                <c:pt idx="1212">
                  <c:v>0</c:v>
                </c:pt>
                <c:pt idx="1213">
                  <c:v>0</c:v>
                </c:pt>
                <c:pt idx="1214">
                  <c:v>0</c:v>
                </c:pt>
                <c:pt idx="1215">
                  <c:v>0</c:v>
                </c:pt>
                <c:pt idx="1216">
                  <c:v>0</c:v>
                </c:pt>
                <c:pt idx="1217">
                  <c:v>0</c:v>
                </c:pt>
                <c:pt idx="1218">
                  <c:v>0</c:v>
                </c:pt>
                <c:pt idx="1219">
                  <c:v>0</c:v>
                </c:pt>
                <c:pt idx="1220">
                  <c:v>0</c:v>
                </c:pt>
                <c:pt idx="1221">
                  <c:v>0</c:v>
                </c:pt>
                <c:pt idx="1222">
                  <c:v>0</c:v>
                </c:pt>
                <c:pt idx="1223">
                  <c:v>0</c:v>
                </c:pt>
                <c:pt idx="1224">
                  <c:v>0</c:v>
                </c:pt>
                <c:pt idx="1225">
                  <c:v>0</c:v>
                </c:pt>
                <c:pt idx="1226">
                  <c:v>0</c:v>
                </c:pt>
                <c:pt idx="1227">
                  <c:v>0</c:v>
                </c:pt>
                <c:pt idx="1228">
                  <c:v>0</c:v>
                </c:pt>
                <c:pt idx="1229">
                  <c:v>0</c:v>
                </c:pt>
                <c:pt idx="1230">
                  <c:v>0</c:v>
                </c:pt>
                <c:pt idx="1231">
                  <c:v>0</c:v>
                </c:pt>
                <c:pt idx="1232">
                  <c:v>0</c:v>
                </c:pt>
                <c:pt idx="1233">
                  <c:v>0</c:v>
                </c:pt>
                <c:pt idx="1234">
                  <c:v>0</c:v>
                </c:pt>
                <c:pt idx="1235">
                  <c:v>0</c:v>
                </c:pt>
                <c:pt idx="1236">
                  <c:v>0</c:v>
                </c:pt>
                <c:pt idx="1237">
                  <c:v>0</c:v>
                </c:pt>
                <c:pt idx="1238">
                  <c:v>0</c:v>
                </c:pt>
                <c:pt idx="1239">
                  <c:v>0</c:v>
                </c:pt>
                <c:pt idx="1240">
                  <c:v>0</c:v>
                </c:pt>
                <c:pt idx="1241">
                  <c:v>0</c:v>
                </c:pt>
                <c:pt idx="1242">
                  <c:v>0</c:v>
                </c:pt>
                <c:pt idx="1243">
                  <c:v>0</c:v>
                </c:pt>
                <c:pt idx="1244">
                  <c:v>0</c:v>
                </c:pt>
                <c:pt idx="1245">
                  <c:v>0</c:v>
                </c:pt>
                <c:pt idx="1246">
                  <c:v>0</c:v>
                </c:pt>
                <c:pt idx="1247">
                  <c:v>0</c:v>
                </c:pt>
                <c:pt idx="1248">
                  <c:v>0</c:v>
                </c:pt>
                <c:pt idx="1249">
                  <c:v>0</c:v>
                </c:pt>
                <c:pt idx="1250">
                  <c:v>0</c:v>
                </c:pt>
                <c:pt idx="1251">
                  <c:v>0</c:v>
                </c:pt>
                <c:pt idx="1252">
                  <c:v>0</c:v>
                </c:pt>
                <c:pt idx="1253">
                  <c:v>0</c:v>
                </c:pt>
                <c:pt idx="1254">
                  <c:v>0</c:v>
                </c:pt>
                <c:pt idx="1255">
                  <c:v>0</c:v>
                </c:pt>
                <c:pt idx="1256">
                  <c:v>0</c:v>
                </c:pt>
                <c:pt idx="1257">
                  <c:v>0</c:v>
                </c:pt>
                <c:pt idx="1258">
                  <c:v>0</c:v>
                </c:pt>
                <c:pt idx="1259">
                  <c:v>0</c:v>
                </c:pt>
                <c:pt idx="1260">
                  <c:v>0</c:v>
                </c:pt>
                <c:pt idx="1261">
                  <c:v>0</c:v>
                </c:pt>
                <c:pt idx="1262">
                  <c:v>0</c:v>
                </c:pt>
                <c:pt idx="1263">
                  <c:v>0</c:v>
                </c:pt>
                <c:pt idx="1264">
                  <c:v>0</c:v>
                </c:pt>
                <c:pt idx="1265">
                  <c:v>0</c:v>
                </c:pt>
                <c:pt idx="1266">
                  <c:v>0</c:v>
                </c:pt>
                <c:pt idx="1267">
                  <c:v>0</c:v>
                </c:pt>
                <c:pt idx="1268">
                  <c:v>0</c:v>
                </c:pt>
                <c:pt idx="1269">
                  <c:v>0</c:v>
                </c:pt>
                <c:pt idx="1270">
                  <c:v>0</c:v>
                </c:pt>
                <c:pt idx="1271">
                  <c:v>0</c:v>
                </c:pt>
                <c:pt idx="1272">
                  <c:v>0</c:v>
                </c:pt>
                <c:pt idx="1273">
                  <c:v>0</c:v>
                </c:pt>
                <c:pt idx="1274">
                  <c:v>0</c:v>
                </c:pt>
                <c:pt idx="1275">
                  <c:v>0</c:v>
                </c:pt>
                <c:pt idx="1276">
                  <c:v>0</c:v>
                </c:pt>
                <c:pt idx="1277">
                  <c:v>0</c:v>
                </c:pt>
                <c:pt idx="1278">
                  <c:v>0</c:v>
                </c:pt>
                <c:pt idx="1279">
                  <c:v>0</c:v>
                </c:pt>
                <c:pt idx="1280">
                  <c:v>0</c:v>
                </c:pt>
                <c:pt idx="1281">
                  <c:v>0</c:v>
                </c:pt>
                <c:pt idx="1282">
                  <c:v>0</c:v>
                </c:pt>
                <c:pt idx="1283">
                  <c:v>0</c:v>
                </c:pt>
                <c:pt idx="1284">
                  <c:v>0</c:v>
                </c:pt>
                <c:pt idx="1285">
                  <c:v>0</c:v>
                </c:pt>
                <c:pt idx="1286">
                  <c:v>0</c:v>
                </c:pt>
                <c:pt idx="1287">
                  <c:v>0</c:v>
                </c:pt>
                <c:pt idx="1288">
                  <c:v>0</c:v>
                </c:pt>
                <c:pt idx="1289">
                  <c:v>0</c:v>
                </c:pt>
                <c:pt idx="1290">
                  <c:v>0</c:v>
                </c:pt>
                <c:pt idx="1291">
                  <c:v>0</c:v>
                </c:pt>
                <c:pt idx="1292">
                  <c:v>0</c:v>
                </c:pt>
                <c:pt idx="1293">
                  <c:v>0</c:v>
                </c:pt>
                <c:pt idx="1294">
                  <c:v>0</c:v>
                </c:pt>
                <c:pt idx="1295">
                  <c:v>0</c:v>
                </c:pt>
                <c:pt idx="1296">
                  <c:v>0</c:v>
                </c:pt>
                <c:pt idx="1297">
                  <c:v>0</c:v>
                </c:pt>
                <c:pt idx="1298">
                  <c:v>0</c:v>
                </c:pt>
                <c:pt idx="1299">
                  <c:v>0</c:v>
                </c:pt>
                <c:pt idx="1300">
                  <c:v>0</c:v>
                </c:pt>
                <c:pt idx="1301">
                  <c:v>0</c:v>
                </c:pt>
                <c:pt idx="1302">
                  <c:v>0</c:v>
                </c:pt>
                <c:pt idx="1303">
                  <c:v>0</c:v>
                </c:pt>
                <c:pt idx="1304">
                  <c:v>0</c:v>
                </c:pt>
                <c:pt idx="1305">
                  <c:v>0</c:v>
                </c:pt>
                <c:pt idx="1306">
                  <c:v>0</c:v>
                </c:pt>
                <c:pt idx="1307">
                  <c:v>0</c:v>
                </c:pt>
                <c:pt idx="1308">
                  <c:v>0</c:v>
                </c:pt>
                <c:pt idx="1309">
                  <c:v>0</c:v>
                </c:pt>
                <c:pt idx="1310">
                  <c:v>0</c:v>
                </c:pt>
                <c:pt idx="1311">
                  <c:v>0</c:v>
                </c:pt>
                <c:pt idx="1312">
                  <c:v>0</c:v>
                </c:pt>
                <c:pt idx="1313">
                  <c:v>0</c:v>
                </c:pt>
                <c:pt idx="1314">
                  <c:v>0</c:v>
                </c:pt>
                <c:pt idx="1315">
                  <c:v>0</c:v>
                </c:pt>
                <c:pt idx="1316">
                  <c:v>0</c:v>
                </c:pt>
                <c:pt idx="1317">
                  <c:v>0</c:v>
                </c:pt>
                <c:pt idx="1318">
                  <c:v>0</c:v>
                </c:pt>
                <c:pt idx="1319">
                  <c:v>0</c:v>
                </c:pt>
                <c:pt idx="1320">
                  <c:v>0</c:v>
                </c:pt>
                <c:pt idx="1321">
                  <c:v>0</c:v>
                </c:pt>
                <c:pt idx="1322">
                  <c:v>0</c:v>
                </c:pt>
                <c:pt idx="1323">
                  <c:v>0</c:v>
                </c:pt>
                <c:pt idx="1324">
                  <c:v>0</c:v>
                </c:pt>
                <c:pt idx="1325">
                  <c:v>0</c:v>
                </c:pt>
                <c:pt idx="1326">
                  <c:v>0</c:v>
                </c:pt>
                <c:pt idx="1327">
                  <c:v>0</c:v>
                </c:pt>
                <c:pt idx="1328">
                  <c:v>0</c:v>
                </c:pt>
                <c:pt idx="1329">
                  <c:v>0</c:v>
                </c:pt>
                <c:pt idx="1330">
                  <c:v>0</c:v>
                </c:pt>
                <c:pt idx="1331">
                  <c:v>0</c:v>
                </c:pt>
                <c:pt idx="1332">
                  <c:v>0</c:v>
                </c:pt>
                <c:pt idx="1333">
                  <c:v>0</c:v>
                </c:pt>
                <c:pt idx="1334">
                  <c:v>0</c:v>
                </c:pt>
                <c:pt idx="1335">
                  <c:v>0</c:v>
                </c:pt>
                <c:pt idx="1336">
                  <c:v>0</c:v>
                </c:pt>
                <c:pt idx="1337">
                  <c:v>0</c:v>
                </c:pt>
                <c:pt idx="1338">
                  <c:v>0</c:v>
                </c:pt>
                <c:pt idx="1339">
                  <c:v>0</c:v>
                </c:pt>
                <c:pt idx="1340">
                  <c:v>0</c:v>
                </c:pt>
                <c:pt idx="1341">
                  <c:v>0</c:v>
                </c:pt>
                <c:pt idx="1342">
                  <c:v>0</c:v>
                </c:pt>
                <c:pt idx="1343">
                  <c:v>0</c:v>
                </c:pt>
                <c:pt idx="1344">
                  <c:v>0</c:v>
                </c:pt>
                <c:pt idx="1345">
                  <c:v>0</c:v>
                </c:pt>
                <c:pt idx="1346">
                  <c:v>0</c:v>
                </c:pt>
                <c:pt idx="1347">
                  <c:v>0</c:v>
                </c:pt>
                <c:pt idx="1348">
                  <c:v>0</c:v>
                </c:pt>
                <c:pt idx="1349">
                  <c:v>0</c:v>
                </c:pt>
                <c:pt idx="1350">
                  <c:v>0</c:v>
                </c:pt>
                <c:pt idx="1351">
                  <c:v>0</c:v>
                </c:pt>
                <c:pt idx="1352">
                  <c:v>0</c:v>
                </c:pt>
                <c:pt idx="1353">
                  <c:v>0</c:v>
                </c:pt>
                <c:pt idx="1354">
                  <c:v>0</c:v>
                </c:pt>
                <c:pt idx="1355">
                  <c:v>0</c:v>
                </c:pt>
                <c:pt idx="1356">
                  <c:v>0</c:v>
                </c:pt>
                <c:pt idx="1357">
                  <c:v>0</c:v>
                </c:pt>
                <c:pt idx="1358">
                  <c:v>0</c:v>
                </c:pt>
                <c:pt idx="1359">
                  <c:v>0</c:v>
                </c:pt>
                <c:pt idx="1360">
                  <c:v>0</c:v>
                </c:pt>
                <c:pt idx="1361">
                  <c:v>0</c:v>
                </c:pt>
                <c:pt idx="1362">
                  <c:v>0</c:v>
                </c:pt>
                <c:pt idx="1363">
                  <c:v>0</c:v>
                </c:pt>
                <c:pt idx="1364">
                  <c:v>0</c:v>
                </c:pt>
                <c:pt idx="1365">
                  <c:v>0</c:v>
                </c:pt>
                <c:pt idx="1366">
                  <c:v>0</c:v>
                </c:pt>
                <c:pt idx="1367">
                  <c:v>0</c:v>
                </c:pt>
                <c:pt idx="1368">
                  <c:v>0</c:v>
                </c:pt>
                <c:pt idx="1369">
                  <c:v>0</c:v>
                </c:pt>
                <c:pt idx="1370">
                  <c:v>0</c:v>
                </c:pt>
                <c:pt idx="1371">
                  <c:v>0</c:v>
                </c:pt>
                <c:pt idx="1372">
                  <c:v>0</c:v>
                </c:pt>
                <c:pt idx="1373">
                  <c:v>0</c:v>
                </c:pt>
                <c:pt idx="1374">
                  <c:v>0</c:v>
                </c:pt>
                <c:pt idx="1375">
                  <c:v>0</c:v>
                </c:pt>
                <c:pt idx="1376">
                  <c:v>0</c:v>
                </c:pt>
                <c:pt idx="1377">
                  <c:v>0</c:v>
                </c:pt>
                <c:pt idx="1378">
                  <c:v>0</c:v>
                </c:pt>
                <c:pt idx="1379">
                  <c:v>0</c:v>
                </c:pt>
                <c:pt idx="1380">
                  <c:v>0</c:v>
                </c:pt>
                <c:pt idx="1381">
                  <c:v>0</c:v>
                </c:pt>
                <c:pt idx="1382">
                  <c:v>0</c:v>
                </c:pt>
                <c:pt idx="1383">
                  <c:v>0</c:v>
                </c:pt>
                <c:pt idx="1384">
                  <c:v>0</c:v>
                </c:pt>
                <c:pt idx="1385">
                  <c:v>0</c:v>
                </c:pt>
                <c:pt idx="1386">
                  <c:v>0</c:v>
                </c:pt>
                <c:pt idx="1387">
                  <c:v>0</c:v>
                </c:pt>
                <c:pt idx="1388">
                  <c:v>0</c:v>
                </c:pt>
                <c:pt idx="1389">
                  <c:v>0</c:v>
                </c:pt>
                <c:pt idx="1390">
                  <c:v>0</c:v>
                </c:pt>
                <c:pt idx="1391">
                  <c:v>0</c:v>
                </c:pt>
                <c:pt idx="1392">
                  <c:v>0</c:v>
                </c:pt>
                <c:pt idx="1393">
                  <c:v>0</c:v>
                </c:pt>
                <c:pt idx="1394">
                  <c:v>0</c:v>
                </c:pt>
                <c:pt idx="1395">
                  <c:v>0</c:v>
                </c:pt>
                <c:pt idx="1396">
                  <c:v>0</c:v>
                </c:pt>
                <c:pt idx="1397">
                  <c:v>0</c:v>
                </c:pt>
                <c:pt idx="1398">
                  <c:v>0</c:v>
                </c:pt>
                <c:pt idx="1399">
                  <c:v>0</c:v>
                </c:pt>
                <c:pt idx="1400">
                  <c:v>0</c:v>
                </c:pt>
                <c:pt idx="1401">
                  <c:v>0</c:v>
                </c:pt>
                <c:pt idx="1402">
                  <c:v>0</c:v>
                </c:pt>
                <c:pt idx="1403">
                  <c:v>0</c:v>
                </c:pt>
                <c:pt idx="1404">
                  <c:v>0</c:v>
                </c:pt>
                <c:pt idx="1405">
                  <c:v>0</c:v>
                </c:pt>
                <c:pt idx="1406">
                  <c:v>0</c:v>
                </c:pt>
                <c:pt idx="1407">
                  <c:v>0</c:v>
                </c:pt>
                <c:pt idx="1408">
                  <c:v>0</c:v>
                </c:pt>
                <c:pt idx="1409">
                  <c:v>0</c:v>
                </c:pt>
                <c:pt idx="1410">
                  <c:v>0</c:v>
                </c:pt>
                <c:pt idx="1411">
                  <c:v>0</c:v>
                </c:pt>
                <c:pt idx="1412">
                  <c:v>0</c:v>
                </c:pt>
                <c:pt idx="1413">
                  <c:v>0</c:v>
                </c:pt>
                <c:pt idx="1414">
                  <c:v>0</c:v>
                </c:pt>
                <c:pt idx="1415">
                  <c:v>0</c:v>
                </c:pt>
                <c:pt idx="1416">
                  <c:v>0</c:v>
                </c:pt>
                <c:pt idx="1417">
                  <c:v>0</c:v>
                </c:pt>
                <c:pt idx="1418">
                  <c:v>0</c:v>
                </c:pt>
                <c:pt idx="1419">
                  <c:v>0</c:v>
                </c:pt>
                <c:pt idx="1420">
                  <c:v>0</c:v>
                </c:pt>
                <c:pt idx="1421">
                  <c:v>0</c:v>
                </c:pt>
                <c:pt idx="1422">
                  <c:v>0</c:v>
                </c:pt>
                <c:pt idx="1423">
                  <c:v>0</c:v>
                </c:pt>
                <c:pt idx="1424">
                  <c:v>0</c:v>
                </c:pt>
                <c:pt idx="1425">
                  <c:v>0</c:v>
                </c:pt>
                <c:pt idx="1426">
                  <c:v>0</c:v>
                </c:pt>
                <c:pt idx="1427">
                  <c:v>0</c:v>
                </c:pt>
                <c:pt idx="1428">
                  <c:v>0</c:v>
                </c:pt>
                <c:pt idx="1429">
                  <c:v>0</c:v>
                </c:pt>
                <c:pt idx="1430">
                  <c:v>0</c:v>
                </c:pt>
                <c:pt idx="1431">
                  <c:v>0</c:v>
                </c:pt>
                <c:pt idx="1432">
                  <c:v>0</c:v>
                </c:pt>
                <c:pt idx="1433">
                  <c:v>0</c:v>
                </c:pt>
                <c:pt idx="1434">
                  <c:v>0</c:v>
                </c:pt>
                <c:pt idx="1435">
                  <c:v>0</c:v>
                </c:pt>
                <c:pt idx="1436">
                  <c:v>0</c:v>
                </c:pt>
                <c:pt idx="1437">
                  <c:v>0</c:v>
                </c:pt>
                <c:pt idx="1438">
                  <c:v>0</c:v>
                </c:pt>
                <c:pt idx="1439">
                  <c:v>0</c:v>
                </c:pt>
                <c:pt idx="1440">
                  <c:v>0</c:v>
                </c:pt>
                <c:pt idx="1441">
                  <c:v>0</c:v>
                </c:pt>
                <c:pt idx="1442">
                  <c:v>0</c:v>
                </c:pt>
                <c:pt idx="1443">
                  <c:v>0</c:v>
                </c:pt>
                <c:pt idx="1444">
                  <c:v>0</c:v>
                </c:pt>
                <c:pt idx="1445">
                  <c:v>0</c:v>
                </c:pt>
                <c:pt idx="1446">
                  <c:v>0</c:v>
                </c:pt>
                <c:pt idx="1447">
                  <c:v>0</c:v>
                </c:pt>
                <c:pt idx="1448">
                  <c:v>0</c:v>
                </c:pt>
                <c:pt idx="1449">
                  <c:v>0</c:v>
                </c:pt>
                <c:pt idx="1450">
                  <c:v>0</c:v>
                </c:pt>
                <c:pt idx="1451">
                  <c:v>0</c:v>
                </c:pt>
                <c:pt idx="1452">
                  <c:v>0</c:v>
                </c:pt>
                <c:pt idx="1453">
                  <c:v>0</c:v>
                </c:pt>
                <c:pt idx="1454">
                  <c:v>0</c:v>
                </c:pt>
                <c:pt idx="1455">
                  <c:v>0</c:v>
                </c:pt>
                <c:pt idx="1456">
                  <c:v>0</c:v>
                </c:pt>
                <c:pt idx="1457">
                  <c:v>0</c:v>
                </c:pt>
                <c:pt idx="1458">
                  <c:v>0</c:v>
                </c:pt>
                <c:pt idx="1459">
                  <c:v>0</c:v>
                </c:pt>
                <c:pt idx="1460">
                  <c:v>0</c:v>
                </c:pt>
                <c:pt idx="1461">
                  <c:v>0</c:v>
                </c:pt>
                <c:pt idx="1462">
                  <c:v>0</c:v>
                </c:pt>
                <c:pt idx="1463">
                  <c:v>0</c:v>
                </c:pt>
                <c:pt idx="1464">
                  <c:v>0</c:v>
                </c:pt>
                <c:pt idx="1465">
                  <c:v>0</c:v>
                </c:pt>
                <c:pt idx="1466">
                  <c:v>0</c:v>
                </c:pt>
                <c:pt idx="1467">
                  <c:v>0</c:v>
                </c:pt>
                <c:pt idx="1468">
                  <c:v>0</c:v>
                </c:pt>
                <c:pt idx="1469">
                  <c:v>0</c:v>
                </c:pt>
                <c:pt idx="1470">
                  <c:v>0</c:v>
                </c:pt>
                <c:pt idx="1471">
                  <c:v>0</c:v>
                </c:pt>
                <c:pt idx="1472">
                  <c:v>0</c:v>
                </c:pt>
                <c:pt idx="1473">
                  <c:v>0</c:v>
                </c:pt>
                <c:pt idx="1474">
                  <c:v>0</c:v>
                </c:pt>
                <c:pt idx="1475">
                  <c:v>0</c:v>
                </c:pt>
                <c:pt idx="1476">
                  <c:v>0</c:v>
                </c:pt>
                <c:pt idx="1477">
                  <c:v>0</c:v>
                </c:pt>
                <c:pt idx="1478">
                  <c:v>0</c:v>
                </c:pt>
                <c:pt idx="1479">
                  <c:v>0</c:v>
                </c:pt>
                <c:pt idx="1480">
                  <c:v>0</c:v>
                </c:pt>
                <c:pt idx="1481">
                  <c:v>0</c:v>
                </c:pt>
                <c:pt idx="1482">
                  <c:v>0</c:v>
                </c:pt>
                <c:pt idx="1483">
                  <c:v>0</c:v>
                </c:pt>
                <c:pt idx="1484">
                  <c:v>0</c:v>
                </c:pt>
                <c:pt idx="1485">
                  <c:v>0</c:v>
                </c:pt>
                <c:pt idx="1486">
                  <c:v>0</c:v>
                </c:pt>
                <c:pt idx="1487">
                  <c:v>0</c:v>
                </c:pt>
                <c:pt idx="1488">
                  <c:v>0</c:v>
                </c:pt>
                <c:pt idx="1489">
                  <c:v>0</c:v>
                </c:pt>
                <c:pt idx="1490">
                  <c:v>0</c:v>
                </c:pt>
                <c:pt idx="1491">
                  <c:v>0</c:v>
                </c:pt>
                <c:pt idx="1492">
                  <c:v>0</c:v>
                </c:pt>
                <c:pt idx="1493">
                  <c:v>0</c:v>
                </c:pt>
                <c:pt idx="1494">
                  <c:v>0</c:v>
                </c:pt>
                <c:pt idx="1495">
                  <c:v>0</c:v>
                </c:pt>
                <c:pt idx="1496">
                  <c:v>0</c:v>
                </c:pt>
                <c:pt idx="1497">
                  <c:v>0</c:v>
                </c:pt>
                <c:pt idx="1498">
                  <c:v>0</c:v>
                </c:pt>
                <c:pt idx="1499">
                  <c:v>0</c:v>
                </c:pt>
                <c:pt idx="1500">
                  <c:v>0</c:v>
                </c:pt>
                <c:pt idx="1501">
                  <c:v>0</c:v>
                </c:pt>
                <c:pt idx="1502">
                  <c:v>0</c:v>
                </c:pt>
                <c:pt idx="1503">
                  <c:v>0</c:v>
                </c:pt>
                <c:pt idx="1504">
                  <c:v>0</c:v>
                </c:pt>
                <c:pt idx="1505">
                  <c:v>0</c:v>
                </c:pt>
                <c:pt idx="1506">
                  <c:v>0</c:v>
                </c:pt>
                <c:pt idx="1507">
                  <c:v>0</c:v>
                </c:pt>
                <c:pt idx="1508">
                  <c:v>0</c:v>
                </c:pt>
                <c:pt idx="1509">
                  <c:v>0</c:v>
                </c:pt>
                <c:pt idx="1510">
                  <c:v>0</c:v>
                </c:pt>
                <c:pt idx="1511">
                  <c:v>0</c:v>
                </c:pt>
                <c:pt idx="1512">
                  <c:v>0</c:v>
                </c:pt>
                <c:pt idx="1513">
                  <c:v>0</c:v>
                </c:pt>
                <c:pt idx="1514">
                  <c:v>0</c:v>
                </c:pt>
                <c:pt idx="1515">
                  <c:v>0</c:v>
                </c:pt>
                <c:pt idx="1516">
                  <c:v>0</c:v>
                </c:pt>
                <c:pt idx="1517">
                  <c:v>0</c:v>
                </c:pt>
                <c:pt idx="1518">
                  <c:v>0</c:v>
                </c:pt>
                <c:pt idx="1519">
                  <c:v>0</c:v>
                </c:pt>
                <c:pt idx="1520">
                  <c:v>0</c:v>
                </c:pt>
                <c:pt idx="1521">
                  <c:v>0</c:v>
                </c:pt>
                <c:pt idx="1522">
                  <c:v>0</c:v>
                </c:pt>
                <c:pt idx="1523">
                  <c:v>0</c:v>
                </c:pt>
                <c:pt idx="1524">
                  <c:v>0</c:v>
                </c:pt>
                <c:pt idx="1525">
                  <c:v>0</c:v>
                </c:pt>
                <c:pt idx="1526">
                  <c:v>0</c:v>
                </c:pt>
                <c:pt idx="1527">
                  <c:v>0</c:v>
                </c:pt>
                <c:pt idx="1528">
                  <c:v>0</c:v>
                </c:pt>
                <c:pt idx="1529">
                  <c:v>0</c:v>
                </c:pt>
                <c:pt idx="1530">
                  <c:v>0</c:v>
                </c:pt>
                <c:pt idx="1531">
                  <c:v>0</c:v>
                </c:pt>
                <c:pt idx="1532">
                  <c:v>0</c:v>
                </c:pt>
                <c:pt idx="1533">
                  <c:v>0</c:v>
                </c:pt>
                <c:pt idx="1534">
                  <c:v>0</c:v>
                </c:pt>
                <c:pt idx="1535">
                  <c:v>0</c:v>
                </c:pt>
                <c:pt idx="1536">
                  <c:v>0</c:v>
                </c:pt>
                <c:pt idx="1537">
                  <c:v>0</c:v>
                </c:pt>
                <c:pt idx="1538">
                  <c:v>0</c:v>
                </c:pt>
                <c:pt idx="1539">
                  <c:v>0</c:v>
                </c:pt>
                <c:pt idx="1540">
                  <c:v>0</c:v>
                </c:pt>
                <c:pt idx="1541">
                  <c:v>0</c:v>
                </c:pt>
                <c:pt idx="1542">
                  <c:v>0</c:v>
                </c:pt>
                <c:pt idx="1543">
                  <c:v>0</c:v>
                </c:pt>
                <c:pt idx="1544">
                  <c:v>0</c:v>
                </c:pt>
                <c:pt idx="1545">
                  <c:v>0</c:v>
                </c:pt>
                <c:pt idx="1546">
                  <c:v>0</c:v>
                </c:pt>
                <c:pt idx="1547">
                  <c:v>0</c:v>
                </c:pt>
                <c:pt idx="1548">
                  <c:v>0</c:v>
                </c:pt>
                <c:pt idx="1549">
                  <c:v>0</c:v>
                </c:pt>
                <c:pt idx="1550">
                  <c:v>0</c:v>
                </c:pt>
                <c:pt idx="1551">
                  <c:v>0</c:v>
                </c:pt>
                <c:pt idx="1552">
                  <c:v>0</c:v>
                </c:pt>
                <c:pt idx="1553">
                  <c:v>0</c:v>
                </c:pt>
                <c:pt idx="1554">
                  <c:v>0</c:v>
                </c:pt>
                <c:pt idx="1555">
                  <c:v>0</c:v>
                </c:pt>
                <c:pt idx="1556">
                  <c:v>0</c:v>
                </c:pt>
                <c:pt idx="1557">
                  <c:v>0</c:v>
                </c:pt>
                <c:pt idx="1558">
                  <c:v>0</c:v>
                </c:pt>
                <c:pt idx="1559">
                  <c:v>0</c:v>
                </c:pt>
                <c:pt idx="1560">
                  <c:v>0</c:v>
                </c:pt>
                <c:pt idx="1561">
                  <c:v>0</c:v>
                </c:pt>
                <c:pt idx="1562">
                  <c:v>0</c:v>
                </c:pt>
                <c:pt idx="1563">
                  <c:v>0</c:v>
                </c:pt>
                <c:pt idx="1564">
                  <c:v>0</c:v>
                </c:pt>
                <c:pt idx="1565">
                  <c:v>0</c:v>
                </c:pt>
                <c:pt idx="1566">
                  <c:v>0</c:v>
                </c:pt>
                <c:pt idx="1567">
                  <c:v>0</c:v>
                </c:pt>
                <c:pt idx="1568">
                  <c:v>0</c:v>
                </c:pt>
                <c:pt idx="1569">
                  <c:v>0</c:v>
                </c:pt>
                <c:pt idx="1570">
                  <c:v>0</c:v>
                </c:pt>
                <c:pt idx="1571">
                  <c:v>0</c:v>
                </c:pt>
                <c:pt idx="1572">
                  <c:v>0</c:v>
                </c:pt>
                <c:pt idx="1573">
                  <c:v>0</c:v>
                </c:pt>
                <c:pt idx="1574">
                  <c:v>0</c:v>
                </c:pt>
                <c:pt idx="1575">
                  <c:v>0</c:v>
                </c:pt>
                <c:pt idx="1576">
                  <c:v>0</c:v>
                </c:pt>
                <c:pt idx="1577">
                  <c:v>0</c:v>
                </c:pt>
                <c:pt idx="1578">
                  <c:v>0</c:v>
                </c:pt>
                <c:pt idx="1579">
                  <c:v>0</c:v>
                </c:pt>
                <c:pt idx="1580">
                  <c:v>0</c:v>
                </c:pt>
                <c:pt idx="1581">
                  <c:v>0</c:v>
                </c:pt>
                <c:pt idx="1582">
                  <c:v>0</c:v>
                </c:pt>
                <c:pt idx="1583">
                  <c:v>0</c:v>
                </c:pt>
                <c:pt idx="1584">
                  <c:v>0</c:v>
                </c:pt>
                <c:pt idx="1585">
                  <c:v>0</c:v>
                </c:pt>
                <c:pt idx="1586">
                  <c:v>0</c:v>
                </c:pt>
                <c:pt idx="1587">
                  <c:v>0</c:v>
                </c:pt>
                <c:pt idx="1588">
                  <c:v>0</c:v>
                </c:pt>
                <c:pt idx="1589">
                  <c:v>0</c:v>
                </c:pt>
                <c:pt idx="1590">
                  <c:v>0</c:v>
                </c:pt>
                <c:pt idx="1591">
                  <c:v>0</c:v>
                </c:pt>
                <c:pt idx="1592">
                  <c:v>0</c:v>
                </c:pt>
                <c:pt idx="1593">
                  <c:v>0</c:v>
                </c:pt>
                <c:pt idx="1594">
                  <c:v>0</c:v>
                </c:pt>
                <c:pt idx="1595">
                  <c:v>0</c:v>
                </c:pt>
                <c:pt idx="1596">
                  <c:v>0</c:v>
                </c:pt>
                <c:pt idx="1597">
                  <c:v>0</c:v>
                </c:pt>
                <c:pt idx="1598">
                  <c:v>0</c:v>
                </c:pt>
                <c:pt idx="1599">
                  <c:v>0</c:v>
                </c:pt>
                <c:pt idx="1600">
                  <c:v>0</c:v>
                </c:pt>
                <c:pt idx="1601">
                  <c:v>0</c:v>
                </c:pt>
                <c:pt idx="1602">
                  <c:v>0</c:v>
                </c:pt>
                <c:pt idx="1603">
                  <c:v>0</c:v>
                </c:pt>
                <c:pt idx="1604">
                  <c:v>0</c:v>
                </c:pt>
                <c:pt idx="1605">
                  <c:v>0</c:v>
                </c:pt>
                <c:pt idx="1606">
                  <c:v>0</c:v>
                </c:pt>
                <c:pt idx="1607">
                  <c:v>0</c:v>
                </c:pt>
                <c:pt idx="1608">
                  <c:v>0</c:v>
                </c:pt>
                <c:pt idx="1609">
                  <c:v>0</c:v>
                </c:pt>
                <c:pt idx="1610">
                  <c:v>0</c:v>
                </c:pt>
                <c:pt idx="1611">
                  <c:v>0</c:v>
                </c:pt>
                <c:pt idx="1612">
                  <c:v>0</c:v>
                </c:pt>
                <c:pt idx="1613">
                  <c:v>0</c:v>
                </c:pt>
                <c:pt idx="1614">
                  <c:v>0</c:v>
                </c:pt>
                <c:pt idx="1615">
                  <c:v>0</c:v>
                </c:pt>
                <c:pt idx="1616">
                  <c:v>0</c:v>
                </c:pt>
                <c:pt idx="1617">
                  <c:v>0</c:v>
                </c:pt>
                <c:pt idx="1618">
                  <c:v>0</c:v>
                </c:pt>
                <c:pt idx="1619">
                  <c:v>0</c:v>
                </c:pt>
                <c:pt idx="1620">
                  <c:v>0</c:v>
                </c:pt>
                <c:pt idx="1621">
                  <c:v>0</c:v>
                </c:pt>
                <c:pt idx="1622">
                  <c:v>0</c:v>
                </c:pt>
                <c:pt idx="1623">
                  <c:v>0</c:v>
                </c:pt>
                <c:pt idx="1624">
                  <c:v>0</c:v>
                </c:pt>
                <c:pt idx="1625">
                  <c:v>0</c:v>
                </c:pt>
                <c:pt idx="1626">
                  <c:v>0</c:v>
                </c:pt>
                <c:pt idx="1627">
                  <c:v>0</c:v>
                </c:pt>
                <c:pt idx="1628">
                  <c:v>0</c:v>
                </c:pt>
                <c:pt idx="1629">
                  <c:v>0</c:v>
                </c:pt>
                <c:pt idx="1630">
                  <c:v>0</c:v>
                </c:pt>
                <c:pt idx="1631">
                  <c:v>0</c:v>
                </c:pt>
                <c:pt idx="1632">
                  <c:v>0</c:v>
                </c:pt>
                <c:pt idx="1633">
                  <c:v>0</c:v>
                </c:pt>
                <c:pt idx="1634">
                  <c:v>0</c:v>
                </c:pt>
                <c:pt idx="1635">
                  <c:v>0</c:v>
                </c:pt>
                <c:pt idx="1636">
                  <c:v>0</c:v>
                </c:pt>
                <c:pt idx="1637">
                  <c:v>0</c:v>
                </c:pt>
                <c:pt idx="1638">
                  <c:v>0</c:v>
                </c:pt>
                <c:pt idx="1639">
                  <c:v>0</c:v>
                </c:pt>
                <c:pt idx="1640">
                  <c:v>0</c:v>
                </c:pt>
                <c:pt idx="1641">
                  <c:v>0</c:v>
                </c:pt>
                <c:pt idx="1642">
                  <c:v>0</c:v>
                </c:pt>
                <c:pt idx="1643">
                  <c:v>0</c:v>
                </c:pt>
                <c:pt idx="1644">
                  <c:v>0</c:v>
                </c:pt>
                <c:pt idx="1645">
                  <c:v>0</c:v>
                </c:pt>
                <c:pt idx="1646">
                  <c:v>0</c:v>
                </c:pt>
                <c:pt idx="1647">
                  <c:v>0</c:v>
                </c:pt>
                <c:pt idx="1648">
                  <c:v>0</c:v>
                </c:pt>
                <c:pt idx="1649">
                  <c:v>0</c:v>
                </c:pt>
                <c:pt idx="1650">
                  <c:v>0</c:v>
                </c:pt>
                <c:pt idx="1651">
                  <c:v>0</c:v>
                </c:pt>
                <c:pt idx="1652">
                  <c:v>0</c:v>
                </c:pt>
                <c:pt idx="1653">
                  <c:v>0</c:v>
                </c:pt>
                <c:pt idx="1654">
                  <c:v>0</c:v>
                </c:pt>
                <c:pt idx="1655">
                  <c:v>0</c:v>
                </c:pt>
                <c:pt idx="1656">
                  <c:v>0</c:v>
                </c:pt>
                <c:pt idx="1657">
                  <c:v>0</c:v>
                </c:pt>
                <c:pt idx="1658">
                  <c:v>0</c:v>
                </c:pt>
                <c:pt idx="1659">
                  <c:v>0</c:v>
                </c:pt>
                <c:pt idx="1660">
                  <c:v>0</c:v>
                </c:pt>
                <c:pt idx="1661">
                  <c:v>0</c:v>
                </c:pt>
                <c:pt idx="1662">
                  <c:v>0</c:v>
                </c:pt>
                <c:pt idx="1663">
                  <c:v>0</c:v>
                </c:pt>
                <c:pt idx="1664">
                  <c:v>0</c:v>
                </c:pt>
                <c:pt idx="1665">
                  <c:v>0</c:v>
                </c:pt>
                <c:pt idx="1666">
                  <c:v>0</c:v>
                </c:pt>
                <c:pt idx="1667">
                  <c:v>0</c:v>
                </c:pt>
                <c:pt idx="1668">
                  <c:v>0</c:v>
                </c:pt>
                <c:pt idx="1669">
                  <c:v>0</c:v>
                </c:pt>
                <c:pt idx="1670">
                  <c:v>0</c:v>
                </c:pt>
                <c:pt idx="1671">
                  <c:v>0</c:v>
                </c:pt>
                <c:pt idx="1672">
                  <c:v>0</c:v>
                </c:pt>
                <c:pt idx="1673">
                  <c:v>0</c:v>
                </c:pt>
                <c:pt idx="1674">
                  <c:v>0</c:v>
                </c:pt>
                <c:pt idx="1675">
                  <c:v>0</c:v>
                </c:pt>
                <c:pt idx="1676">
                  <c:v>0</c:v>
                </c:pt>
                <c:pt idx="1677">
                  <c:v>0</c:v>
                </c:pt>
                <c:pt idx="1678">
                  <c:v>0</c:v>
                </c:pt>
                <c:pt idx="1679">
                  <c:v>0</c:v>
                </c:pt>
                <c:pt idx="1680">
                  <c:v>0</c:v>
                </c:pt>
                <c:pt idx="1681">
                  <c:v>0</c:v>
                </c:pt>
                <c:pt idx="1682">
                  <c:v>0</c:v>
                </c:pt>
                <c:pt idx="1683">
                  <c:v>0</c:v>
                </c:pt>
                <c:pt idx="1684">
                  <c:v>0</c:v>
                </c:pt>
                <c:pt idx="1685">
                  <c:v>0</c:v>
                </c:pt>
                <c:pt idx="1686">
                  <c:v>0</c:v>
                </c:pt>
                <c:pt idx="1687">
                  <c:v>0</c:v>
                </c:pt>
                <c:pt idx="1688">
                  <c:v>0</c:v>
                </c:pt>
                <c:pt idx="1689">
                  <c:v>0</c:v>
                </c:pt>
                <c:pt idx="1690">
                  <c:v>0</c:v>
                </c:pt>
                <c:pt idx="1691">
                  <c:v>0</c:v>
                </c:pt>
                <c:pt idx="1692">
                  <c:v>0</c:v>
                </c:pt>
                <c:pt idx="1693">
                  <c:v>0</c:v>
                </c:pt>
                <c:pt idx="1694">
                  <c:v>0</c:v>
                </c:pt>
                <c:pt idx="1695">
                  <c:v>0</c:v>
                </c:pt>
                <c:pt idx="1696">
                  <c:v>0</c:v>
                </c:pt>
                <c:pt idx="1697">
                  <c:v>0</c:v>
                </c:pt>
                <c:pt idx="1698">
                  <c:v>0</c:v>
                </c:pt>
                <c:pt idx="1699">
                  <c:v>0</c:v>
                </c:pt>
                <c:pt idx="1700">
                  <c:v>0</c:v>
                </c:pt>
                <c:pt idx="1701">
                  <c:v>0</c:v>
                </c:pt>
                <c:pt idx="1702">
                  <c:v>0</c:v>
                </c:pt>
                <c:pt idx="1703">
                  <c:v>0</c:v>
                </c:pt>
                <c:pt idx="1704">
                  <c:v>0</c:v>
                </c:pt>
                <c:pt idx="1705">
                  <c:v>0</c:v>
                </c:pt>
                <c:pt idx="1706">
                  <c:v>0</c:v>
                </c:pt>
                <c:pt idx="1707">
                  <c:v>0</c:v>
                </c:pt>
                <c:pt idx="1708">
                  <c:v>0</c:v>
                </c:pt>
                <c:pt idx="1709">
                  <c:v>0</c:v>
                </c:pt>
                <c:pt idx="1710">
                  <c:v>0</c:v>
                </c:pt>
                <c:pt idx="1711">
                  <c:v>0</c:v>
                </c:pt>
                <c:pt idx="1712">
                  <c:v>0</c:v>
                </c:pt>
                <c:pt idx="1713">
                  <c:v>0</c:v>
                </c:pt>
                <c:pt idx="1714">
                  <c:v>0</c:v>
                </c:pt>
                <c:pt idx="1715">
                  <c:v>0</c:v>
                </c:pt>
                <c:pt idx="1716">
                  <c:v>0</c:v>
                </c:pt>
                <c:pt idx="1717">
                  <c:v>0</c:v>
                </c:pt>
                <c:pt idx="1718">
                  <c:v>0</c:v>
                </c:pt>
                <c:pt idx="1719">
                  <c:v>0</c:v>
                </c:pt>
                <c:pt idx="1720">
                  <c:v>0</c:v>
                </c:pt>
                <c:pt idx="1721">
                  <c:v>0</c:v>
                </c:pt>
                <c:pt idx="1722">
                  <c:v>0</c:v>
                </c:pt>
                <c:pt idx="1723">
                  <c:v>0</c:v>
                </c:pt>
                <c:pt idx="1724">
                  <c:v>0</c:v>
                </c:pt>
                <c:pt idx="1725">
                  <c:v>0</c:v>
                </c:pt>
                <c:pt idx="1726">
                  <c:v>0</c:v>
                </c:pt>
                <c:pt idx="1727">
                  <c:v>0</c:v>
                </c:pt>
                <c:pt idx="1728">
                  <c:v>0</c:v>
                </c:pt>
                <c:pt idx="1729">
                  <c:v>0</c:v>
                </c:pt>
                <c:pt idx="1730">
                  <c:v>0</c:v>
                </c:pt>
                <c:pt idx="1731">
                  <c:v>0</c:v>
                </c:pt>
                <c:pt idx="1732">
                  <c:v>0</c:v>
                </c:pt>
                <c:pt idx="1733">
                  <c:v>0</c:v>
                </c:pt>
                <c:pt idx="1734">
                  <c:v>0</c:v>
                </c:pt>
                <c:pt idx="1735">
                  <c:v>0</c:v>
                </c:pt>
                <c:pt idx="1736">
                  <c:v>0</c:v>
                </c:pt>
                <c:pt idx="1737">
                  <c:v>0</c:v>
                </c:pt>
                <c:pt idx="1738">
                  <c:v>0</c:v>
                </c:pt>
                <c:pt idx="1739">
                  <c:v>0</c:v>
                </c:pt>
                <c:pt idx="1740">
                  <c:v>0</c:v>
                </c:pt>
                <c:pt idx="1741">
                  <c:v>0</c:v>
                </c:pt>
                <c:pt idx="1742">
                  <c:v>0</c:v>
                </c:pt>
                <c:pt idx="1743">
                  <c:v>0</c:v>
                </c:pt>
                <c:pt idx="1744">
                  <c:v>0</c:v>
                </c:pt>
                <c:pt idx="1745">
                  <c:v>0</c:v>
                </c:pt>
                <c:pt idx="1746">
                  <c:v>0</c:v>
                </c:pt>
                <c:pt idx="1747">
                  <c:v>0</c:v>
                </c:pt>
                <c:pt idx="1748">
                  <c:v>0</c:v>
                </c:pt>
                <c:pt idx="1749">
                  <c:v>0</c:v>
                </c:pt>
                <c:pt idx="1750">
                  <c:v>0</c:v>
                </c:pt>
                <c:pt idx="1751">
                  <c:v>0</c:v>
                </c:pt>
                <c:pt idx="1752">
                  <c:v>0</c:v>
                </c:pt>
                <c:pt idx="1753">
                  <c:v>0</c:v>
                </c:pt>
                <c:pt idx="1754">
                  <c:v>0</c:v>
                </c:pt>
                <c:pt idx="1755">
                  <c:v>0</c:v>
                </c:pt>
                <c:pt idx="1756">
                  <c:v>0</c:v>
                </c:pt>
                <c:pt idx="1757">
                  <c:v>0</c:v>
                </c:pt>
                <c:pt idx="1758">
                  <c:v>0</c:v>
                </c:pt>
                <c:pt idx="1759">
                  <c:v>0</c:v>
                </c:pt>
                <c:pt idx="1760">
                  <c:v>0</c:v>
                </c:pt>
                <c:pt idx="1761">
                  <c:v>0</c:v>
                </c:pt>
                <c:pt idx="1762">
                  <c:v>0</c:v>
                </c:pt>
                <c:pt idx="1763">
                  <c:v>0</c:v>
                </c:pt>
                <c:pt idx="1764">
                  <c:v>0</c:v>
                </c:pt>
                <c:pt idx="1765">
                  <c:v>0</c:v>
                </c:pt>
                <c:pt idx="1766">
                  <c:v>0</c:v>
                </c:pt>
                <c:pt idx="1767">
                  <c:v>0</c:v>
                </c:pt>
                <c:pt idx="1768">
                  <c:v>0</c:v>
                </c:pt>
                <c:pt idx="1769">
                  <c:v>0</c:v>
                </c:pt>
                <c:pt idx="1770">
                  <c:v>0</c:v>
                </c:pt>
                <c:pt idx="1771">
                  <c:v>0</c:v>
                </c:pt>
                <c:pt idx="1772">
                  <c:v>0</c:v>
                </c:pt>
                <c:pt idx="1773">
                  <c:v>0</c:v>
                </c:pt>
                <c:pt idx="1774">
                  <c:v>0</c:v>
                </c:pt>
                <c:pt idx="1775">
                  <c:v>0</c:v>
                </c:pt>
                <c:pt idx="1776">
                  <c:v>0</c:v>
                </c:pt>
                <c:pt idx="1777">
                  <c:v>0</c:v>
                </c:pt>
                <c:pt idx="1778">
                  <c:v>0</c:v>
                </c:pt>
                <c:pt idx="1779">
                  <c:v>0</c:v>
                </c:pt>
                <c:pt idx="1780">
                  <c:v>0</c:v>
                </c:pt>
                <c:pt idx="1781">
                  <c:v>0</c:v>
                </c:pt>
                <c:pt idx="1782">
                  <c:v>0</c:v>
                </c:pt>
                <c:pt idx="1783">
                  <c:v>0</c:v>
                </c:pt>
                <c:pt idx="1784">
                  <c:v>0</c:v>
                </c:pt>
                <c:pt idx="1785">
                  <c:v>0</c:v>
                </c:pt>
                <c:pt idx="1786">
                  <c:v>0</c:v>
                </c:pt>
                <c:pt idx="1787">
                  <c:v>0</c:v>
                </c:pt>
                <c:pt idx="1788">
                  <c:v>0</c:v>
                </c:pt>
                <c:pt idx="1789">
                  <c:v>0</c:v>
                </c:pt>
                <c:pt idx="1790">
                  <c:v>0</c:v>
                </c:pt>
                <c:pt idx="1791">
                  <c:v>0</c:v>
                </c:pt>
                <c:pt idx="1792">
                  <c:v>0</c:v>
                </c:pt>
                <c:pt idx="1793">
                  <c:v>0</c:v>
                </c:pt>
                <c:pt idx="1794">
                  <c:v>0</c:v>
                </c:pt>
                <c:pt idx="1795">
                  <c:v>0</c:v>
                </c:pt>
                <c:pt idx="1796">
                  <c:v>0</c:v>
                </c:pt>
                <c:pt idx="1797">
                  <c:v>0</c:v>
                </c:pt>
                <c:pt idx="1798">
                  <c:v>0</c:v>
                </c:pt>
                <c:pt idx="1799">
                  <c:v>0</c:v>
                </c:pt>
                <c:pt idx="1800">
                  <c:v>0</c:v>
                </c:pt>
                <c:pt idx="1801">
                  <c:v>0</c:v>
                </c:pt>
                <c:pt idx="1802">
                  <c:v>0</c:v>
                </c:pt>
                <c:pt idx="1803">
                  <c:v>0</c:v>
                </c:pt>
                <c:pt idx="1804">
                  <c:v>0</c:v>
                </c:pt>
                <c:pt idx="1805">
                  <c:v>0</c:v>
                </c:pt>
                <c:pt idx="1806">
                  <c:v>0</c:v>
                </c:pt>
                <c:pt idx="1807">
                  <c:v>0</c:v>
                </c:pt>
                <c:pt idx="1808">
                  <c:v>0</c:v>
                </c:pt>
                <c:pt idx="1809">
                  <c:v>0</c:v>
                </c:pt>
                <c:pt idx="1810">
                  <c:v>0</c:v>
                </c:pt>
                <c:pt idx="1811">
                  <c:v>0</c:v>
                </c:pt>
                <c:pt idx="1812">
                  <c:v>0</c:v>
                </c:pt>
                <c:pt idx="1813">
                  <c:v>0</c:v>
                </c:pt>
                <c:pt idx="1814">
                  <c:v>0</c:v>
                </c:pt>
                <c:pt idx="1815">
                  <c:v>0</c:v>
                </c:pt>
                <c:pt idx="1816">
                  <c:v>0</c:v>
                </c:pt>
                <c:pt idx="1817">
                  <c:v>0</c:v>
                </c:pt>
                <c:pt idx="1818">
                  <c:v>0</c:v>
                </c:pt>
                <c:pt idx="1819">
                  <c:v>0</c:v>
                </c:pt>
                <c:pt idx="1820">
                  <c:v>0</c:v>
                </c:pt>
                <c:pt idx="1821">
                  <c:v>0</c:v>
                </c:pt>
                <c:pt idx="1822">
                  <c:v>0</c:v>
                </c:pt>
                <c:pt idx="1823">
                  <c:v>0</c:v>
                </c:pt>
                <c:pt idx="1824">
                  <c:v>0</c:v>
                </c:pt>
                <c:pt idx="1825">
                  <c:v>0</c:v>
                </c:pt>
                <c:pt idx="1826">
                  <c:v>0</c:v>
                </c:pt>
                <c:pt idx="1827">
                  <c:v>0</c:v>
                </c:pt>
                <c:pt idx="1828">
                  <c:v>0</c:v>
                </c:pt>
                <c:pt idx="1829">
                  <c:v>0</c:v>
                </c:pt>
                <c:pt idx="1830">
                  <c:v>0</c:v>
                </c:pt>
                <c:pt idx="1831">
                  <c:v>0</c:v>
                </c:pt>
                <c:pt idx="1832">
                  <c:v>0</c:v>
                </c:pt>
                <c:pt idx="1833">
                  <c:v>0</c:v>
                </c:pt>
                <c:pt idx="1834">
                  <c:v>0</c:v>
                </c:pt>
                <c:pt idx="1835">
                  <c:v>0</c:v>
                </c:pt>
                <c:pt idx="1836">
                  <c:v>0</c:v>
                </c:pt>
                <c:pt idx="1837">
                  <c:v>0</c:v>
                </c:pt>
                <c:pt idx="1838">
                  <c:v>0</c:v>
                </c:pt>
                <c:pt idx="1839">
                  <c:v>0</c:v>
                </c:pt>
                <c:pt idx="1840">
                  <c:v>0</c:v>
                </c:pt>
                <c:pt idx="1841">
                  <c:v>0</c:v>
                </c:pt>
                <c:pt idx="1842">
                  <c:v>0</c:v>
                </c:pt>
                <c:pt idx="1843">
                  <c:v>0</c:v>
                </c:pt>
                <c:pt idx="1844">
                  <c:v>0</c:v>
                </c:pt>
                <c:pt idx="1845">
                  <c:v>0</c:v>
                </c:pt>
                <c:pt idx="1846">
                  <c:v>0</c:v>
                </c:pt>
                <c:pt idx="1847">
                  <c:v>0</c:v>
                </c:pt>
                <c:pt idx="1848">
                  <c:v>0</c:v>
                </c:pt>
                <c:pt idx="1849">
                  <c:v>0</c:v>
                </c:pt>
                <c:pt idx="1850">
                  <c:v>0</c:v>
                </c:pt>
                <c:pt idx="1851">
                  <c:v>0</c:v>
                </c:pt>
                <c:pt idx="1852">
                  <c:v>0</c:v>
                </c:pt>
                <c:pt idx="1853">
                  <c:v>0</c:v>
                </c:pt>
                <c:pt idx="1854">
                  <c:v>0</c:v>
                </c:pt>
                <c:pt idx="1855">
                  <c:v>0</c:v>
                </c:pt>
                <c:pt idx="1856">
                  <c:v>0</c:v>
                </c:pt>
                <c:pt idx="1857">
                  <c:v>0</c:v>
                </c:pt>
                <c:pt idx="1858">
                  <c:v>0</c:v>
                </c:pt>
                <c:pt idx="1859">
                  <c:v>0</c:v>
                </c:pt>
                <c:pt idx="1860">
                  <c:v>0</c:v>
                </c:pt>
                <c:pt idx="1861">
                  <c:v>0</c:v>
                </c:pt>
                <c:pt idx="1862">
                  <c:v>0</c:v>
                </c:pt>
                <c:pt idx="1863">
                  <c:v>0</c:v>
                </c:pt>
                <c:pt idx="1864">
                  <c:v>0</c:v>
                </c:pt>
                <c:pt idx="1865">
                  <c:v>0</c:v>
                </c:pt>
                <c:pt idx="1866">
                  <c:v>0</c:v>
                </c:pt>
                <c:pt idx="1867">
                  <c:v>0</c:v>
                </c:pt>
                <c:pt idx="1868">
                  <c:v>0</c:v>
                </c:pt>
                <c:pt idx="1869">
                  <c:v>0</c:v>
                </c:pt>
                <c:pt idx="1870">
                  <c:v>0</c:v>
                </c:pt>
                <c:pt idx="1871">
                  <c:v>0</c:v>
                </c:pt>
                <c:pt idx="1872">
                  <c:v>0</c:v>
                </c:pt>
                <c:pt idx="1873">
                  <c:v>0</c:v>
                </c:pt>
                <c:pt idx="1874">
                  <c:v>0</c:v>
                </c:pt>
                <c:pt idx="1875">
                  <c:v>0</c:v>
                </c:pt>
                <c:pt idx="1876">
                  <c:v>0</c:v>
                </c:pt>
                <c:pt idx="1877">
                  <c:v>0</c:v>
                </c:pt>
                <c:pt idx="1878">
                  <c:v>0</c:v>
                </c:pt>
                <c:pt idx="1879">
                  <c:v>0</c:v>
                </c:pt>
                <c:pt idx="1880">
                  <c:v>0</c:v>
                </c:pt>
                <c:pt idx="1881">
                  <c:v>0</c:v>
                </c:pt>
                <c:pt idx="1882">
                  <c:v>0</c:v>
                </c:pt>
                <c:pt idx="1883">
                  <c:v>0</c:v>
                </c:pt>
                <c:pt idx="1884">
                  <c:v>0</c:v>
                </c:pt>
                <c:pt idx="1885">
                  <c:v>0</c:v>
                </c:pt>
                <c:pt idx="1886">
                  <c:v>0</c:v>
                </c:pt>
                <c:pt idx="1887">
                  <c:v>0</c:v>
                </c:pt>
                <c:pt idx="1888">
                  <c:v>0</c:v>
                </c:pt>
                <c:pt idx="1889">
                  <c:v>0</c:v>
                </c:pt>
                <c:pt idx="1890">
                  <c:v>0</c:v>
                </c:pt>
                <c:pt idx="1891">
                  <c:v>0</c:v>
                </c:pt>
                <c:pt idx="1892">
                  <c:v>0</c:v>
                </c:pt>
                <c:pt idx="1893">
                  <c:v>0</c:v>
                </c:pt>
                <c:pt idx="1894">
                  <c:v>0</c:v>
                </c:pt>
                <c:pt idx="1895">
                  <c:v>0</c:v>
                </c:pt>
                <c:pt idx="1896">
                  <c:v>0</c:v>
                </c:pt>
                <c:pt idx="1897">
                  <c:v>0</c:v>
                </c:pt>
                <c:pt idx="1898">
                  <c:v>0</c:v>
                </c:pt>
                <c:pt idx="1899">
                  <c:v>0</c:v>
                </c:pt>
                <c:pt idx="1900">
                  <c:v>0</c:v>
                </c:pt>
                <c:pt idx="1901">
                  <c:v>0</c:v>
                </c:pt>
                <c:pt idx="1902">
                  <c:v>0</c:v>
                </c:pt>
                <c:pt idx="1903">
                  <c:v>0</c:v>
                </c:pt>
                <c:pt idx="1904">
                  <c:v>0</c:v>
                </c:pt>
                <c:pt idx="1905">
                  <c:v>0</c:v>
                </c:pt>
                <c:pt idx="1906">
                  <c:v>0</c:v>
                </c:pt>
                <c:pt idx="1907">
                  <c:v>0</c:v>
                </c:pt>
                <c:pt idx="1908">
                  <c:v>0</c:v>
                </c:pt>
                <c:pt idx="1909">
                  <c:v>0</c:v>
                </c:pt>
                <c:pt idx="1910">
                  <c:v>0</c:v>
                </c:pt>
                <c:pt idx="1911">
                  <c:v>0</c:v>
                </c:pt>
                <c:pt idx="1912">
                  <c:v>0</c:v>
                </c:pt>
                <c:pt idx="1913">
                  <c:v>0</c:v>
                </c:pt>
                <c:pt idx="1914">
                  <c:v>0</c:v>
                </c:pt>
                <c:pt idx="1915">
                  <c:v>0</c:v>
                </c:pt>
                <c:pt idx="1916">
                  <c:v>0</c:v>
                </c:pt>
                <c:pt idx="1917">
                  <c:v>0</c:v>
                </c:pt>
                <c:pt idx="1918">
                  <c:v>0</c:v>
                </c:pt>
                <c:pt idx="1919">
                  <c:v>0</c:v>
                </c:pt>
                <c:pt idx="1920">
                  <c:v>0</c:v>
                </c:pt>
                <c:pt idx="1921">
                  <c:v>0</c:v>
                </c:pt>
                <c:pt idx="1922">
                  <c:v>0</c:v>
                </c:pt>
                <c:pt idx="1923">
                  <c:v>0</c:v>
                </c:pt>
                <c:pt idx="1924">
                  <c:v>0</c:v>
                </c:pt>
                <c:pt idx="1925">
                  <c:v>0</c:v>
                </c:pt>
                <c:pt idx="1926">
                  <c:v>0</c:v>
                </c:pt>
                <c:pt idx="1927">
                  <c:v>0</c:v>
                </c:pt>
                <c:pt idx="1928">
                  <c:v>0</c:v>
                </c:pt>
                <c:pt idx="1929">
                  <c:v>0</c:v>
                </c:pt>
                <c:pt idx="1930">
                  <c:v>0</c:v>
                </c:pt>
                <c:pt idx="1931">
                  <c:v>0</c:v>
                </c:pt>
                <c:pt idx="1932">
                  <c:v>0</c:v>
                </c:pt>
                <c:pt idx="1933">
                  <c:v>0</c:v>
                </c:pt>
                <c:pt idx="1934">
                  <c:v>0</c:v>
                </c:pt>
                <c:pt idx="1935">
                  <c:v>0</c:v>
                </c:pt>
                <c:pt idx="1936">
                  <c:v>0</c:v>
                </c:pt>
                <c:pt idx="1937">
                  <c:v>0</c:v>
                </c:pt>
                <c:pt idx="1938">
                  <c:v>0</c:v>
                </c:pt>
                <c:pt idx="1939">
                  <c:v>0</c:v>
                </c:pt>
                <c:pt idx="1940">
                  <c:v>0</c:v>
                </c:pt>
                <c:pt idx="1941">
                  <c:v>0</c:v>
                </c:pt>
                <c:pt idx="1942">
                  <c:v>0</c:v>
                </c:pt>
                <c:pt idx="1943">
                  <c:v>0</c:v>
                </c:pt>
                <c:pt idx="1944">
                  <c:v>0</c:v>
                </c:pt>
                <c:pt idx="1945">
                  <c:v>0</c:v>
                </c:pt>
                <c:pt idx="1946">
                  <c:v>0</c:v>
                </c:pt>
                <c:pt idx="1947">
                  <c:v>0</c:v>
                </c:pt>
                <c:pt idx="1948">
                  <c:v>0</c:v>
                </c:pt>
                <c:pt idx="1949">
                  <c:v>0</c:v>
                </c:pt>
                <c:pt idx="1950">
                  <c:v>0</c:v>
                </c:pt>
                <c:pt idx="1951">
                  <c:v>0</c:v>
                </c:pt>
                <c:pt idx="1952">
                  <c:v>0</c:v>
                </c:pt>
                <c:pt idx="1953">
                  <c:v>0</c:v>
                </c:pt>
                <c:pt idx="1954">
                  <c:v>0</c:v>
                </c:pt>
                <c:pt idx="1955">
                  <c:v>0</c:v>
                </c:pt>
                <c:pt idx="1956">
                  <c:v>0</c:v>
                </c:pt>
                <c:pt idx="1957">
                  <c:v>0</c:v>
                </c:pt>
                <c:pt idx="1958">
                  <c:v>0</c:v>
                </c:pt>
                <c:pt idx="1959">
                  <c:v>0</c:v>
                </c:pt>
                <c:pt idx="1960">
                  <c:v>0</c:v>
                </c:pt>
                <c:pt idx="1961">
                  <c:v>0</c:v>
                </c:pt>
                <c:pt idx="1962">
                  <c:v>0</c:v>
                </c:pt>
                <c:pt idx="1963">
                  <c:v>0</c:v>
                </c:pt>
                <c:pt idx="1964">
                  <c:v>0</c:v>
                </c:pt>
                <c:pt idx="1965">
                  <c:v>0</c:v>
                </c:pt>
                <c:pt idx="1966">
                  <c:v>0</c:v>
                </c:pt>
                <c:pt idx="1967">
                  <c:v>0</c:v>
                </c:pt>
                <c:pt idx="1968">
                  <c:v>0</c:v>
                </c:pt>
                <c:pt idx="1969">
                  <c:v>0</c:v>
                </c:pt>
                <c:pt idx="1970">
                  <c:v>0</c:v>
                </c:pt>
                <c:pt idx="1971">
                  <c:v>0</c:v>
                </c:pt>
                <c:pt idx="1972">
                  <c:v>0</c:v>
                </c:pt>
                <c:pt idx="1973">
                  <c:v>0</c:v>
                </c:pt>
                <c:pt idx="1974">
                  <c:v>0</c:v>
                </c:pt>
                <c:pt idx="1975">
                  <c:v>0</c:v>
                </c:pt>
                <c:pt idx="1976">
                  <c:v>0</c:v>
                </c:pt>
                <c:pt idx="1977">
                  <c:v>0</c:v>
                </c:pt>
                <c:pt idx="1978">
                  <c:v>0</c:v>
                </c:pt>
                <c:pt idx="1979">
                  <c:v>0</c:v>
                </c:pt>
                <c:pt idx="1980">
                  <c:v>0</c:v>
                </c:pt>
                <c:pt idx="1981">
                  <c:v>0</c:v>
                </c:pt>
                <c:pt idx="1982">
                  <c:v>0</c:v>
                </c:pt>
                <c:pt idx="1983">
                  <c:v>0</c:v>
                </c:pt>
                <c:pt idx="1984">
                  <c:v>0</c:v>
                </c:pt>
                <c:pt idx="1985">
                  <c:v>0</c:v>
                </c:pt>
                <c:pt idx="1986">
                  <c:v>0</c:v>
                </c:pt>
                <c:pt idx="1987">
                  <c:v>0</c:v>
                </c:pt>
                <c:pt idx="1988">
                  <c:v>0</c:v>
                </c:pt>
                <c:pt idx="1989">
                  <c:v>0</c:v>
                </c:pt>
                <c:pt idx="1990">
                  <c:v>0</c:v>
                </c:pt>
                <c:pt idx="1991">
                  <c:v>0</c:v>
                </c:pt>
                <c:pt idx="1992">
                  <c:v>0</c:v>
                </c:pt>
                <c:pt idx="1993">
                  <c:v>0</c:v>
                </c:pt>
                <c:pt idx="1994">
                  <c:v>0</c:v>
                </c:pt>
                <c:pt idx="1995">
                  <c:v>0</c:v>
                </c:pt>
                <c:pt idx="1996">
                  <c:v>0</c:v>
                </c:pt>
                <c:pt idx="1997">
                  <c:v>0</c:v>
                </c:pt>
                <c:pt idx="1998">
                  <c:v>0</c:v>
                </c:pt>
                <c:pt idx="1999">
                  <c:v>0</c:v>
                </c:pt>
                <c:pt idx="2000">
                  <c:v>0</c:v>
                </c:pt>
                <c:pt idx="2001">
                  <c:v>0</c:v>
                </c:pt>
                <c:pt idx="2002">
                  <c:v>0</c:v>
                </c:pt>
                <c:pt idx="2003">
                  <c:v>0</c:v>
                </c:pt>
                <c:pt idx="2004">
                  <c:v>0</c:v>
                </c:pt>
                <c:pt idx="2005">
                  <c:v>0</c:v>
                </c:pt>
                <c:pt idx="2006">
                  <c:v>0</c:v>
                </c:pt>
                <c:pt idx="2007">
                  <c:v>0</c:v>
                </c:pt>
                <c:pt idx="2008">
                  <c:v>0</c:v>
                </c:pt>
                <c:pt idx="2009">
                  <c:v>0</c:v>
                </c:pt>
                <c:pt idx="2010">
                  <c:v>0</c:v>
                </c:pt>
                <c:pt idx="2011">
                  <c:v>0</c:v>
                </c:pt>
                <c:pt idx="2012">
                  <c:v>0</c:v>
                </c:pt>
                <c:pt idx="2013">
                  <c:v>0</c:v>
                </c:pt>
                <c:pt idx="2014">
                  <c:v>0</c:v>
                </c:pt>
                <c:pt idx="2015">
                  <c:v>0</c:v>
                </c:pt>
                <c:pt idx="2016">
                  <c:v>0</c:v>
                </c:pt>
                <c:pt idx="2017">
                  <c:v>0</c:v>
                </c:pt>
                <c:pt idx="2018">
                  <c:v>0</c:v>
                </c:pt>
                <c:pt idx="2019">
                  <c:v>0</c:v>
                </c:pt>
                <c:pt idx="2020">
                  <c:v>0</c:v>
                </c:pt>
                <c:pt idx="2021">
                  <c:v>0</c:v>
                </c:pt>
                <c:pt idx="2022">
                  <c:v>0</c:v>
                </c:pt>
                <c:pt idx="2023">
                  <c:v>0</c:v>
                </c:pt>
                <c:pt idx="2024">
                  <c:v>0</c:v>
                </c:pt>
                <c:pt idx="2025">
                  <c:v>0</c:v>
                </c:pt>
                <c:pt idx="2026">
                  <c:v>0</c:v>
                </c:pt>
                <c:pt idx="2027">
                  <c:v>0</c:v>
                </c:pt>
                <c:pt idx="2028">
                  <c:v>0</c:v>
                </c:pt>
                <c:pt idx="2029">
                  <c:v>0</c:v>
                </c:pt>
                <c:pt idx="2030">
                  <c:v>0</c:v>
                </c:pt>
                <c:pt idx="2031">
                  <c:v>0</c:v>
                </c:pt>
                <c:pt idx="2032">
                  <c:v>0</c:v>
                </c:pt>
                <c:pt idx="2033">
                  <c:v>0</c:v>
                </c:pt>
                <c:pt idx="2034">
                  <c:v>0</c:v>
                </c:pt>
                <c:pt idx="2035">
                  <c:v>0</c:v>
                </c:pt>
                <c:pt idx="2036">
                  <c:v>0</c:v>
                </c:pt>
                <c:pt idx="2037">
                  <c:v>0</c:v>
                </c:pt>
                <c:pt idx="2038">
                  <c:v>0</c:v>
                </c:pt>
                <c:pt idx="2039">
                  <c:v>0</c:v>
                </c:pt>
                <c:pt idx="2040">
                  <c:v>0</c:v>
                </c:pt>
                <c:pt idx="2041">
                  <c:v>0</c:v>
                </c:pt>
                <c:pt idx="2042">
                  <c:v>0</c:v>
                </c:pt>
                <c:pt idx="2043">
                  <c:v>0</c:v>
                </c:pt>
                <c:pt idx="2044">
                  <c:v>0</c:v>
                </c:pt>
                <c:pt idx="2045">
                  <c:v>0</c:v>
                </c:pt>
                <c:pt idx="2046">
                  <c:v>0</c:v>
                </c:pt>
                <c:pt idx="2047">
                  <c:v>0</c:v>
                </c:pt>
                <c:pt idx="2048">
                  <c:v>0</c:v>
                </c:pt>
                <c:pt idx="2049">
                  <c:v>0</c:v>
                </c:pt>
                <c:pt idx="2050">
                  <c:v>0</c:v>
                </c:pt>
                <c:pt idx="2051">
                  <c:v>0</c:v>
                </c:pt>
                <c:pt idx="2052">
                  <c:v>0</c:v>
                </c:pt>
                <c:pt idx="2053">
                  <c:v>0</c:v>
                </c:pt>
                <c:pt idx="2054">
                  <c:v>0</c:v>
                </c:pt>
                <c:pt idx="2055">
                  <c:v>0</c:v>
                </c:pt>
                <c:pt idx="2056">
                  <c:v>0</c:v>
                </c:pt>
                <c:pt idx="2057">
                  <c:v>0</c:v>
                </c:pt>
                <c:pt idx="2058">
                  <c:v>0</c:v>
                </c:pt>
                <c:pt idx="2059">
                  <c:v>0</c:v>
                </c:pt>
                <c:pt idx="2060">
                  <c:v>0</c:v>
                </c:pt>
                <c:pt idx="2061">
                  <c:v>0</c:v>
                </c:pt>
                <c:pt idx="2062">
                  <c:v>0</c:v>
                </c:pt>
                <c:pt idx="2063">
                  <c:v>0</c:v>
                </c:pt>
                <c:pt idx="2064">
                  <c:v>0</c:v>
                </c:pt>
                <c:pt idx="2065">
                  <c:v>0</c:v>
                </c:pt>
                <c:pt idx="2066">
                  <c:v>0</c:v>
                </c:pt>
                <c:pt idx="2067">
                  <c:v>0</c:v>
                </c:pt>
                <c:pt idx="2068">
                  <c:v>0</c:v>
                </c:pt>
                <c:pt idx="2069">
                  <c:v>0</c:v>
                </c:pt>
                <c:pt idx="2070">
                  <c:v>0</c:v>
                </c:pt>
                <c:pt idx="2071">
                  <c:v>0</c:v>
                </c:pt>
                <c:pt idx="2072">
                  <c:v>0</c:v>
                </c:pt>
                <c:pt idx="2073">
                  <c:v>0</c:v>
                </c:pt>
                <c:pt idx="2074">
                  <c:v>0</c:v>
                </c:pt>
                <c:pt idx="2075">
                  <c:v>0</c:v>
                </c:pt>
                <c:pt idx="2076">
                  <c:v>0</c:v>
                </c:pt>
                <c:pt idx="2077">
                  <c:v>0</c:v>
                </c:pt>
                <c:pt idx="2078">
                  <c:v>0</c:v>
                </c:pt>
                <c:pt idx="2079">
                  <c:v>0</c:v>
                </c:pt>
                <c:pt idx="2080">
                  <c:v>0</c:v>
                </c:pt>
                <c:pt idx="2081">
                  <c:v>0</c:v>
                </c:pt>
                <c:pt idx="2082">
                  <c:v>0</c:v>
                </c:pt>
                <c:pt idx="2083">
                  <c:v>0</c:v>
                </c:pt>
                <c:pt idx="2084">
                  <c:v>0</c:v>
                </c:pt>
                <c:pt idx="2085">
                  <c:v>0</c:v>
                </c:pt>
                <c:pt idx="2086">
                  <c:v>0</c:v>
                </c:pt>
                <c:pt idx="2087">
                  <c:v>0</c:v>
                </c:pt>
                <c:pt idx="2088">
                  <c:v>0</c:v>
                </c:pt>
                <c:pt idx="2089">
                  <c:v>0</c:v>
                </c:pt>
                <c:pt idx="2090">
                  <c:v>0</c:v>
                </c:pt>
                <c:pt idx="2091">
                  <c:v>0</c:v>
                </c:pt>
                <c:pt idx="2092">
                  <c:v>0</c:v>
                </c:pt>
                <c:pt idx="2093">
                  <c:v>0</c:v>
                </c:pt>
                <c:pt idx="2094">
                  <c:v>0</c:v>
                </c:pt>
                <c:pt idx="2095">
                  <c:v>0</c:v>
                </c:pt>
                <c:pt idx="2096">
                  <c:v>0</c:v>
                </c:pt>
                <c:pt idx="2097">
                  <c:v>0</c:v>
                </c:pt>
                <c:pt idx="2098">
                  <c:v>0</c:v>
                </c:pt>
                <c:pt idx="2099">
                  <c:v>0</c:v>
                </c:pt>
                <c:pt idx="2100">
                  <c:v>0</c:v>
                </c:pt>
                <c:pt idx="2101">
                  <c:v>0</c:v>
                </c:pt>
                <c:pt idx="2102">
                  <c:v>0</c:v>
                </c:pt>
                <c:pt idx="2103">
                  <c:v>0</c:v>
                </c:pt>
                <c:pt idx="2104">
                  <c:v>0</c:v>
                </c:pt>
                <c:pt idx="2105">
                  <c:v>0</c:v>
                </c:pt>
                <c:pt idx="2106">
                  <c:v>0</c:v>
                </c:pt>
                <c:pt idx="2107">
                  <c:v>0</c:v>
                </c:pt>
                <c:pt idx="2108">
                  <c:v>0</c:v>
                </c:pt>
                <c:pt idx="2109">
                  <c:v>0</c:v>
                </c:pt>
                <c:pt idx="2110">
                  <c:v>0</c:v>
                </c:pt>
                <c:pt idx="2111">
                  <c:v>0</c:v>
                </c:pt>
                <c:pt idx="2112">
                  <c:v>0</c:v>
                </c:pt>
                <c:pt idx="2113">
                  <c:v>0</c:v>
                </c:pt>
                <c:pt idx="2114">
                  <c:v>0</c:v>
                </c:pt>
                <c:pt idx="2115">
                  <c:v>0</c:v>
                </c:pt>
                <c:pt idx="2116">
                  <c:v>0</c:v>
                </c:pt>
                <c:pt idx="2117">
                  <c:v>0</c:v>
                </c:pt>
                <c:pt idx="2118">
                  <c:v>0</c:v>
                </c:pt>
                <c:pt idx="2119">
                  <c:v>0</c:v>
                </c:pt>
                <c:pt idx="2120">
                  <c:v>0</c:v>
                </c:pt>
                <c:pt idx="2121">
                  <c:v>0</c:v>
                </c:pt>
                <c:pt idx="2122">
                  <c:v>0</c:v>
                </c:pt>
                <c:pt idx="2123">
                  <c:v>0</c:v>
                </c:pt>
                <c:pt idx="2124">
                  <c:v>0</c:v>
                </c:pt>
                <c:pt idx="2125">
                  <c:v>0</c:v>
                </c:pt>
                <c:pt idx="2126">
                  <c:v>0</c:v>
                </c:pt>
                <c:pt idx="2127">
                  <c:v>0</c:v>
                </c:pt>
                <c:pt idx="2128">
                  <c:v>0</c:v>
                </c:pt>
                <c:pt idx="2129">
                  <c:v>0</c:v>
                </c:pt>
                <c:pt idx="2130">
                  <c:v>0</c:v>
                </c:pt>
                <c:pt idx="2131">
                  <c:v>0</c:v>
                </c:pt>
                <c:pt idx="2132">
                  <c:v>0</c:v>
                </c:pt>
                <c:pt idx="2133">
                  <c:v>0</c:v>
                </c:pt>
                <c:pt idx="2134">
                  <c:v>0</c:v>
                </c:pt>
                <c:pt idx="2135">
                  <c:v>0</c:v>
                </c:pt>
                <c:pt idx="2136">
                  <c:v>0</c:v>
                </c:pt>
                <c:pt idx="2137">
                  <c:v>0</c:v>
                </c:pt>
                <c:pt idx="2138">
                  <c:v>0</c:v>
                </c:pt>
                <c:pt idx="2139">
                  <c:v>0</c:v>
                </c:pt>
                <c:pt idx="2140">
                  <c:v>0</c:v>
                </c:pt>
                <c:pt idx="2141">
                  <c:v>0</c:v>
                </c:pt>
                <c:pt idx="2142">
                  <c:v>0</c:v>
                </c:pt>
                <c:pt idx="2143">
                  <c:v>0</c:v>
                </c:pt>
                <c:pt idx="2144">
                  <c:v>0</c:v>
                </c:pt>
                <c:pt idx="2145">
                  <c:v>0</c:v>
                </c:pt>
                <c:pt idx="2146">
                  <c:v>0</c:v>
                </c:pt>
                <c:pt idx="2147">
                  <c:v>0</c:v>
                </c:pt>
                <c:pt idx="2148">
                  <c:v>0</c:v>
                </c:pt>
                <c:pt idx="2149">
                  <c:v>0</c:v>
                </c:pt>
                <c:pt idx="2150">
                  <c:v>0</c:v>
                </c:pt>
                <c:pt idx="2151">
                  <c:v>0</c:v>
                </c:pt>
                <c:pt idx="2152">
                  <c:v>0</c:v>
                </c:pt>
                <c:pt idx="2153">
                  <c:v>0</c:v>
                </c:pt>
                <c:pt idx="2154">
                  <c:v>0</c:v>
                </c:pt>
                <c:pt idx="2155">
                  <c:v>0</c:v>
                </c:pt>
                <c:pt idx="2156">
                  <c:v>0</c:v>
                </c:pt>
                <c:pt idx="2157">
                  <c:v>0</c:v>
                </c:pt>
                <c:pt idx="2158">
                  <c:v>0</c:v>
                </c:pt>
                <c:pt idx="2159">
                  <c:v>0</c:v>
                </c:pt>
                <c:pt idx="2160">
                  <c:v>0</c:v>
                </c:pt>
                <c:pt idx="2161">
                  <c:v>0</c:v>
                </c:pt>
                <c:pt idx="2162">
                  <c:v>0</c:v>
                </c:pt>
                <c:pt idx="2163">
                  <c:v>0</c:v>
                </c:pt>
                <c:pt idx="2164">
                  <c:v>0</c:v>
                </c:pt>
                <c:pt idx="2165">
                  <c:v>0</c:v>
                </c:pt>
                <c:pt idx="2166">
                  <c:v>0</c:v>
                </c:pt>
                <c:pt idx="2167">
                  <c:v>0</c:v>
                </c:pt>
                <c:pt idx="2168">
                  <c:v>0</c:v>
                </c:pt>
                <c:pt idx="2169">
                  <c:v>0</c:v>
                </c:pt>
                <c:pt idx="2170">
                  <c:v>0</c:v>
                </c:pt>
                <c:pt idx="2171">
                  <c:v>0</c:v>
                </c:pt>
                <c:pt idx="2172">
                  <c:v>0</c:v>
                </c:pt>
                <c:pt idx="2173">
                  <c:v>0</c:v>
                </c:pt>
                <c:pt idx="2174">
                  <c:v>0</c:v>
                </c:pt>
                <c:pt idx="2175">
                  <c:v>0</c:v>
                </c:pt>
                <c:pt idx="2176">
                  <c:v>0</c:v>
                </c:pt>
                <c:pt idx="2177">
                  <c:v>0</c:v>
                </c:pt>
                <c:pt idx="2178">
                  <c:v>0</c:v>
                </c:pt>
                <c:pt idx="2179">
                  <c:v>0</c:v>
                </c:pt>
                <c:pt idx="2180">
                  <c:v>0</c:v>
                </c:pt>
                <c:pt idx="2181">
                  <c:v>0</c:v>
                </c:pt>
                <c:pt idx="2182">
                  <c:v>0</c:v>
                </c:pt>
                <c:pt idx="2183">
                  <c:v>0</c:v>
                </c:pt>
                <c:pt idx="2184">
                  <c:v>0</c:v>
                </c:pt>
                <c:pt idx="2185">
                  <c:v>0</c:v>
                </c:pt>
                <c:pt idx="2186">
                  <c:v>0</c:v>
                </c:pt>
                <c:pt idx="2187">
                  <c:v>0</c:v>
                </c:pt>
                <c:pt idx="2188">
                  <c:v>0</c:v>
                </c:pt>
                <c:pt idx="2189">
                  <c:v>0</c:v>
                </c:pt>
                <c:pt idx="2190">
                  <c:v>0</c:v>
                </c:pt>
                <c:pt idx="2191">
                  <c:v>0</c:v>
                </c:pt>
                <c:pt idx="2192">
                  <c:v>0</c:v>
                </c:pt>
                <c:pt idx="2193">
                  <c:v>0</c:v>
                </c:pt>
                <c:pt idx="2194">
                  <c:v>0</c:v>
                </c:pt>
                <c:pt idx="2195">
                  <c:v>0</c:v>
                </c:pt>
                <c:pt idx="2196">
                  <c:v>0</c:v>
                </c:pt>
                <c:pt idx="2197">
                  <c:v>0</c:v>
                </c:pt>
                <c:pt idx="2198">
                  <c:v>0</c:v>
                </c:pt>
                <c:pt idx="2199">
                  <c:v>0</c:v>
                </c:pt>
                <c:pt idx="2200">
                  <c:v>0</c:v>
                </c:pt>
                <c:pt idx="2201">
                  <c:v>0</c:v>
                </c:pt>
                <c:pt idx="2202">
                  <c:v>0</c:v>
                </c:pt>
                <c:pt idx="2203">
                  <c:v>0</c:v>
                </c:pt>
                <c:pt idx="2204">
                  <c:v>0</c:v>
                </c:pt>
                <c:pt idx="2205">
                  <c:v>0</c:v>
                </c:pt>
                <c:pt idx="2206">
                  <c:v>0</c:v>
                </c:pt>
                <c:pt idx="2207">
                  <c:v>0</c:v>
                </c:pt>
                <c:pt idx="2208">
                  <c:v>0</c:v>
                </c:pt>
                <c:pt idx="2209">
                  <c:v>0</c:v>
                </c:pt>
                <c:pt idx="2210">
                  <c:v>0</c:v>
                </c:pt>
                <c:pt idx="2211">
                  <c:v>0</c:v>
                </c:pt>
                <c:pt idx="2212">
                  <c:v>0</c:v>
                </c:pt>
                <c:pt idx="2213">
                  <c:v>0</c:v>
                </c:pt>
                <c:pt idx="2214">
                  <c:v>0</c:v>
                </c:pt>
                <c:pt idx="2215">
                  <c:v>0</c:v>
                </c:pt>
                <c:pt idx="2216">
                  <c:v>0</c:v>
                </c:pt>
                <c:pt idx="2217">
                  <c:v>0</c:v>
                </c:pt>
                <c:pt idx="2218">
                  <c:v>0</c:v>
                </c:pt>
                <c:pt idx="2219">
                  <c:v>0</c:v>
                </c:pt>
                <c:pt idx="2220">
                  <c:v>0</c:v>
                </c:pt>
                <c:pt idx="2221">
                  <c:v>0</c:v>
                </c:pt>
                <c:pt idx="2222">
                  <c:v>0</c:v>
                </c:pt>
                <c:pt idx="2223">
                  <c:v>0</c:v>
                </c:pt>
                <c:pt idx="2224">
                  <c:v>0</c:v>
                </c:pt>
                <c:pt idx="2225">
                  <c:v>0</c:v>
                </c:pt>
                <c:pt idx="2226">
                  <c:v>0</c:v>
                </c:pt>
                <c:pt idx="2227">
                  <c:v>0</c:v>
                </c:pt>
                <c:pt idx="2228">
                  <c:v>0</c:v>
                </c:pt>
                <c:pt idx="2229">
                  <c:v>0</c:v>
                </c:pt>
                <c:pt idx="2230">
                  <c:v>0</c:v>
                </c:pt>
                <c:pt idx="2231">
                  <c:v>0</c:v>
                </c:pt>
                <c:pt idx="2232">
                  <c:v>0</c:v>
                </c:pt>
                <c:pt idx="2233">
                  <c:v>0</c:v>
                </c:pt>
                <c:pt idx="2234">
                  <c:v>0</c:v>
                </c:pt>
                <c:pt idx="2235">
                  <c:v>0</c:v>
                </c:pt>
                <c:pt idx="2236">
                  <c:v>0</c:v>
                </c:pt>
                <c:pt idx="2237">
                  <c:v>0</c:v>
                </c:pt>
                <c:pt idx="2238">
                  <c:v>0</c:v>
                </c:pt>
                <c:pt idx="2239">
                  <c:v>0</c:v>
                </c:pt>
                <c:pt idx="2240">
                  <c:v>0</c:v>
                </c:pt>
                <c:pt idx="2241">
                  <c:v>0</c:v>
                </c:pt>
                <c:pt idx="2242">
                  <c:v>0</c:v>
                </c:pt>
                <c:pt idx="2243">
                  <c:v>0</c:v>
                </c:pt>
                <c:pt idx="2244">
                  <c:v>0</c:v>
                </c:pt>
                <c:pt idx="2245">
                  <c:v>0</c:v>
                </c:pt>
                <c:pt idx="2246">
                  <c:v>0</c:v>
                </c:pt>
                <c:pt idx="2247">
                  <c:v>0</c:v>
                </c:pt>
                <c:pt idx="2248">
                  <c:v>0</c:v>
                </c:pt>
                <c:pt idx="2249">
                  <c:v>0</c:v>
                </c:pt>
                <c:pt idx="2250">
                  <c:v>0</c:v>
                </c:pt>
                <c:pt idx="2251">
                  <c:v>0</c:v>
                </c:pt>
                <c:pt idx="2252">
                  <c:v>0</c:v>
                </c:pt>
                <c:pt idx="2253">
                  <c:v>0</c:v>
                </c:pt>
                <c:pt idx="2254">
                  <c:v>0</c:v>
                </c:pt>
                <c:pt idx="2255">
                  <c:v>0</c:v>
                </c:pt>
                <c:pt idx="2256">
                  <c:v>0</c:v>
                </c:pt>
                <c:pt idx="2257">
                  <c:v>0</c:v>
                </c:pt>
                <c:pt idx="2258">
                  <c:v>0</c:v>
                </c:pt>
                <c:pt idx="2259">
                  <c:v>0</c:v>
                </c:pt>
                <c:pt idx="2260">
                  <c:v>0</c:v>
                </c:pt>
                <c:pt idx="2261">
                  <c:v>0</c:v>
                </c:pt>
                <c:pt idx="2262">
                  <c:v>0</c:v>
                </c:pt>
                <c:pt idx="2263">
                  <c:v>0</c:v>
                </c:pt>
                <c:pt idx="2264">
                  <c:v>0</c:v>
                </c:pt>
                <c:pt idx="2265">
                  <c:v>0</c:v>
                </c:pt>
                <c:pt idx="2266">
                  <c:v>0</c:v>
                </c:pt>
                <c:pt idx="2267">
                  <c:v>0</c:v>
                </c:pt>
                <c:pt idx="2268">
                  <c:v>0</c:v>
                </c:pt>
                <c:pt idx="2269">
                  <c:v>0</c:v>
                </c:pt>
                <c:pt idx="2270">
                  <c:v>0</c:v>
                </c:pt>
                <c:pt idx="2271">
                  <c:v>0</c:v>
                </c:pt>
                <c:pt idx="2272">
                  <c:v>0</c:v>
                </c:pt>
                <c:pt idx="2273">
                  <c:v>0</c:v>
                </c:pt>
                <c:pt idx="2274">
                  <c:v>0</c:v>
                </c:pt>
                <c:pt idx="2275">
                  <c:v>0</c:v>
                </c:pt>
                <c:pt idx="2276">
                  <c:v>0</c:v>
                </c:pt>
                <c:pt idx="2277">
                  <c:v>0</c:v>
                </c:pt>
                <c:pt idx="2278">
                  <c:v>0</c:v>
                </c:pt>
                <c:pt idx="2279">
                  <c:v>0</c:v>
                </c:pt>
                <c:pt idx="2280">
                  <c:v>0</c:v>
                </c:pt>
                <c:pt idx="2281">
                  <c:v>0</c:v>
                </c:pt>
                <c:pt idx="2282">
                  <c:v>0</c:v>
                </c:pt>
                <c:pt idx="2283">
                  <c:v>0</c:v>
                </c:pt>
                <c:pt idx="2284">
                  <c:v>0</c:v>
                </c:pt>
                <c:pt idx="2285">
                  <c:v>0</c:v>
                </c:pt>
                <c:pt idx="2286">
                  <c:v>0</c:v>
                </c:pt>
                <c:pt idx="2287">
                  <c:v>0</c:v>
                </c:pt>
                <c:pt idx="2288">
                  <c:v>0</c:v>
                </c:pt>
                <c:pt idx="2289">
                  <c:v>0</c:v>
                </c:pt>
                <c:pt idx="2290">
                  <c:v>0</c:v>
                </c:pt>
                <c:pt idx="2291">
                  <c:v>0</c:v>
                </c:pt>
                <c:pt idx="2292">
                  <c:v>0</c:v>
                </c:pt>
                <c:pt idx="2293">
                  <c:v>0</c:v>
                </c:pt>
                <c:pt idx="2294">
                  <c:v>0</c:v>
                </c:pt>
                <c:pt idx="2295">
                  <c:v>0</c:v>
                </c:pt>
                <c:pt idx="2296">
                  <c:v>0</c:v>
                </c:pt>
                <c:pt idx="2297">
                  <c:v>0</c:v>
                </c:pt>
                <c:pt idx="2298">
                  <c:v>0</c:v>
                </c:pt>
                <c:pt idx="2299">
                  <c:v>0</c:v>
                </c:pt>
                <c:pt idx="2300">
                  <c:v>0</c:v>
                </c:pt>
                <c:pt idx="2301">
                  <c:v>0</c:v>
                </c:pt>
                <c:pt idx="2302">
                  <c:v>0</c:v>
                </c:pt>
                <c:pt idx="2303">
                  <c:v>0</c:v>
                </c:pt>
                <c:pt idx="2304">
                  <c:v>0</c:v>
                </c:pt>
                <c:pt idx="2305">
                  <c:v>0</c:v>
                </c:pt>
                <c:pt idx="2306">
                  <c:v>0</c:v>
                </c:pt>
                <c:pt idx="2307">
                  <c:v>0</c:v>
                </c:pt>
                <c:pt idx="2308">
                  <c:v>0</c:v>
                </c:pt>
                <c:pt idx="2309">
                  <c:v>0</c:v>
                </c:pt>
                <c:pt idx="2310">
                  <c:v>0</c:v>
                </c:pt>
                <c:pt idx="2311">
                  <c:v>0</c:v>
                </c:pt>
                <c:pt idx="2312">
                  <c:v>0</c:v>
                </c:pt>
                <c:pt idx="2313">
                  <c:v>0</c:v>
                </c:pt>
                <c:pt idx="2314">
                  <c:v>0</c:v>
                </c:pt>
                <c:pt idx="2315">
                  <c:v>0</c:v>
                </c:pt>
                <c:pt idx="2316">
                  <c:v>0</c:v>
                </c:pt>
                <c:pt idx="2317">
                  <c:v>0</c:v>
                </c:pt>
                <c:pt idx="2318">
                  <c:v>0</c:v>
                </c:pt>
                <c:pt idx="2319">
                  <c:v>0</c:v>
                </c:pt>
                <c:pt idx="2320">
                  <c:v>0</c:v>
                </c:pt>
                <c:pt idx="2321">
                  <c:v>0</c:v>
                </c:pt>
                <c:pt idx="2322">
                  <c:v>0</c:v>
                </c:pt>
                <c:pt idx="2323">
                  <c:v>0</c:v>
                </c:pt>
                <c:pt idx="2324">
                  <c:v>0</c:v>
                </c:pt>
                <c:pt idx="2325">
                  <c:v>0</c:v>
                </c:pt>
                <c:pt idx="2326">
                  <c:v>0</c:v>
                </c:pt>
                <c:pt idx="2327">
                  <c:v>0</c:v>
                </c:pt>
                <c:pt idx="2328">
                  <c:v>0</c:v>
                </c:pt>
                <c:pt idx="2329">
                  <c:v>0</c:v>
                </c:pt>
                <c:pt idx="2330">
                  <c:v>0</c:v>
                </c:pt>
                <c:pt idx="2331">
                  <c:v>0</c:v>
                </c:pt>
                <c:pt idx="2332">
                  <c:v>0</c:v>
                </c:pt>
                <c:pt idx="2333">
                  <c:v>0</c:v>
                </c:pt>
                <c:pt idx="2334">
                  <c:v>0</c:v>
                </c:pt>
                <c:pt idx="2335">
                  <c:v>0</c:v>
                </c:pt>
                <c:pt idx="2336">
                  <c:v>0</c:v>
                </c:pt>
                <c:pt idx="2337">
                  <c:v>0</c:v>
                </c:pt>
                <c:pt idx="2338">
                  <c:v>0</c:v>
                </c:pt>
                <c:pt idx="2339">
                  <c:v>0</c:v>
                </c:pt>
                <c:pt idx="2340">
                  <c:v>0</c:v>
                </c:pt>
                <c:pt idx="2341">
                  <c:v>0</c:v>
                </c:pt>
                <c:pt idx="2342">
                  <c:v>0</c:v>
                </c:pt>
                <c:pt idx="2343">
                  <c:v>0</c:v>
                </c:pt>
                <c:pt idx="2344">
                  <c:v>0</c:v>
                </c:pt>
                <c:pt idx="2345">
                  <c:v>0</c:v>
                </c:pt>
                <c:pt idx="2346">
                  <c:v>0</c:v>
                </c:pt>
                <c:pt idx="2347">
                  <c:v>0</c:v>
                </c:pt>
                <c:pt idx="2348">
                  <c:v>0</c:v>
                </c:pt>
                <c:pt idx="2349">
                  <c:v>0</c:v>
                </c:pt>
                <c:pt idx="2350">
                  <c:v>0</c:v>
                </c:pt>
                <c:pt idx="2351">
                  <c:v>0</c:v>
                </c:pt>
                <c:pt idx="2352">
                  <c:v>0</c:v>
                </c:pt>
                <c:pt idx="2353">
                  <c:v>0</c:v>
                </c:pt>
                <c:pt idx="2354">
                  <c:v>0</c:v>
                </c:pt>
                <c:pt idx="2355">
                  <c:v>0</c:v>
                </c:pt>
                <c:pt idx="2356">
                  <c:v>0</c:v>
                </c:pt>
                <c:pt idx="2357">
                  <c:v>0</c:v>
                </c:pt>
                <c:pt idx="2358">
                  <c:v>0</c:v>
                </c:pt>
                <c:pt idx="2359">
                  <c:v>0</c:v>
                </c:pt>
                <c:pt idx="2360">
                  <c:v>0</c:v>
                </c:pt>
                <c:pt idx="2361">
                  <c:v>0</c:v>
                </c:pt>
                <c:pt idx="2362">
                  <c:v>0</c:v>
                </c:pt>
                <c:pt idx="2363">
                  <c:v>0</c:v>
                </c:pt>
                <c:pt idx="2364">
                  <c:v>0</c:v>
                </c:pt>
                <c:pt idx="2365">
                  <c:v>0</c:v>
                </c:pt>
                <c:pt idx="2366">
                  <c:v>0</c:v>
                </c:pt>
                <c:pt idx="2367">
                  <c:v>0</c:v>
                </c:pt>
                <c:pt idx="2368">
                  <c:v>0</c:v>
                </c:pt>
                <c:pt idx="2369">
                  <c:v>0</c:v>
                </c:pt>
                <c:pt idx="2370">
                  <c:v>0</c:v>
                </c:pt>
                <c:pt idx="2371">
                  <c:v>0</c:v>
                </c:pt>
                <c:pt idx="2372">
                  <c:v>0</c:v>
                </c:pt>
                <c:pt idx="2373">
                  <c:v>0</c:v>
                </c:pt>
                <c:pt idx="2374">
                  <c:v>0</c:v>
                </c:pt>
                <c:pt idx="2375">
                  <c:v>0</c:v>
                </c:pt>
                <c:pt idx="2376">
                  <c:v>0</c:v>
                </c:pt>
                <c:pt idx="2377">
                  <c:v>0</c:v>
                </c:pt>
                <c:pt idx="2378">
                  <c:v>0</c:v>
                </c:pt>
                <c:pt idx="2379">
                  <c:v>0</c:v>
                </c:pt>
                <c:pt idx="2380">
                  <c:v>0</c:v>
                </c:pt>
                <c:pt idx="2381">
                  <c:v>0</c:v>
                </c:pt>
                <c:pt idx="2382">
                  <c:v>0</c:v>
                </c:pt>
                <c:pt idx="2383">
                  <c:v>0</c:v>
                </c:pt>
                <c:pt idx="2384">
                  <c:v>0</c:v>
                </c:pt>
                <c:pt idx="2385">
                  <c:v>0</c:v>
                </c:pt>
                <c:pt idx="2386">
                  <c:v>0</c:v>
                </c:pt>
                <c:pt idx="2387">
                  <c:v>0</c:v>
                </c:pt>
                <c:pt idx="2388">
                  <c:v>0</c:v>
                </c:pt>
                <c:pt idx="2389">
                  <c:v>0</c:v>
                </c:pt>
                <c:pt idx="2390">
                  <c:v>0</c:v>
                </c:pt>
                <c:pt idx="2391">
                  <c:v>0</c:v>
                </c:pt>
                <c:pt idx="2392">
                  <c:v>0</c:v>
                </c:pt>
                <c:pt idx="2393">
                  <c:v>0</c:v>
                </c:pt>
                <c:pt idx="2394">
                  <c:v>0</c:v>
                </c:pt>
                <c:pt idx="2395">
                  <c:v>0</c:v>
                </c:pt>
                <c:pt idx="2396">
                  <c:v>0</c:v>
                </c:pt>
                <c:pt idx="2397">
                  <c:v>0</c:v>
                </c:pt>
                <c:pt idx="2398">
                  <c:v>0</c:v>
                </c:pt>
                <c:pt idx="2399">
                  <c:v>0</c:v>
                </c:pt>
                <c:pt idx="2400">
                  <c:v>0</c:v>
                </c:pt>
                <c:pt idx="2401">
                  <c:v>0</c:v>
                </c:pt>
                <c:pt idx="2402">
                  <c:v>0</c:v>
                </c:pt>
                <c:pt idx="2403">
                  <c:v>0</c:v>
                </c:pt>
                <c:pt idx="2404">
                  <c:v>0</c:v>
                </c:pt>
                <c:pt idx="2405">
                  <c:v>0</c:v>
                </c:pt>
                <c:pt idx="2406">
                  <c:v>0</c:v>
                </c:pt>
                <c:pt idx="2407">
                  <c:v>0</c:v>
                </c:pt>
                <c:pt idx="2408">
                  <c:v>0</c:v>
                </c:pt>
                <c:pt idx="2409">
                  <c:v>0</c:v>
                </c:pt>
                <c:pt idx="2410">
                  <c:v>0</c:v>
                </c:pt>
                <c:pt idx="2411">
                  <c:v>0</c:v>
                </c:pt>
                <c:pt idx="2412">
                  <c:v>0</c:v>
                </c:pt>
                <c:pt idx="2413">
                  <c:v>0</c:v>
                </c:pt>
                <c:pt idx="2414">
                  <c:v>0</c:v>
                </c:pt>
                <c:pt idx="2415">
                  <c:v>0</c:v>
                </c:pt>
                <c:pt idx="2416">
                  <c:v>0</c:v>
                </c:pt>
                <c:pt idx="2417">
                  <c:v>0</c:v>
                </c:pt>
                <c:pt idx="2418">
                  <c:v>0</c:v>
                </c:pt>
                <c:pt idx="2419">
                  <c:v>0</c:v>
                </c:pt>
                <c:pt idx="2420">
                  <c:v>0</c:v>
                </c:pt>
                <c:pt idx="2421">
                  <c:v>0</c:v>
                </c:pt>
                <c:pt idx="2422">
                  <c:v>0</c:v>
                </c:pt>
                <c:pt idx="2423">
                  <c:v>0</c:v>
                </c:pt>
                <c:pt idx="2424">
                  <c:v>0</c:v>
                </c:pt>
                <c:pt idx="2425">
                  <c:v>0</c:v>
                </c:pt>
                <c:pt idx="2426">
                  <c:v>0</c:v>
                </c:pt>
                <c:pt idx="2427">
                  <c:v>0</c:v>
                </c:pt>
                <c:pt idx="2428">
                  <c:v>0</c:v>
                </c:pt>
                <c:pt idx="2429">
                  <c:v>0</c:v>
                </c:pt>
                <c:pt idx="2430">
                  <c:v>0</c:v>
                </c:pt>
                <c:pt idx="2431">
                  <c:v>0</c:v>
                </c:pt>
                <c:pt idx="2432">
                  <c:v>0</c:v>
                </c:pt>
                <c:pt idx="2433">
                  <c:v>0</c:v>
                </c:pt>
                <c:pt idx="2434">
                  <c:v>0</c:v>
                </c:pt>
                <c:pt idx="2435">
                  <c:v>0</c:v>
                </c:pt>
                <c:pt idx="2436">
                  <c:v>0</c:v>
                </c:pt>
                <c:pt idx="2437">
                  <c:v>0</c:v>
                </c:pt>
                <c:pt idx="2438">
                  <c:v>0</c:v>
                </c:pt>
                <c:pt idx="2439">
                  <c:v>0</c:v>
                </c:pt>
                <c:pt idx="2440">
                  <c:v>0</c:v>
                </c:pt>
                <c:pt idx="2441">
                  <c:v>0</c:v>
                </c:pt>
                <c:pt idx="2442">
                  <c:v>0</c:v>
                </c:pt>
                <c:pt idx="2443">
                  <c:v>0</c:v>
                </c:pt>
                <c:pt idx="2444">
                  <c:v>0</c:v>
                </c:pt>
                <c:pt idx="2445">
                  <c:v>0</c:v>
                </c:pt>
                <c:pt idx="2446">
                  <c:v>0</c:v>
                </c:pt>
                <c:pt idx="2447">
                  <c:v>0</c:v>
                </c:pt>
                <c:pt idx="2448">
                  <c:v>0</c:v>
                </c:pt>
                <c:pt idx="2449">
                  <c:v>0</c:v>
                </c:pt>
                <c:pt idx="2450">
                  <c:v>0</c:v>
                </c:pt>
                <c:pt idx="2451">
                  <c:v>0</c:v>
                </c:pt>
                <c:pt idx="2452">
                  <c:v>0</c:v>
                </c:pt>
                <c:pt idx="2453">
                  <c:v>0</c:v>
                </c:pt>
                <c:pt idx="2454">
                  <c:v>0</c:v>
                </c:pt>
                <c:pt idx="2455">
                  <c:v>0</c:v>
                </c:pt>
                <c:pt idx="2456">
                  <c:v>0</c:v>
                </c:pt>
                <c:pt idx="2457">
                  <c:v>0</c:v>
                </c:pt>
                <c:pt idx="2458">
                  <c:v>0</c:v>
                </c:pt>
                <c:pt idx="2459">
                  <c:v>0</c:v>
                </c:pt>
                <c:pt idx="2460">
                  <c:v>0</c:v>
                </c:pt>
                <c:pt idx="2461">
                  <c:v>0</c:v>
                </c:pt>
                <c:pt idx="2462">
                  <c:v>0</c:v>
                </c:pt>
                <c:pt idx="2463">
                  <c:v>0</c:v>
                </c:pt>
                <c:pt idx="2464">
                  <c:v>0</c:v>
                </c:pt>
                <c:pt idx="2465">
                  <c:v>0</c:v>
                </c:pt>
                <c:pt idx="2466">
                  <c:v>0</c:v>
                </c:pt>
                <c:pt idx="2467">
                  <c:v>0</c:v>
                </c:pt>
                <c:pt idx="2468">
                  <c:v>0</c:v>
                </c:pt>
                <c:pt idx="2469">
                  <c:v>0</c:v>
                </c:pt>
                <c:pt idx="2470">
                  <c:v>0</c:v>
                </c:pt>
                <c:pt idx="2471">
                  <c:v>0</c:v>
                </c:pt>
                <c:pt idx="2472">
                  <c:v>0</c:v>
                </c:pt>
                <c:pt idx="2473">
                  <c:v>0</c:v>
                </c:pt>
                <c:pt idx="2474">
                  <c:v>0</c:v>
                </c:pt>
                <c:pt idx="2475">
                  <c:v>0</c:v>
                </c:pt>
                <c:pt idx="2476">
                  <c:v>0</c:v>
                </c:pt>
                <c:pt idx="2477">
                  <c:v>0</c:v>
                </c:pt>
                <c:pt idx="2478">
                  <c:v>0</c:v>
                </c:pt>
                <c:pt idx="2479">
                  <c:v>0</c:v>
                </c:pt>
                <c:pt idx="2480">
                  <c:v>0</c:v>
                </c:pt>
                <c:pt idx="2481">
                  <c:v>0</c:v>
                </c:pt>
                <c:pt idx="2482">
                  <c:v>0</c:v>
                </c:pt>
                <c:pt idx="2483">
                  <c:v>0</c:v>
                </c:pt>
                <c:pt idx="2484">
                  <c:v>0</c:v>
                </c:pt>
                <c:pt idx="2485">
                  <c:v>0</c:v>
                </c:pt>
                <c:pt idx="2486">
                  <c:v>0</c:v>
                </c:pt>
                <c:pt idx="2487">
                  <c:v>0</c:v>
                </c:pt>
                <c:pt idx="2488">
                  <c:v>0</c:v>
                </c:pt>
                <c:pt idx="2489">
                  <c:v>0</c:v>
                </c:pt>
                <c:pt idx="2490">
                  <c:v>0</c:v>
                </c:pt>
                <c:pt idx="2491">
                  <c:v>0</c:v>
                </c:pt>
                <c:pt idx="2492">
                  <c:v>0</c:v>
                </c:pt>
                <c:pt idx="2493">
                  <c:v>0</c:v>
                </c:pt>
                <c:pt idx="2494">
                  <c:v>0</c:v>
                </c:pt>
                <c:pt idx="2495">
                  <c:v>0</c:v>
                </c:pt>
                <c:pt idx="2496">
                  <c:v>0</c:v>
                </c:pt>
                <c:pt idx="2497">
                  <c:v>0</c:v>
                </c:pt>
                <c:pt idx="2498">
                  <c:v>0</c:v>
                </c:pt>
                <c:pt idx="2499">
                  <c:v>0</c:v>
                </c:pt>
                <c:pt idx="2500">
                  <c:v>0</c:v>
                </c:pt>
                <c:pt idx="2501">
                  <c:v>0</c:v>
                </c:pt>
                <c:pt idx="2502">
                  <c:v>0</c:v>
                </c:pt>
                <c:pt idx="2503">
                  <c:v>0</c:v>
                </c:pt>
                <c:pt idx="2504">
                  <c:v>0</c:v>
                </c:pt>
                <c:pt idx="2505">
                  <c:v>0</c:v>
                </c:pt>
                <c:pt idx="2506">
                  <c:v>0</c:v>
                </c:pt>
                <c:pt idx="2507">
                  <c:v>0</c:v>
                </c:pt>
                <c:pt idx="2508">
                  <c:v>0</c:v>
                </c:pt>
                <c:pt idx="2509">
                  <c:v>0</c:v>
                </c:pt>
                <c:pt idx="2510">
                  <c:v>0</c:v>
                </c:pt>
                <c:pt idx="2511">
                  <c:v>0</c:v>
                </c:pt>
                <c:pt idx="2512">
                  <c:v>0</c:v>
                </c:pt>
                <c:pt idx="2513">
                  <c:v>0</c:v>
                </c:pt>
                <c:pt idx="2514">
                  <c:v>0</c:v>
                </c:pt>
                <c:pt idx="2515">
                  <c:v>0</c:v>
                </c:pt>
                <c:pt idx="2516">
                  <c:v>0</c:v>
                </c:pt>
                <c:pt idx="2517">
                  <c:v>0</c:v>
                </c:pt>
                <c:pt idx="2518">
                  <c:v>0</c:v>
                </c:pt>
                <c:pt idx="2519">
                  <c:v>0</c:v>
                </c:pt>
                <c:pt idx="2520">
                  <c:v>0</c:v>
                </c:pt>
                <c:pt idx="2521">
                  <c:v>0</c:v>
                </c:pt>
                <c:pt idx="2522">
                  <c:v>0</c:v>
                </c:pt>
                <c:pt idx="2523">
                  <c:v>0</c:v>
                </c:pt>
                <c:pt idx="2524">
                  <c:v>0</c:v>
                </c:pt>
                <c:pt idx="2525">
                  <c:v>0</c:v>
                </c:pt>
                <c:pt idx="2526">
                  <c:v>0</c:v>
                </c:pt>
                <c:pt idx="2527">
                  <c:v>0</c:v>
                </c:pt>
                <c:pt idx="2528">
                  <c:v>0</c:v>
                </c:pt>
                <c:pt idx="2529">
                  <c:v>0</c:v>
                </c:pt>
                <c:pt idx="2530">
                  <c:v>0</c:v>
                </c:pt>
                <c:pt idx="2531">
                  <c:v>0</c:v>
                </c:pt>
                <c:pt idx="2532">
                  <c:v>0</c:v>
                </c:pt>
                <c:pt idx="2533">
                  <c:v>0</c:v>
                </c:pt>
                <c:pt idx="2534">
                  <c:v>0</c:v>
                </c:pt>
                <c:pt idx="2535">
                  <c:v>0</c:v>
                </c:pt>
                <c:pt idx="2536">
                  <c:v>0</c:v>
                </c:pt>
                <c:pt idx="2537">
                  <c:v>0</c:v>
                </c:pt>
                <c:pt idx="2538">
                  <c:v>0</c:v>
                </c:pt>
                <c:pt idx="2539">
                  <c:v>0</c:v>
                </c:pt>
                <c:pt idx="2540">
                  <c:v>0</c:v>
                </c:pt>
              </c:numCache>
            </c:numRef>
          </c:yVal>
        </c:ser>
        <c:dLbls/>
        <c:axId val="123335808"/>
        <c:axId val="123337728"/>
      </c:scatterChart>
      <c:valAx>
        <c:axId val="123335808"/>
        <c:scaling>
          <c:orientation val="minMax"/>
          <c:max val="1"/>
        </c:scaling>
        <c:axPos val="b"/>
        <c:title>
          <c:tx>
            <c:rich>
              <a:bodyPr/>
              <a:lstStyle/>
              <a:p>
                <a:pPr>
                  <a:defRPr sz="1200"/>
                </a:pPr>
                <a:r>
                  <a:rPr lang="en-US" sz="1200" dirty="0"/>
                  <a:t>Executing Rate (Retired </a:t>
                </a:r>
                <a:r>
                  <a:rPr lang="en-US" sz="1200" dirty="0" err="1"/>
                  <a:t>Instructions</a:t>
                </a:r>
                <a:r>
                  <a:rPr lang="en-US" sz="1200" dirty="0"/>
                  <a:t>/Total Instructions</a:t>
                </a:r>
                <a:r>
                  <a:rPr lang="en-US" sz="1200" dirty="0" smtClean="0"/>
                  <a:t>)</a:t>
                </a:r>
                <a:endParaRPr lang="en-US" sz="1200" dirty="0"/>
              </a:p>
            </c:rich>
          </c:tx>
          <c:layout/>
        </c:title>
        <c:numFmt formatCode="0%" sourceLinked="0"/>
        <c:tickLblPos val="nextTo"/>
        <c:txPr>
          <a:bodyPr/>
          <a:lstStyle/>
          <a:p>
            <a:pPr>
              <a:defRPr sz="1200" b="1"/>
            </a:pPr>
            <a:endParaRPr lang="en-US"/>
          </a:p>
        </c:txPr>
        <c:crossAx val="123337728"/>
        <c:crosses val="autoZero"/>
        <c:crossBetween val="midCat"/>
        <c:majorUnit val="5.0000000000000017E-2"/>
      </c:valAx>
      <c:valAx>
        <c:axId val="123337728"/>
        <c:scaling>
          <c:orientation val="minMax"/>
          <c:max val="5"/>
        </c:scaling>
        <c:axPos val="l"/>
        <c:title>
          <c:tx>
            <c:rich>
              <a:bodyPr rot="-5400000" vert="horz"/>
              <a:lstStyle/>
              <a:p>
                <a:pPr>
                  <a:defRPr sz="1200"/>
                </a:pPr>
                <a:r>
                  <a:rPr lang="en-US" sz="1200"/>
                  <a:t>CPI</a:t>
                </a:r>
              </a:p>
            </c:rich>
          </c:tx>
          <c:layout/>
        </c:title>
        <c:numFmt formatCode="General" sourceLinked="1"/>
        <c:tickLblPos val="nextTo"/>
        <c:txPr>
          <a:bodyPr/>
          <a:lstStyle/>
          <a:p>
            <a:pPr>
              <a:defRPr sz="1200" b="1"/>
            </a:pPr>
            <a:endParaRPr lang="en-US"/>
          </a:p>
        </c:txPr>
        <c:crossAx val="123335808"/>
        <c:crosses val="autoZero"/>
        <c:crossBetween val="midCat"/>
        <c:majorUnit val="1"/>
      </c:valAx>
      <c:spPr>
        <a:noFill/>
        <a:ln w="12700">
          <a:solidFill>
            <a:schemeClr val="tx1">
              <a:lumMod val="50000"/>
              <a:lumOff val="50000"/>
            </a:schemeClr>
          </a:solidFill>
        </a:ln>
      </c:spPr>
    </c:plotArea>
    <c:plotVisOnly val="1"/>
    <c:dispBlanksAs val="gap"/>
  </c:chart>
  <c:txPr>
    <a:bodyPr/>
    <a:lstStyle/>
    <a:p>
      <a:pPr>
        <a:defRPr>
          <a:latin typeface="Times New Roman" pitchFamily="18" charset="0"/>
          <a:cs typeface="Times New Roman" pitchFamily="18" charset="0"/>
        </a:defRPr>
      </a:pPr>
      <a:endParaRPr lang="en-US"/>
    </a:p>
  </c:txPr>
  <c:externalData r:id="rId1"/>
</c:chartSpace>
</file>

<file path=ppt/charts/chart5.xml><?xml version="1.0" encoding="utf-8"?>
<c:chartSpace xmlns:c="http://schemas.openxmlformats.org/drawingml/2006/chart" xmlns:a="http://schemas.openxmlformats.org/drawingml/2006/main" xmlns:r="http://schemas.openxmlformats.org/officeDocument/2006/relationships">
  <c:lang val="en-US"/>
  <c:chart>
    <c:title>
      <c:tx>
        <c:rich>
          <a:bodyPr/>
          <a:lstStyle/>
          <a:p>
            <a:pPr>
              <a:defRPr sz="1600"/>
            </a:pPr>
            <a:r>
              <a:rPr lang="en-US" sz="1600" dirty="0">
                <a:solidFill>
                  <a:schemeClr val="accent5"/>
                </a:solidFill>
              </a:rPr>
              <a:t>Predicted CPI </a:t>
            </a:r>
            <a:r>
              <a:rPr lang="en-US" sz="1600" dirty="0" smtClean="0">
                <a:solidFill>
                  <a:schemeClr val="accent5"/>
                </a:solidFill>
              </a:rPr>
              <a:t>of </a:t>
            </a:r>
            <a:r>
              <a:rPr lang="en-US" sz="1600" b="1" i="0" u="none" strike="noStrike" kern="1200" baseline="0" dirty="0" smtClean="0">
                <a:solidFill>
                  <a:schemeClr val="accent5"/>
                </a:solidFill>
                <a:latin typeface="Times New Roman" pitchFamily="18" charset="0"/>
                <a:ea typeface="+mn-ea"/>
                <a:cs typeface="Times New Roman" pitchFamily="18" charset="0"/>
              </a:rPr>
              <a:t>3.5GHz </a:t>
            </a:r>
            <a:r>
              <a:rPr lang="en-US" altLang="zh-CN" sz="1600" b="1" i="0" u="none" strike="noStrike" kern="1200" baseline="0" dirty="0" smtClean="0">
                <a:solidFill>
                  <a:schemeClr val="accent5"/>
                </a:solidFill>
                <a:latin typeface="Times New Roman" pitchFamily="18" charset="0"/>
                <a:ea typeface="+mn-ea"/>
                <a:cs typeface="Times New Roman" pitchFamily="18" charset="0"/>
              </a:rPr>
              <a:t>from Measurements Taken at 1.7 GHz</a:t>
            </a:r>
            <a:r>
              <a:rPr lang="en-US" sz="1600" b="1" i="0" u="none" strike="noStrike" kern="1200" baseline="0" dirty="0" smtClean="0">
                <a:solidFill>
                  <a:schemeClr val="accent5"/>
                </a:solidFill>
                <a:latin typeface="Times New Roman" pitchFamily="18" charset="0"/>
                <a:ea typeface="+mn-ea"/>
                <a:cs typeface="Times New Roman" pitchFamily="18" charset="0"/>
              </a:rPr>
              <a:t> </a:t>
            </a:r>
            <a:r>
              <a:rPr lang="en-US" sz="1600" dirty="0" smtClean="0">
                <a:solidFill>
                  <a:schemeClr val="accent5"/>
                </a:solidFill>
              </a:rPr>
              <a:t>(473.astar</a:t>
            </a:r>
            <a:r>
              <a:rPr lang="en-US" sz="1600" dirty="0">
                <a:solidFill>
                  <a:schemeClr val="accent5"/>
                </a:solidFill>
              </a:rPr>
              <a:t>)</a:t>
            </a:r>
          </a:p>
        </c:rich>
      </c:tx>
      <c:layout>
        <c:manualLayout>
          <c:xMode val="edge"/>
          <c:yMode val="edge"/>
          <c:x val="7.1067031266530592E-2"/>
          <c:y val="0"/>
        </c:manualLayout>
      </c:layout>
    </c:title>
    <c:plotArea>
      <c:layout>
        <c:manualLayout>
          <c:layoutTarget val="inner"/>
          <c:xMode val="edge"/>
          <c:yMode val="edge"/>
          <c:x val="7.0852667306468622E-2"/>
          <c:y val="0.10370370370370371"/>
          <c:w val="0.9000429615096367"/>
          <c:h val="0.68187481773111713"/>
        </c:manualLayout>
      </c:layout>
      <c:scatterChart>
        <c:scatterStyle val="lineMarker"/>
        <c:ser>
          <c:idx val="1"/>
          <c:order val="1"/>
          <c:tx>
            <c:strRef>
              <c:f>'1.7GHz'!$L$1</c:f>
              <c:strCache>
                <c:ptCount val="1"/>
                <c:pt idx="0">
                  <c:v>CPI(predicted 3.5GHz)</c:v>
                </c:pt>
              </c:strCache>
            </c:strRef>
          </c:tx>
          <c:spPr>
            <a:ln w="6350">
              <a:solidFill>
                <a:schemeClr val="accent5"/>
              </a:solidFill>
            </a:ln>
          </c:spPr>
          <c:marker>
            <c:symbol val="none"/>
          </c:marker>
          <c:xVal>
            <c:numRef>
              <c:f>'1.7GHz'!$C$2:$C$4892</c:f>
              <c:numCache>
                <c:formatCode>General</c:formatCode>
                <c:ptCount val="4891"/>
                <c:pt idx="0">
                  <c:v>4.1000000000000005E-4</c:v>
                </c:pt>
                <c:pt idx="1">
                  <c:v>8.020000000000003E-4</c:v>
                </c:pt>
                <c:pt idx="2">
                  <c:v>1.2320000000000002E-3</c:v>
                </c:pt>
                <c:pt idx="3">
                  <c:v>1.6710000000000004E-3</c:v>
                </c:pt>
                <c:pt idx="4">
                  <c:v>2.0880000000000004E-3</c:v>
                </c:pt>
                <c:pt idx="5">
                  <c:v>2.4870000000000005E-3</c:v>
                </c:pt>
                <c:pt idx="6">
                  <c:v>2.9069999999999999E-3</c:v>
                </c:pt>
                <c:pt idx="7">
                  <c:v>3.346E-3</c:v>
                </c:pt>
                <c:pt idx="8">
                  <c:v>3.8110000000000002E-3</c:v>
                </c:pt>
                <c:pt idx="9">
                  <c:v>4.2209999999999999E-3</c:v>
                </c:pt>
                <c:pt idx="10">
                  <c:v>4.4470000000000004E-3</c:v>
                </c:pt>
                <c:pt idx="11">
                  <c:v>4.6389999999999999E-3</c:v>
                </c:pt>
                <c:pt idx="12">
                  <c:v>4.8009999999999997E-3</c:v>
                </c:pt>
                <c:pt idx="13">
                  <c:v>5.0109999999999998E-3</c:v>
                </c:pt>
                <c:pt idx="14">
                  <c:v>5.1920000000000004E-3</c:v>
                </c:pt>
                <c:pt idx="15">
                  <c:v>5.4229999999999999E-3</c:v>
                </c:pt>
                <c:pt idx="16">
                  <c:v>5.6839999999999998E-3</c:v>
                </c:pt>
                <c:pt idx="17">
                  <c:v>5.8730000000000006E-3</c:v>
                </c:pt>
                <c:pt idx="18">
                  <c:v>6.0580000000000009E-3</c:v>
                </c:pt>
                <c:pt idx="19">
                  <c:v>6.2270000000000008E-3</c:v>
                </c:pt>
                <c:pt idx="20">
                  <c:v>6.4410000000000005E-3</c:v>
                </c:pt>
                <c:pt idx="21">
                  <c:v>6.6400000000000009E-3</c:v>
                </c:pt>
                <c:pt idx="22">
                  <c:v>6.8129999999999996E-3</c:v>
                </c:pt>
                <c:pt idx="23">
                  <c:v>7.0040000000000007E-3</c:v>
                </c:pt>
                <c:pt idx="24">
                  <c:v>7.1970000000000003E-3</c:v>
                </c:pt>
                <c:pt idx="25">
                  <c:v>7.3890000000000006E-3</c:v>
                </c:pt>
                <c:pt idx="26">
                  <c:v>7.5800000000000017E-3</c:v>
                </c:pt>
                <c:pt idx="27">
                  <c:v>7.8270000000000006E-3</c:v>
                </c:pt>
                <c:pt idx="28">
                  <c:v>8.0350000000000022E-3</c:v>
                </c:pt>
                <c:pt idx="29">
                  <c:v>8.2309999999999987E-3</c:v>
                </c:pt>
                <c:pt idx="30">
                  <c:v>8.407000000000003E-3</c:v>
                </c:pt>
                <c:pt idx="31">
                  <c:v>8.5960000000000029E-3</c:v>
                </c:pt>
                <c:pt idx="32">
                  <c:v>8.8200000000000032E-3</c:v>
                </c:pt>
                <c:pt idx="33">
                  <c:v>8.9580000000000024E-3</c:v>
                </c:pt>
                <c:pt idx="34">
                  <c:v>9.0930000000000021E-3</c:v>
                </c:pt>
                <c:pt idx="35">
                  <c:v>9.2270000000000008E-3</c:v>
                </c:pt>
                <c:pt idx="36">
                  <c:v>9.3660000000000045E-3</c:v>
                </c:pt>
                <c:pt idx="37">
                  <c:v>9.5000000000000032E-3</c:v>
                </c:pt>
                <c:pt idx="38">
                  <c:v>9.6350000000000012E-3</c:v>
                </c:pt>
                <c:pt idx="39">
                  <c:v>9.7700000000000026E-3</c:v>
                </c:pt>
                <c:pt idx="40">
                  <c:v>9.9060000000000051E-3</c:v>
                </c:pt>
                <c:pt idx="41">
                  <c:v>1.0045E-2</c:v>
                </c:pt>
                <c:pt idx="42">
                  <c:v>1.0178E-2</c:v>
                </c:pt>
                <c:pt idx="43">
                  <c:v>1.0316000000000001E-2</c:v>
                </c:pt>
                <c:pt idx="44">
                  <c:v>1.0454E-2</c:v>
                </c:pt>
                <c:pt idx="45">
                  <c:v>1.0593999999999998E-2</c:v>
                </c:pt>
                <c:pt idx="46">
                  <c:v>1.0729000000000001E-2</c:v>
                </c:pt>
                <c:pt idx="47">
                  <c:v>1.0867999999999999E-2</c:v>
                </c:pt>
                <c:pt idx="48">
                  <c:v>1.1008E-2</c:v>
                </c:pt>
                <c:pt idx="49">
                  <c:v>1.1147000000000001E-2</c:v>
                </c:pt>
                <c:pt idx="50">
                  <c:v>1.1287000000000002E-2</c:v>
                </c:pt>
                <c:pt idx="51">
                  <c:v>1.1424999999999999E-2</c:v>
                </c:pt>
                <c:pt idx="52">
                  <c:v>1.1563000000000002E-2</c:v>
                </c:pt>
                <c:pt idx="53">
                  <c:v>1.1703000000000003E-2</c:v>
                </c:pt>
                <c:pt idx="54">
                  <c:v>1.1842000000000004E-2</c:v>
                </c:pt>
                <c:pt idx="55">
                  <c:v>1.1979000000000002E-2</c:v>
                </c:pt>
                <c:pt idx="56">
                  <c:v>1.2112E-2</c:v>
                </c:pt>
                <c:pt idx="57">
                  <c:v>1.225E-2</c:v>
                </c:pt>
                <c:pt idx="58">
                  <c:v>1.2385999999999998E-2</c:v>
                </c:pt>
                <c:pt idx="59">
                  <c:v>1.2522999999999999E-2</c:v>
                </c:pt>
                <c:pt idx="60">
                  <c:v>1.2661000000000002E-2</c:v>
                </c:pt>
                <c:pt idx="61">
                  <c:v>1.2798E-2</c:v>
                </c:pt>
                <c:pt idx="62">
                  <c:v>1.2938999999999999E-2</c:v>
                </c:pt>
                <c:pt idx="63">
                  <c:v>1.3077E-2</c:v>
                </c:pt>
                <c:pt idx="64">
                  <c:v>1.3214999999999998E-2</c:v>
                </c:pt>
                <c:pt idx="65">
                  <c:v>1.3355000000000001E-2</c:v>
                </c:pt>
                <c:pt idx="66">
                  <c:v>1.3495E-2</c:v>
                </c:pt>
                <c:pt idx="67">
                  <c:v>1.3635000000000001E-2</c:v>
                </c:pt>
                <c:pt idx="68">
                  <c:v>1.3774000000000002E-2</c:v>
                </c:pt>
                <c:pt idx="69">
                  <c:v>1.3908999999999999E-2</c:v>
                </c:pt>
                <c:pt idx="70">
                  <c:v>1.4045999999999998E-2</c:v>
                </c:pt>
                <c:pt idx="71">
                  <c:v>1.4180999999999999E-2</c:v>
                </c:pt>
                <c:pt idx="72">
                  <c:v>1.4313999999999999E-2</c:v>
                </c:pt>
                <c:pt idx="73">
                  <c:v>1.4452E-2</c:v>
                </c:pt>
                <c:pt idx="74">
                  <c:v>1.4591E-2</c:v>
                </c:pt>
                <c:pt idx="75">
                  <c:v>1.4728E-2</c:v>
                </c:pt>
                <c:pt idx="76">
                  <c:v>1.4864E-2</c:v>
                </c:pt>
                <c:pt idx="77">
                  <c:v>1.5003000000000001E-2</c:v>
                </c:pt>
                <c:pt idx="78">
                  <c:v>1.5140000000000002E-2</c:v>
                </c:pt>
                <c:pt idx="79">
                  <c:v>1.5277000000000001E-2</c:v>
                </c:pt>
                <c:pt idx="80">
                  <c:v>1.5414000000000001E-2</c:v>
                </c:pt>
                <c:pt idx="81">
                  <c:v>1.5551000000000001E-2</c:v>
                </c:pt>
                <c:pt idx="82">
                  <c:v>1.5689999999999999E-2</c:v>
                </c:pt>
                <c:pt idx="83">
                  <c:v>1.5827999999999998E-2</c:v>
                </c:pt>
                <c:pt idx="84">
                  <c:v>1.5963999999999999E-2</c:v>
                </c:pt>
                <c:pt idx="85">
                  <c:v>1.6098999999999999E-2</c:v>
                </c:pt>
                <c:pt idx="86">
                  <c:v>1.6240000000000004E-2</c:v>
                </c:pt>
                <c:pt idx="87">
                  <c:v>1.6376999999999999E-2</c:v>
                </c:pt>
                <c:pt idx="88">
                  <c:v>1.6511999999999999E-2</c:v>
                </c:pt>
                <c:pt idx="89">
                  <c:v>1.6645000000000004E-2</c:v>
                </c:pt>
                <c:pt idx="90">
                  <c:v>1.6782000000000002E-2</c:v>
                </c:pt>
                <c:pt idx="91">
                  <c:v>1.6919E-2</c:v>
                </c:pt>
                <c:pt idx="92">
                  <c:v>1.7059999999999999E-2</c:v>
                </c:pt>
                <c:pt idx="93">
                  <c:v>1.7195999999999996E-2</c:v>
                </c:pt>
                <c:pt idx="94">
                  <c:v>1.7337000000000002E-2</c:v>
                </c:pt>
                <c:pt idx="95">
                  <c:v>1.7472999999999999E-2</c:v>
                </c:pt>
                <c:pt idx="96">
                  <c:v>1.7611000000000002E-2</c:v>
                </c:pt>
                <c:pt idx="97">
                  <c:v>1.7746999999999999E-2</c:v>
                </c:pt>
                <c:pt idx="98">
                  <c:v>1.7885999999999999E-2</c:v>
                </c:pt>
                <c:pt idx="99">
                  <c:v>1.8024999999999999E-2</c:v>
                </c:pt>
                <c:pt idx="100">
                  <c:v>1.8165000000000001E-2</c:v>
                </c:pt>
                <c:pt idx="101">
                  <c:v>1.8303000000000003E-2</c:v>
                </c:pt>
                <c:pt idx="102">
                  <c:v>1.8440000000000005E-2</c:v>
                </c:pt>
                <c:pt idx="103">
                  <c:v>1.8575000000000001E-2</c:v>
                </c:pt>
                <c:pt idx="104">
                  <c:v>1.8714000000000001E-2</c:v>
                </c:pt>
                <c:pt idx="105">
                  <c:v>1.8853000000000005E-2</c:v>
                </c:pt>
                <c:pt idx="106">
                  <c:v>1.8991000000000001E-2</c:v>
                </c:pt>
                <c:pt idx="107">
                  <c:v>1.9125000000000003E-2</c:v>
                </c:pt>
                <c:pt idx="108">
                  <c:v>1.9264000000000003E-2</c:v>
                </c:pt>
                <c:pt idx="109">
                  <c:v>1.9402000000000003E-2</c:v>
                </c:pt>
                <c:pt idx="110">
                  <c:v>1.9538000000000003E-2</c:v>
                </c:pt>
                <c:pt idx="111">
                  <c:v>1.9675999999999999E-2</c:v>
                </c:pt>
                <c:pt idx="112">
                  <c:v>1.9812000000000003E-2</c:v>
                </c:pt>
                <c:pt idx="113">
                  <c:v>1.9949000000000005E-2</c:v>
                </c:pt>
                <c:pt idx="114">
                  <c:v>2.0091000000000005E-2</c:v>
                </c:pt>
                <c:pt idx="115">
                  <c:v>2.0230000000000005E-2</c:v>
                </c:pt>
                <c:pt idx="116">
                  <c:v>2.0369999999999996E-2</c:v>
                </c:pt>
                <c:pt idx="117">
                  <c:v>2.051E-2</c:v>
                </c:pt>
                <c:pt idx="118">
                  <c:v>2.0646000000000001E-2</c:v>
                </c:pt>
                <c:pt idx="119">
                  <c:v>2.0785000000000001E-2</c:v>
                </c:pt>
                <c:pt idx="120">
                  <c:v>2.0924999999999996E-2</c:v>
                </c:pt>
                <c:pt idx="121">
                  <c:v>2.1063999999999999E-2</c:v>
                </c:pt>
                <c:pt idx="122">
                  <c:v>2.1201000000000005E-2</c:v>
                </c:pt>
                <c:pt idx="123">
                  <c:v>2.1336000000000001E-2</c:v>
                </c:pt>
                <c:pt idx="124">
                  <c:v>2.1471000000000007E-2</c:v>
                </c:pt>
                <c:pt idx="125">
                  <c:v>2.1608000000000002E-2</c:v>
                </c:pt>
                <c:pt idx="126">
                  <c:v>2.1741000000000003E-2</c:v>
                </c:pt>
                <c:pt idx="127">
                  <c:v>2.1881000000000005E-2</c:v>
                </c:pt>
                <c:pt idx="128">
                  <c:v>2.2018000000000003E-2</c:v>
                </c:pt>
                <c:pt idx="129">
                  <c:v>2.2157000000000003E-2</c:v>
                </c:pt>
                <c:pt idx="130">
                  <c:v>2.2297000000000004E-2</c:v>
                </c:pt>
                <c:pt idx="131">
                  <c:v>2.2437000000000002E-2</c:v>
                </c:pt>
                <c:pt idx="132">
                  <c:v>2.2574000000000004E-2</c:v>
                </c:pt>
                <c:pt idx="133">
                  <c:v>2.2712000000000003E-2</c:v>
                </c:pt>
                <c:pt idx="134">
                  <c:v>2.2850000000000002E-2</c:v>
                </c:pt>
                <c:pt idx="135">
                  <c:v>2.2988000000000001E-2</c:v>
                </c:pt>
                <c:pt idx="136">
                  <c:v>2.3128999999999997E-2</c:v>
                </c:pt>
                <c:pt idx="137">
                  <c:v>2.3266999999999996E-2</c:v>
                </c:pt>
                <c:pt idx="138">
                  <c:v>2.3407000000000004E-2</c:v>
                </c:pt>
                <c:pt idx="139">
                  <c:v>2.3540999999999996E-2</c:v>
                </c:pt>
                <c:pt idx="140">
                  <c:v>2.3676000000000003E-2</c:v>
                </c:pt>
                <c:pt idx="141">
                  <c:v>2.3817000000000001E-2</c:v>
                </c:pt>
                <c:pt idx="142">
                  <c:v>2.3954E-2</c:v>
                </c:pt>
                <c:pt idx="143">
                  <c:v>2.4088999999999999E-2</c:v>
                </c:pt>
                <c:pt idx="144">
                  <c:v>2.4225E-2</c:v>
                </c:pt>
                <c:pt idx="145">
                  <c:v>2.4364999999999998E-2</c:v>
                </c:pt>
                <c:pt idx="146">
                  <c:v>2.4503E-2</c:v>
                </c:pt>
                <c:pt idx="147">
                  <c:v>2.4636999999999999E-2</c:v>
                </c:pt>
                <c:pt idx="148">
                  <c:v>2.4775999999999999E-2</c:v>
                </c:pt>
                <c:pt idx="149">
                  <c:v>2.4912E-2</c:v>
                </c:pt>
                <c:pt idx="150">
                  <c:v>2.5047000000000003E-2</c:v>
                </c:pt>
                <c:pt idx="151">
                  <c:v>2.5187000000000001E-2</c:v>
                </c:pt>
                <c:pt idx="152">
                  <c:v>2.5325E-2</c:v>
                </c:pt>
                <c:pt idx="153">
                  <c:v>2.5463000000000003E-2</c:v>
                </c:pt>
                <c:pt idx="154">
                  <c:v>2.5601000000000002E-2</c:v>
                </c:pt>
                <c:pt idx="155">
                  <c:v>2.5740000000000002E-2</c:v>
                </c:pt>
                <c:pt idx="156">
                  <c:v>2.5878000000000005E-2</c:v>
                </c:pt>
                <c:pt idx="157">
                  <c:v>2.6016000000000001E-2</c:v>
                </c:pt>
                <c:pt idx="158">
                  <c:v>2.6151000000000004E-2</c:v>
                </c:pt>
                <c:pt idx="159">
                  <c:v>2.6286000000000004E-2</c:v>
                </c:pt>
                <c:pt idx="160">
                  <c:v>2.6422999999999999E-2</c:v>
                </c:pt>
                <c:pt idx="161">
                  <c:v>2.6561000000000001E-2</c:v>
                </c:pt>
                <c:pt idx="162">
                  <c:v>2.6697000000000002E-2</c:v>
                </c:pt>
                <c:pt idx="163">
                  <c:v>2.6833000000000003E-2</c:v>
                </c:pt>
                <c:pt idx="164">
                  <c:v>2.6970000000000004E-2</c:v>
                </c:pt>
                <c:pt idx="165">
                  <c:v>2.7110000000000002E-2</c:v>
                </c:pt>
                <c:pt idx="166">
                  <c:v>2.7252000000000005E-2</c:v>
                </c:pt>
                <c:pt idx="167">
                  <c:v>2.7388000000000003E-2</c:v>
                </c:pt>
                <c:pt idx="168">
                  <c:v>2.7524E-2</c:v>
                </c:pt>
                <c:pt idx="169">
                  <c:v>2.7660000000000004E-2</c:v>
                </c:pt>
                <c:pt idx="170">
                  <c:v>2.7796999999999999E-2</c:v>
                </c:pt>
                <c:pt idx="171">
                  <c:v>2.7934000000000004E-2</c:v>
                </c:pt>
                <c:pt idx="172">
                  <c:v>2.8072000000000003E-2</c:v>
                </c:pt>
                <c:pt idx="173">
                  <c:v>2.8209999999999999E-2</c:v>
                </c:pt>
                <c:pt idx="174">
                  <c:v>2.8347999999999998E-2</c:v>
                </c:pt>
                <c:pt idx="175">
                  <c:v>2.8486000000000001E-2</c:v>
                </c:pt>
                <c:pt idx="176">
                  <c:v>2.8621999999999998E-2</c:v>
                </c:pt>
                <c:pt idx="177">
                  <c:v>2.8757999999999999E-2</c:v>
                </c:pt>
                <c:pt idx="178">
                  <c:v>2.8899000000000001E-2</c:v>
                </c:pt>
                <c:pt idx="179">
                  <c:v>2.9040000000000003E-2</c:v>
                </c:pt>
                <c:pt idx="180">
                  <c:v>2.9177000000000002E-2</c:v>
                </c:pt>
                <c:pt idx="181">
                  <c:v>2.9314E-2</c:v>
                </c:pt>
                <c:pt idx="182">
                  <c:v>2.945E-2</c:v>
                </c:pt>
                <c:pt idx="183">
                  <c:v>2.9590999999999996E-2</c:v>
                </c:pt>
                <c:pt idx="184">
                  <c:v>2.9727999999999997E-2</c:v>
                </c:pt>
                <c:pt idx="185">
                  <c:v>2.9867999999999999E-2</c:v>
                </c:pt>
                <c:pt idx="186">
                  <c:v>3.0009000000000004E-2</c:v>
                </c:pt>
                <c:pt idx="187">
                  <c:v>3.0148999999999999E-2</c:v>
                </c:pt>
                <c:pt idx="188">
                  <c:v>3.0287000000000005E-2</c:v>
                </c:pt>
                <c:pt idx="189">
                  <c:v>3.0425000000000004E-2</c:v>
                </c:pt>
                <c:pt idx="190">
                  <c:v>3.0563999999999997E-2</c:v>
                </c:pt>
                <c:pt idx="191">
                  <c:v>3.0700000000000002E-2</c:v>
                </c:pt>
                <c:pt idx="192">
                  <c:v>3.0835000000000008E-2</c:v>
                </c:pt>
                <c:pt idx="193">
                  <c:v>3.0974000000000002E-2</c:v>
                </c:pt>
                <c:pt idx="194">
                  <c:v>3.1113999999999999E-2</c:v>
                </c:pt>
                <c:pt idx="195">
                  <c:v>3.125E-2</c:v>
                </c:pt>
                <c:pt idx="196">
                  <c:v>3.138500000000001E-2</c:v>
                </c:pt>
                <c:pt idx="197">
                  <c:v>3.1524000000000003E-2</c:v>
                </c:pt>
                <c:pt idx="198">
                  <c:v>3.1659000000000007E-2</c:v>
                </c:pt>
                <c:pt idx="199">
                  <c:v>3.1796999999999999E-2</c:v>
                </c:pt>
                <c:pt idx="200">
                  <c:v>3.1932000000000002E-2</c:v>
                </c:pt>
                <c:pt idx="201">
                  <c:v>3.207200000000001E-2</c:v>
                </c:pt>
                <c:pt idx="202">
                  <c:v>3.2212000000000005E-2</c:v>
                </c:pt>
                <c:pt idx="203">
                  <c:v>3.234900000000001E-2</c:v>
                </c:pt>
                <c:pt idx="204">
                  <c:v>3.2489000000000004E-2</c:v>
                </c:pt>
                <c:pt idx="205">
                  <c:v>3.2625000000000008E-2</c:v>
                </c:pt>
                <c:pt idx="206">
                  <c:v>3.2763E-2</c:v>
                </c:pt>
                <c:pt idx="207">
                  <c:v>3.2899000000000005E-2</c:v>
                </c:pt>
                <c:pt idx="208">
                  <c:v>3.303600000000001E-2</c:v>
                </c:pt>
                <c:pt idx="209">
                  <c:v>3.317500000000001E-2</c:v>
                </c:pt>
                <c:pt idx="210">
                  <c:v>3.3314000000000003E-2</c:v>
                </c:pt>
                <c:pt idx="211">
                  <c:v>3.3451000000000002E-2</c:v>
                </c:pt>
                <c:pt idx="212">
                  <c:v>3.3588E-2</c:v>
                </c:pt>
                <c:pt idx="213">
                  <c:v>3.3725999999999999E-2</c:v>
                </c:pt>
                <c:pt idx="214">
                  <c:v>3.3864999999999999E-2</c:v>
                </c:pt>
                <c:pt idx="215">
                  <c:v>3.3999000000000001E-2</c:v>
                </c:pt>
                <c:pt idx="216">
                  <c:v>3.4134000000000005E-2</c:v>
                </c:pt>
                <c:pt idx="217">
                  <c:v>3.4274000000000006E-2</c:v>
                </c:pt>
                <c:pt idx="218">
                  <c:v>3.4414E-2</c:v>
                </c:pt>
                <c:pt idx="219">
                  <c:v>3.4554000000000001E-2</c:v>
                </c:pt>
                <c:pt idx="220">
                  <c:v>3.4692000000000001E-2</c:v>
                </c:pt>
                <c:pt idx="221">
                  <c:v>3.4832000000000002E-2</c:v>
                </c:pt>
                <c:pt idx="222">
                  <c:v>3.4969E-2</c:v>
                </c:pt>
                <c:pt idx="223">
                  <c:v>3.5106999999999999E-2</c:v>
                </c:pt>
                <c:pt idx="224">
                  <c:v>3.5244999999999999E-2</c:v>
                </c:pt>
                <c:pt idx="225">
                  <c:v>3.538100000000001E-2</c:v>
                </c:pt>
                <c:pt idx="226">
                  <c:v>3.5520000000000003E-2</c:v>
                </c:pt>
                <c:pt idx="227">
                  <c:v>3.5660000000000004E-2</c:v>
                </c:pt>
                <c:pt idx="228">
                  <c:v>3.5796000000000001E-2</c:v>
                </c:pt>
                <c:pt idx="229">
                  <c:v>3.5933000000000007E-2</c:v>
                </c:pt>
                <c:pt idx="230">
                  <c:v>3.6074000000000009E-2</c:v>
                </c:pt>
                <c:pt idx="231">
                  <c:v>3.6210000000000006E-2</c:v>
                </c:pt>
                <c:pt idx="232">
                  <c:v>3.6344000000000001E-2</c:v>
                </c:pt>
                <c:pt idx="233">
                  <c:v>3.6479000000000004E-2</c:v>
                </c:pt>
                <c:pt idx="234">
                  <c:v>3.6615000000000009E-2</c:v>
                </c:pt>
                <c:pt idx="235">
                  <c:v>3.6750999999999999E-2</c:v>
                </c:pt>
                <c:pt idx="236">
                  <c:v>3.6888000000000004E-2</c:v>
                </c:pt>
                <c:pt idx="237">
                  <c:v>3.702600000000001E-2</c:v>
                </c:pt>
                <c:pt idx="238">
                  <c:v>3.7163000000000002E-2</c:v>
                </c:pt>
                <c:pt idx="239">
                  <c:v>3.7301000000000008E-2</c:v>
                </c:pt>
                <c:pt idx="240">
                  <c:v>3.7435000000000017E-2</c:v>
                </c:pt>
                <c:pt idx="241">
                  <c:v>3.757400000000001E-2</c:v>
                </c:pt>
                <c:pt idx="242">
                  <c:v>3.7704000000000001E-2</c:v>
                </c:pt>
                <c:pt idx="243">
                  <c:v>3.7805000000000005E-2</c:v>
                </c:pt>
                <c:pt idx="244">
                  <c:v>3.790700000000001E-2</c:v>
                </c:pt>
                <c:pt idx="245">
                  <c:v>3.8006999999999999E-2</c:v>
                </c:pt>
                <c:pt idx="246">
                  <c:v>3.8108000000000003E-2</c:v>
                </c:pt>
                <c:pt idx="247">
                  <c:v>3.8207999999999999E-2</c:v>
                </c:pt>
                <c:pt idx="248">
                  <c:v>3.8310999999999998E-2</c:v>
                </c:pt>
                <c:pt idx="249">
                  <c:v>3.841300000000001E-2</c:v>
                </c:pt>
                <c:pt idx="250">
                  <c:v>3.8510999999999997E-2</c:v>
                </c:pt>
                <c:pt idx="251">
                  <c:v>3.8613000000000001E-2</c:v>
                </c:pt>
                <c:pt idx="252">
                  <c:v>3.8712999999999997E-2</c:v>
                </c:pt>
                <c:pt idx="253">
                  <c:v>3.8815000000000002E-2</c:v>
                </c:pt>
                <c:pt idx="254">
                  <c:v>3.8914999999999998E-2</c:v>
                </c:pt>
                <c:pt idx="255">
                  <c:v>3.901700000000001E-2</c:v>
                </c:pt>
                <c:pt idx="256">
                  <c:v>3.9119000000000001E-2</c:v>
                </c:pt>
                <c:pt idx="257">
                  <c:v>3.9217000000000002E-2</c:v>
                </c:pt>
                <c:pt idx="258">
                  <c:v>3.9317999999999999E-2</c:v>
                </c:pt>
                <c:pt idx="259">
                  <c:v>3.9420000000000004E-2</c:v>
                </c:pt>
                <c:pt idx="260">
                  <c:v>3.9522000000000002E-2</c:v>
                </c:pt>
                <c:pt idx="261">
                  <c:v>3.9623999999999999E-2</c:v>
                </c:pt>
                <c:pt idx="262">
                  <c:v>3.9725999999999997E-2</c:v>
                </c:pt>
                <c:pt idx="263">
                  <c:v>3.9828000000000002E-2</c:v>
                </c:pt>
                <c:pt idx="264">
                  <c:v>3.9931000000000008E-2</c:v>
                </c:pt>
                <c:pt idx="265">
                  <c:v>4.0031000000000004E-2</c:v>
                </c:pt>
                <c:pt idx="266">
                  <c:v>4.0133000000000002E-2</c:v>
                </c:pt>
                <c:pt idx="267">
                  <c:v>4.0235E-2</c:v>
                </c:pt>
                <c:pt idx="268">
                  <c:v>4.0333000000000008E-2</c:v>
                </c:pt>
                <c:pt idx="269">
                  <c:v>4.043200000000001E-2</c:v>
                </c:pt>
                <c:pt idx="270">
                  <c:v>4.0533000000000007E-2</c:v>
                </c:pt>
                <c:pt idx="271">
                  <c:v>4.0634999999999998E-2</c:v>
                </c:pt>
                <c:pt idx="272">
                  <c:v>4.0737000000000009E-2</c:v>
                </c:pt>
                <c:pt idx="273">
                  <c:v>4.0837000000000005E-2</c:v>
                </c:pt>
                <c:pt idx="274">
                  <c:v>4.0936000000000007E-2</c:v>
                </c:pt>
                <c:pt idx="275">
                  <c:v>4.1037999999999998E-2</c:v>
                </c:pt>
                <c:pt idx="276">
                  <c:v>4.1142999999999999E-2</c:v>
                </c:pt>
                <c:pt idx="277">
                  <c:v>4.1245999999999984E-2</c:v>
                </c:pt>
                <c:pt idx="278">
                  <c:v>4.1348999999999997E-2</c:v>
                </c:pt>
                <c:pt idx="279">
                  <c:v>4.1453000000000004E-2</c:v>
                </c:pt>
                <c:pt idx="280">
                  <c:v>4.1553E-2</c:v>
                </c:pt>
                <c:pt idx="281">
                  <c:v>4.1654999999999991E-2</c:v>
                </c:pt>
                <c:pt idx="282">
                  <c:v>4.1758000000000003E-2</c:v>
                </c:pt>
                <c:pt idx="283">
                  <c:v>4.1859E-2</c:v>
                </c:pt>
                <c:pt idx="284">
                  <c:v>4.1960999999999998E-2</c:v>
                </c:pt>
                <c:pt idx="285">
                  <c:v>4.2064000000000011E-2</c:v>
                </c:pt>
                <c:pt idx="286">
                  <c:v>4.2163000000000006E-2</c:v>
                </c:pt>
                <c:pt idx="287">
                  <c:v>4.2265000000000004E-2</c:v>
                </c:pt>
                <c:pt idx="288">
                  <c:v>4.2366000000000015E-2</c:v>
                </c:pt>
                <c:pt idx="289">
                  <c:v>4.2467000000000012E-2</c:v>
                </c:pt>
                <c:pt idx="290">
                  <c:v>4.2567000000000008E-2</c:v>
                </c:pt>
                <c:pt idx="291">
                  <c:v>4.267E-2</c:v>
                </c:pt>
                <c:pt idx="292">
                  <c:v>4.2772000000000004E-2</c:v>
                </c:pt>
                <c:pt idx="293">
                  <c:v>4.2875999999999997E-2</c:v>
                </c:pt>
                <c:pt idx="294">
                  <c:v>4.2977000000000001E-2</c:v>
                </c:pt>
                <c:pt idx="295">
                  <c:v>4.308E-2</c:v>
                </c:pt>
                <c:pt idx="296">
                  <c:v>4.3181999999999998E-2</c:v>
                </c:pt>
                <c:pt idx="297">
                  <c:v>4.3283999999999996E-2</c:v>
                </c:pt>
                <c:pt idx="298">
                  <c:v>4.3386000000000008E-2</c:v>
                </c:pt>
                <c:pt idx="299">
                  <c:v>4.3488000000000006E-2</c:v>
                </c:pt>
                <c:pt idx="300">
                  <c:v>4.3588999999999996E-2</c:v>
                </c:pt>
                <c:pt idx="301">
                  <c:v>4.3691000000000001E-2</c:v>
                </c:pt>
                <c:pt idx="302">
                  <c:v>4.3795000000000008E-2</c:v>
                </c:pt>
                <c:pt idx="303">
                  <c:v>4.3898000000000006E-2</c:v>
                </c:pt>
                <c:pt idx="304">
                  <c:v>4.4001000000000005E-2</c:v>
                </c:pt>
                <c:pt idx="305">
                  <c:v>4.4102000000000009E-2</c:v>
                </c:pt>
                <c:pt idx="306">
                  <c:v>4.4204000000000007E-2</c:v>
                </c:pt>
                <c:pt idx="307">
                  <c:v>4.4305000000000011E-2</c:v>
                </c:pt>
                <c:pt idx="308">
                  <c:v>4.4405000000000007E-2</c:v>
                </c:pt>
                <c:pt idx="309">
                  <c:v>4.4508000000000006E-2</c:v>
                </c:pt>
                <c:pt idx="310">
                  <c:v>4.4611000000000005E-2</c:v>
                </c:pt>
                <c:pt idx="311">
                  <c:v>4.4714000000000018E-2</c:v>
                </c:pt>
                <c:pt idx="312">
                  <c:v>4.4815000000000008E-2</c:v>
                </c:pt>
                <c:pt idx="313">
                  <c:v>4.491500000000001E-2</c:v>
                </c:pt>
                <c:pt idx="314">
                  <c:v>4.5016000000000014E-2</c:v>
                </c:pt>
                <c:pt idx="315">
                  <c:v>4.5117000000000004E-2</c:v>
                </c:pt>
                <c:pt idx="316">
                  <c:v>4.5218000000000001E-2</c:v>
                </c:pt>
                <c:pt idx="317">
                  <c:v>4.5320000000000006E-2</c:v>
                </c:pt>
                <c:pt idx="318">
                  <c:v>4.5423000000000005E-2</c:v>
                </c:pt>
                <c:pt idx="319">
                  <c:v>4.5525999999999997E-2</c:v>
                </c:pt>
                <c:pt idx="320">
                  <c:v>4.5628999999999996E-2</c:v>
                </c:pt>
                <c:pt idx="321">
                  <c:v>4.5731000000000008E-2</c:v>
                </c:pt>
                <c:pt idx="322">
                  <c:v>4.5831000000000004E-2</c:v>
                </c:pt>
                <c:pt idx="323">
                  <c:v>4.5931E-2</c:v>
                </c:pt>
                <c:pt idx="324">
                  <c:v>4.6031000000000002E-2</c:v>
                </c:pt>
                <c:pt idx="325">
                  <c:v>4.6134000000000001E-2</c:v>
                </c:pt>
                <c:pt idx="326">
                  <c:v>4.6237E-2</c:v>
                </c:pt>
                <c:pt idx="327">
                  <c:v>4.6338000000000004E-2</c:v>
                </c:pt>
                <c:pt idx="328">
                  <c:v>4.6439999999999995E-2</c:v>
                </c:pt>
                <c:pt idx="329">
                  <c:v>4.6542E-2</c:v>
                </c:pt>
                <c:pt idx="330">
                  <c:v>4.6640999999999988E-2</c:v>
                </c:pt>
                <c:pt idx="331">
                  <c:v>4.6741999999999999E-2</c:v>
                </c:pt>
                <c:pt idx="332">
                  <c:v>4.6843000000000003E-2</c:v>
                </c:pt>
                <c:pt idx="333">
                  <c:v>4.6944999999999994E-2</c:v>
                </c:pt>
                <c:pt idx="334">
                  <c:v>4.7044999999999997E-2</c:v>
                </c:pt>
                <c:pt idx="335">
                  <c:v>4.7148000000000002E-2</c:v>
                </c:pt>
                <c:pt idx="336">
                  <c:v>4.7251000000000001E-2</c:v>
                </c:pt>
                <c:pt idx="337">
                  <c:v>4.7353000000000013E-2</c:v>
                </c:pt>
                <c:pt idx="338">
                  <c:v>4.7454000000000003E-2</c:v>
                </c:pt>
                <c:pt idx="339">
                  <c:v>4.7556000000000008E-2</c:v>
                </c:pt>
                <c:pt idx="340">
                  <c:v>4.7659E-2</c:v>
                </c:pt>
                <c:pt idx="341">
                  <c:v>4.7761000000000012E-2</c:v>
                </c:pt>
                <c:pt idx="342">
                  <c:v>4.7862000000000016E-2</c:v>
                </c:pt>
                <c:pt idx="343">
                  <c:v>4.7965000000000008E-2</c:v>
                </c:pt>
                <c:pt idx="344">
                  <c:v>4.8065999999999998E-2</c:v>
                </c:pt>
                <c:pt idx="345">
                  <c:v>4.8168000000000002E-2</c:v>
                </c:pt>
                <c:pt idx="346">
                  <c:v>4.8270999999999994E-2</c:v>
                </c:pt>
                <c:pt idx="347">
                  <c:v>4.8370999999999997E-2</c:v>
                </c:pt>
                <c:pt idx="348">
                  <c:v>4.8472000000000008E-2</c:v>
                </c:pt>
                <c:pt idx="349">
                  <c:v>4.8576000000000001E-2</c:v>
                </c:pt>
                <c:pt idx="350">
                  <c:v>4.8678999999999993E-2</c:v>
                </c:pt>
                <c:pt idx="351">
                  <c:v>4.8779000000000003E-2</c:v>
                </c:pt>
                <c:pt idx="352">
                  <c:v>4.8881000000000001E-2</c:v>
                </c:pt>
                <c:pt idx="353">
                  <c:v>4.8983000000000006E-2</c:v>
                </c:pt>
                <c:pt idx="354">
                  <c:v>4.9086000000000005E-2</c:v>
                </c:pt>
                <c:pt idx="355">
                  <c:v>4.9187000000000008E-2</c:v>
                </c:pt>
                <c:pt idx="356">
                  <c:v>4.9292000000000009E-2</c:v>
                </c:pt>
                <c:pt idx="357">
                  <c:v>4.9394000000000014E-2</c:v>
                </c:pt>
                <c:pt idx="358">
                  <c:v>4.9496000000000005E-2</c:v>
                </c:pt>
                <c:pt idx="359">
                  <c:v>4.9595000000000007E-2</c:v>
                </c:pt>
                <c:pt idx="360">
                  <c:v>4.9696000000000004E-2</c:v>
                </c:pt>
                <c:pt idx="361">
                  <c:v>4.9797000000000015E-2</c:v>
                </c:pt>
                <c:pt idx="362">
                  <c:v>4.9900000000000007E-2</c:v>
                </c:pt>
                <c:pt idx="363">
                  <c:v>5.0001999999999998E-2</c:v>
                </c:pt>
                <c:pt idx="364">
                  <c:v>5.0100000000000006E-2</c:v>
                </c:pt>
                <c:pt idx="365">
                  <c:v>5.0201999999999997E-2</c:v>
                </c:pt>
                <c:pt idx="366">
                  <c:v>5.0305000000000002E-2</c:v>
                </c:pt>
                <c:pt idx="367">
                  <c:v>5.0405000000000005E-2</c:v>
                </c:pt>
                <c:pt idx="368">
                  <c:v>5.0508000000000004E-2</c:v>
                </c:pt>
                <c:pt idx="369">
                  <c:v>5.0610000000000002E-2</c:v>
                </c:pt>
                <c:pt idx="370">
                  <c:v>5.0712000000000014E-2</c:v>
                </c:pt>
                <c:pt idx="371">
                  <c:v>5.0815000000000006E-2</c:v>
                </c:pt>
                <c:pt idx="372">
                  <c:v>5.0919000000000006E-2</c:v>
                </c:pt>
                <c:pt idx="373">
                  <c:v>5.1020000000000003E-2</c:v>
                </c:pt>
                <c:pt idx="374">
                  <c:v>5.1119999999999999E-2</c:v>
                </c:pt>
                <c:pt idx="375">
                  <c:v>5.1222999999999998E-2</c:v>
                </c:pt>
                <c:pt idx="376">
                  <c:v>5.1325000000000003E-2</c:v>
                </c:pt>
                <c:pt idx="377">
                  <c:v>5.1428000000000001E-2</c:v>
                </c:pt>
                <c:pt idx="378">
                  <c:v>5.1528999999999998E-2</c:v>
                </c:pt>
                <c:pt idx="379">
                  <c:v>5.1631999999999997E-2</c:v>
                </c:pt>
                <c:pt idx="380">
                  <c:v>5.1732000000000007E-2</c:v>
                </c:pt>
                <c:pt idx="381">
                  <c:v>5.1833000000000004E-2</c:v>
                </c:pt>
                <c:pt idx="382">
                  <c:v>5.1936000000000003E-2</c:v>
                </c:pt>
                <c:pt idx="383">
                  <c:v>5.2035000000000005E-2</c:v>
                </c:pt>
                <c:pt idx="384">
                  <c:v>5.2135000000000001E-2</c:v>
                </c:pt>
                <c:pt idx="385">
                  <c:v>5.2235999999999998E-2</c:v>
                </c:pt>
                <c:pt idx="386">
                  <c:v>5.2339000000000011E-2</c:v>
                </c:pt>
                <c:pt idx="387">
                  <c:v>5.2440000000000001E-2</c:v>
                </c:pt>
                <c:pt idx="388">
                  <c:v>5.2540999999999997E-2</c:v>
                </c:pt>
                <c:pt idx="389">
                  <c:v>5.2641E-2</c:v>
                </c:pt>
                <c:pt idx="390">
                  <c:v>5.2743000000000005E-2</c:v>
                </c:pt>
                <c:pt idx="391">
                  <c:v>5.2844000000000002E-2</c:v>
                </c:pt>
                <c:pt idx="392">
                  <c:v>5.2947000000000001E-2</c:v>
                </c:pt>
                <c:pt idx="393">
                  <c:v>5.3052000000000009E-2</c:v>
                </c:pt>
                <c:pt idx="394">
                  <c:v>5.3154E-2</c:v>
                </c:pt>
                <c:pt idx="395">
                  <c:v>5.3256999999999999E-2</c:v>
                </c:pt>
                <c:pt idx="396">
                  <c:v>5.3358000000000003E-2</c:v>
                </c:pt>
                <c:pt idx="397">
                  <c:v>5.3460000000000008E-2</c:v>
                </c:pt>
                <c:pt idx="398">
                  <c:v>5.3561000000000004E-2</c:v>
                </c:pt>
                <c:pt idx="399">
                  <c:v>5.3663000000000002E-2</c:v>
                </c:pt>
                <c:pt idx="400">
                  <c:v>5.3765000000000007E-2</c:v>
                </c:pt>
                <c:pt idx="401">
                  <c:v>5.3866000000000004E-2</c:v>
                </c:pt>
                <c:pt idx="402">
                  <c:v>5.3969000000000003E-2</c:v>
                </c:pt>
                <c:pt idx="403">
                  <c:v>5.4071000000000001E-2</c:v>
                </c:pt>
                <c:pt idx="404">
                  <c:v>5.4171999999999998E-2</c:v>
                </c:pt>
                <c:pt idx="405">
                  <c:v>5.4274999999999997E-2</c:v>
                </c:pt>
                <c:pt idx="406">
                  <c:v>5.4376000000000015E-2</c:v>
                </c:pt>
                <c:pt idx="407">
                  <c:v>5.4474000000000009E-2</c:v>
                </c:pt>
                <c:pt idx="408">
                  <c:v>5.4574999999999999E-2</c:v>
                </c:pt>
                <c:pt idx="409">
                  <c:v>5.4676000000000009E-2</c:v>
                </c:pt>
                <c:pt idx="410">
                  <c:v>5.4776000000000005E-2</c:v>
                </c:pt>
                <c:pt idx="411">
                  <c:v>5.4878000000000003E-2</c:v>
                </c:pt>
                <c:pt idx="412">
                  <c:v>5.4981000000000009E-2</c:v>
                </c:pt>
                <c:pt idx="413">
                  <c:v>5.5081000000000005E-2</c:v>
                </c:pt>
                <c:pt idx="414">
                  <c:v>5.5182000000000009E-2</c:v>
                </c:pt>
                <c:pt idx="415">
                  <c:v>5.5284E-2</c:v>
                </c:pt>
                <c:pt idx="416">
                  <c:v>5.5385000000000004E-2</c:v>
                </c:pt>
                <c:pt idx="417">
                  <c:v>5.5488000000000003E-2</c:v>
                </c:pt>
                <c:pt idx="418">
                  <c:v>5.5587000000000004E-2</c:v>
                </c:pt>
                <c:pt idx="419">
                  <c:v>5.5689000000000002E-2</c:v>
                </c:pt>
                <c:pt idx="420">
                  <c:v>5.5792000000000015E-2</c:v>
                </c:pt>
                <c:pt idx="421">
                  <c:v>5.5893000000000012E-2</c:v>
                </c:pt>
                <c:pt idx="422">
                  <c:v>5.5993000000000008E-2</c:v>
                </c:pt>
                <c:pt idx="423">
                  <c:v>5.6089E-2</c:v>
                </c:pt>
                <c:pt idx="424">
                  <c:v>5.6188000000000002E-2</c:v>
                </c:pt>
                <c:pt idx="425">
                  <c:v>5.6288999999999999E-2</c:v>
                </c:pt>
                <c:pt idx="426">
                  <c:v>5.6392000000000005E-2</c:v>
                </c:pt>
                <c:pt idx="427">
                  <c:v>5.6495000000000004E-2</c:v>
                </c:pt>
                <c:pt idx="428">
                  <c:v>5.6597000000000008E-2</c:v>
                </c:pt>
                <c:pt idx="429">
                  <c:v>5.6698999999999999E-2</c:v>
                </c:pt>
                <c:pt idx="430">
                  <c:v>5.6800000000000003E-2</c:v>
                </c:pt>
                <c:pt idx="431">
                  <c:v>5.6902000000000008E-2</c:v>
                </c:pt>
                <c:pt idx="432">
                  <c:v>5.7005000000000007E-2</c:v>
                </c:pt>
                <c:pt idx="433">
                  <c:v>5.7104000000000009E-2</c:v>
                </c:pt>
                <c:pt idx="434">
                  <c:v>5.7208000000000002E-2</c:v>
                </c:pt>
                <c:pt idx="435">
                  <c:v>5.7311000000000015E-2</c:v>
                </c:pt>
                <c:pt idx="436">
                  <c:v>5.7414000000000014E-2</c:v>
                </c:pt>
                <c:pt idx="437">
                  <c:v>5.7517000000000013E-2</c:v>
                </c:pt>
                <c:pt idx="438">
                  <c:v>5.7618000000000009E-2</c:v>
                </c:pt>
                <c:pt idx="439">
                  <c:v>5.7721000000000008E-2</c:v>
                </c:pt>
                <c:pt idx="440">
                  <c:v>5.7820000000000003E-2</c:v>
                </c:pt>
                <c:pt idx="441">
                  <c:v>5.7922000000000008E-2</c:v>
                </c:pt>
                <c:pt idx="442">
                  <c:v>5.8026000000000008E-2</c:v>
                </c:pt>
                <c:pt idx="443">
                  <c:v>5.8125999999999997E-2</c:v>
                </c:pt>
                <c:pt idx="444">
                  <c:v>5.8227999999999995E-2</c:v>
                </c:pt>
                <c:pt idx="445">
                  <c:v>5.8331000000000008E-2</c:v>
                </c:pt>
                <c:pt idx="446">
                  <c:v>5.8432000000000005E-2</c:v>
                </c:pt>
                <c:pt idx="447">
                  <c:v>5.8534000000000003E-2</c:v>
                </c:pt>
                <c:pt idx="448">
                  <c:v>5.8636000000000008E-2</c:v>
                </c:pt>
                <c:pt idx="449">
                  <c:v>5.8737000000000011E-2</c:v>
                </c:pt>
                <c:pt idx="450">
                  <c:v>5.8835999999999999E-2</c:v>
                </c:pt>
                <c:pt idx="451">
                  <c:v>5.8939999999999999E-2</c:v>
                </c:pt>
                <c:pt idx="452">
                  <c:v>5.9040000000000009E-2</c:v>
                </c:pt>
                <c:pt idx="453">
                  <c:v>5.9139000000000004E-2</c:v>
                </c:pt>
                <c:pt idx="454">
                  <c:v>5.9239000000000007E-2</c:v>
                </c:pt>
                <c:pt idx="455">
                  <c:v>5.9341000000000005E-2</c:v>
                </c:pt>
                <c:pt idx="456">
                  <c:v>5.9444000000000004E-2</c:v>
                </c:pt>
                <c:pt idx="457">
                  <c:v>5.9547000000000003E-2</c:v>
                </c:pt>
                <c:pt idx="458">
                  <c:v>5.9649000000000001E-2</c:v>
                </c:pt>
                <c:pt idx="459">
                  <c:v>5.9752000000000013E-2</c:v>
                </c:pt>
                <c:pt idx="460">
                  <c:v>5.9856000000000006E-2</c:v>
                </c:pt>
                <c:pt idx="461">
                  <c:v>5.9958000000000004E-2</c:v>
                </c:pt>
                <c:pt idx="462">
                  <c:v>6.0061000000000003E-2</c:v>
                </c:pt>
                <c:pt idx="463">
                  <c:v>6.0162000000000014E-2</c:v>
                </c:pt>
                <c:pt idx="464">
                  <c:v>6.026200000000001E-2</c:v>
                </c:pt>
                <c:pt idx="465">
                  <c:v>6.0365000000000009E-2</c:v>
                </c:pt>
                <c:pt idx="466">
                  <c:v>6.0469000000000009E-2</c:v>
                </c:pt>
                <c:pt idx="467">
                  <c:v>6.0573000000000002E-2</c:v>
                </c:pt>
                <c:pt idx="468">
                  <c:v>6.0676000000000001E-2</c:v>
                </c:pt>
                <c:pt idx="469">
                  <c:v>6.0775000000000003E-2</c:v>
                </c:pt>
                <c:pt idx="470">
                  <c:v>6.0876000000000006E-2</c:v>
                </c:pt>
                <c:pt idx="471">
                  <c:v>6.0978999999999998E-2</c:v>
                </c:pt>
                <c:pt idx="472">
                  <c:v>6.1081999999999997E-2</c:v>
                </c:pt>
                <c:pt idx="473">
                  <c:v>6.1180999999999999E-2</c:v>
                </c:pt>
                <c:pt idx="474">
                  <c:v>6.1283000000000004E-2</c:v>
                </c:pt>
                <c:pt idx="475">
                  <c:v>6.1384000000000008E-2</c:v>
                </c:pt>
                <c:pt idx="476">
                  <c:v>6.1485999999999999E-2</c:v>
                </c:pt>
                <c:pt idx="477">
                  <c:v>6.1586000000000009E-2</c:v>
                </c:pt>
                <c:pt idx="478">
                  <c:v>6.1688E-2</c:v>
                </c:pt>
                <c:pt idx="479">
                  <c:v>6.1789999999999998E-2</c:v>
                </c:pt>
                <c:pt idx="480">
                  <c:v>6.1893000000000011E-2</c:v>
                </c:pt>
                <c:pt idx="481">
                  <c:v>6.1994000000000007E-2</c:v>
                </c:pt>
                <c:pt idx="482">
                  <c:v>6.2093000000000016E-2</c:v>
                </c:pt>
                <c:pt idx="483">
                  <c:v>6.2196000000000015E-2</c:v>
                </c:pt>
                <c:pt idx="484">
                  <c:v>6.2298000000000006E-2</c:v>
                </c:pt>
                <c:pt idx="485">
                  <c:v>6.2401000000000005E-2</c:v>
                </c:pt>
                <c:pt idx="486">
                  <c:v>6.2504000000000004E-2</c:v>
                </c:pt>
                <c:pt idx="487">
                  <c:v>6.2604000000000007E-2</c:v>
                </c:pt>
                <c:pt idx="488">
                  <c:v>6.2707000000000013E-2</c:v>
                </c:pt>
                <c:pt idx="489">
                  <c:v>6.2809000000000004E-2</c:v>
                </c:pt>
                <c:pt idx="490">
                  <c:v>6.2909000000000007E-2</c:v>
                </c:pt>
                <c:pt idx="491">
                  <c:v>6.3011999999999999E-2</c:v>
                </c:pt>
                <c:pt idx="492">
                  <c:v>6.3116000000000019E-2</c:v>
                </c:pt>
                <c:pt idx="493">
                  <c:v>6.3215999999999994E-2</c:v>
                </c:pt>
                <c:pt idx="494">
                  <c:v>6.3319000000000014E-2</c:v>
                </c:pt>
                <c:pt idx="495">
                  <c:v>6.342200000000002E-2</c:v>
                </c:pt>
                <c:pt idx="496">
                  <c:v>6.3525999999999999E-2</c:v>
                </c:pt>
                <c:pt idx="497">
                  <c:v>6.3628000000000004E-2</c:v>
                </c:pt>
                <c:pt idx="498">
                  <c:v>6.373100000000001E-2</c:v>
                </c:pt>
                <c:pt idx="499">
                  <c:v>6.3834000000000002E-2</c:v>
                </c:pt>
                <c:pt idx="500">
                  <c:v>6.3936000000000021E-2</c:v>
                </c:pt>
                <c:pt idx="501">
                  <c:v>6.4038000000000012E-2</c:v>
                </c:pt>
                <c:pt idx="502">
                  <c:v>6.4138000000000014E-2</c:v>
                </c:pt>
                <c:pt idx="503">
                  <c:v>6.4240000000000005E-2</c:v>
                </c:pt>
                <c:pt idx="504">
                  <c:v>6.434200000000001E-2</c:v>
                </c:pt>
                <c:pt idx="505">
                  <c:v>6.4444000000000001E-2</c:v>
                </c:pt>
                <c:pt idx="506">
                  <c:v>6.4577000000000009E-2</c:v>
                </c:pt>
                <c:pt idx="507">
                  <c:v>6.4899000000000012E-2</c:v>
                </c:pt>
                <c:pt idx="508">
                  <c:v>6.5218000000000012E-2</c:v>
                </c:pt>
                <c:pt idx="509">
                  <c:v>6.5513000000000016E-2</c:v>
                </c:pt>
                <c:pt idx="510">
                  <c:v>6.5798000000000009E-2</c:v>
                </c:pt>
                <c:pt idx="511">
                  <c:v>6.6134999999999999E-2</c:v>
                </c:pt>
                <c:pt idx="512">
                  <c:v>6.6434999999999994E-2</c:v>
                </c:pt>
                <c:pt idx="513">
                  <c:v>6.671100000000002E-2</c:v>
                </c:pt>
                <c:pt idx="514">
                  <c:v>6.7003999999999994E-2</c:v>
                </c:pt>
                <c:pt idx="515">
                  <c:v>6.7299999999999999E-2</c:v>
                </c:pt>
                <c:pt idx="516">
                  <c:v>6.7623000000000003E-2</c:v>
                </c:pt>
                <c:pt idx="517">
                  <c:v>6.794E-2</c:v>
                </c:pt>
                <c:pt idx="518">
                  <c:v>6.8224999999999994E-2</c:v>
                </c:pt>
                <c:pt idx="519">
                  <c:v>6.8544999999999995E-2</c:v>
                </c:pt>
                <c:pt idx="520">
                  <c:v>6.8853000000000011E-2</c:v>
                </c:pt>
                <c:pt idx="521">
                  <c:v>6.9139999999999993E-2</c:v>
                </c:pt>
                <c:pt idx="522">
                  <c:v>6.9427000000000016E-2</c:v>
                </c:pt>
                <c:pt idx="523">
                  <c:v>6.9731000000000015E-2</c:v>
                </c:pt>
                <c:pt idx="524">
                  <c:v>7.006900000000002E-2</c:v>
                </c:pt>
                <c:pt idx="525">
                  <c:v>7.0384000000000016E-2</c:v>
                </c:pt>
                <c:pt idx="526">
                  <c:v>7.0671999999999999E-2</c:v>
                </c:pt>
                <c:pt idx="527">
                  <c:v>7.0957999999999993E-2</c:v>
                </c:pt>
                <c:pt idx="528">
                  <c:v>7.124999999999998E-2</c:v>
                </c:pt>
                <c:pt idx="529">
                  <c:v>7.1586999999999998E-2</c:v>
                </c:pt>
                <c:pt idx="530">
                  <c:v>7.1889999999999996E-2</c:v>
                </c:pt>
                <c:pt idx="531">
                  <c:v>7.2174000000000002E-2</c:v>
                </c:pt>
                <c:pt idx="532">
                  <c:v>7.2501999999999997E-2</c:v>
                </c:pt>
                <c:pt idx="533">
                  <c:v>7.2816000000000033E-2</c:v>
                </c:pt>
                <c:pt idx="534">
                  <c:v>7.3132000000000016E-2</c:v>
                </c:pt>
                <c:pt idx="535">
                  <c:v>7.3445999999999997E-2</c:v>
                </c:pt>
                <c:pt idx="536">
                  <c:v>7.3731000000000019E-2</c:v>
                </c:pt>
                <c:pt idx="537">
                  <c:v>7.4016000000000012E-2</c:v>
                </c:pt>
                <c:pt idx="538">
                  <c:v>7.4313000000000018E-2</c:v>
                </c:pt>
                <c:pt idx="539">
                  <c:v>7.4645000000000003E-2</c:v>
                </c:pt>
                <c:pt idx="540">
                  <c:v>7.4948000000000001E-2</c:v>
                </c:pt>
                <c:pt idx="541">
                  <c:v>7.5261999999999996E-2</c:v>
                </c:pt>
                <c:pt idx="542">
                  <c:v>7.5579999999999994E-2</c:v>
                </c:pt>
                <c:pt idx="543">
                  <c:v>7.5861000000000012E-2</c:v>
                </c:pt>
                <c:pt idx="544">
                  <c:v>7.6146000000000005E-2</c:v>
                </c:pt>
                <c:pt idx="545">
                  <c:v>7.6457000000000011E-2</c:v>
                </c:pt>
                <c:pt idx="546">
                  <c:v>7.6786999999999994E-2</c:v>
                </c:pt>
                <c:pt idx="547">
                  <c:v>7.7082000000000012E-2</c:v>
                </c:pt>
                <c:pt idx="548">
                  <c:v>7.7367000000000019E-2</c:v>
                </c:pt>
                <c:pt idx="549">
                  <c:v>7.7655000000000002E-2</c:v>
                </c:pt>
                <c:pt idx="550">
                  <c:v>7.7962000000000017E-2</c:v>
                </c:pt>
                <c:pt idx="551">
                  <c:v>7.8288999999999997E-2</c:v>
                </c:pt>
                <c:pt idx="552">
                  <c:v>7.8589999999999993E-2</c:v>
                </c:pt>
                <c:pt idx="553">
                  <c:v>7.886700000000002E-2</c:v>
                </c:pt>
                <c:pt idx="554">
                  <c:v>7.9173999999999994E-2</c:v>
                </c:pt>
                <c:pt idx="555">
                  <c:v>7.9503000000000018E-2</c:v>
                </c:pt>
                <c:pt idx="556">
                  <c:v>7.9833000000000015E-2</c:v>
                </c:pt>
                <c:pt idx="557">
                  <c:v>8.0137000000000014E-2</c:v>
                </c:pt>
                <c:pt idx="558">
                  <c:v>8.0461000000000005E-2</c:v>
                </c:pt>
                <c:pt idx="559">
                  <c:v>8.0783000000000008E-2</c:v>
                </c:pt>
                <c:pt idx="560">
                  <c:v>8.1099000000000004E-2</c:v>
                </c:pt>
                <c:pt idx="561">
                  <c:v>8.1378999999999993E-2</c:v>
                </c:pt>
                <c:pt idx="562">
                  <c:v>8.1664000000000014E-2</c:v>
                </c:pt>
                <c:pt idx="563">
                  <c:v>8.1971000000000002E-2</c:v>
                </c:pt>
                <c:pt idx="564">
                  <c:v>8.2274E-2</c:v>
                </c:pt>
                <c:pt idx="565">
                  <c:v>8.2601000000000022E-2</c:v>
                </c:pt>
                <c:pt idx="566">
                  <c:v>8.2924000000000012E-2</c:v>
                </c:pt>
                <c:pt idx="567">
                  <c:v>8.3217000000000041E-2</c:v>
                </c:pt>
                <c:pt idx="568">
                  <c:v>8.350100000000002E-2</c:v>
                </c:pt>
                <c:pt idx="569">
                  <c:v>8.3794000000000035E-2</c:v>
                </c:pt>
                <c:pt idx="570">
                  <c:v>8.4115000000000023E-2</c:v>
                </c:pt>
                <c:pt idx="571">
                  <c:v>8.4444000000000005E-2</c:v>
                </c:pt>
                <c:pt idx="572">
                  <c:v>8.4779000000000021E-2</c:v>
                </c:pt>
                <c:pt idx="573">
                  <c:v>8.5079000000000002E-2</c:v>
                </c:pt>
                <c:pt idx="574">
                  <c:v>8.5376000000000021E-2</c:v>
                </c:pt>
                <c:pt idx="575">
                  <c:v>8.5707000000000019E-2</c:v>
                </c:pt>
                <c:pt idx="576">
                  <c:v>8.6005000000000026E-2</c:v>
                </c:pt>
                <c:pt idx="577">
                  <c:v>8.6282000000000011E-2</c:v>
                </c:pt>
                <c:pt idx="578">
                  <c:v>8.6579000000000003E-2</c:v>
                </c:pt>
                <c:pt idx="579">
                  <c:v>8.6882999999999988E-2</c:v>
                </c:pt>
                <c:pt idx="580">
                  <c:v>8.7216999999999989E-2</c:v>
                </c:pt>
                <c:pt idx="581">
                  <c:v>8.7517000000000025E-2</c:v>
                </c:pt>
                <c:pt idx="582">
                  <c:v>8.7797000000000014E-2</c:v>
                </c:pt>
                <c:pt idx="583">
                  <c:v>8.8084000000000023E-2</c:v>
                </c:pt>
                <c:pt idx="584">
                  <c:v>8.8394000000000028E-2</c:v>
                </c:pt>
                <c:pt idx="585">
                  <c:v>8.8719000000000006E-2</c:v>
                </c:pt>
                <c:pt idx="586">
                  <c:v>8.9043000000000025E-2</c:v>
                </c:pt>
                <c:pt idx="587">
                  <c:v>8.9323000000000013E-2</c:v>
                </c:pt>
                <c:pt idx="588">
                  <c:v>8.9619000000000004E-2</c:v>
                </c:pt>
                <c:pt idx="589">
                  <c:v>8.9940000000000006E-2</c:v>
                </c:pt>
                <c:pt idx="590">
                  <c:v>9.0228000000000017E-2</c:v>
                </c:pt>
                <c:pt idx="591">
                  <c:v>9.052300000000002E-2</c:v>
                </c:pt>
                <c:pt idx="592">
                  <c:v>9.0851000000000015E-2</c:v>
                </c:pt>
                <c:pt idx="593">
                  <c:v>9.1139000000000026E-2</c:v>
                </c:pt>
                <c:pt idx="594">
                  <c:v>9.1429000000000024E-2</c:v>
                </c:pt>
                <c:pt idx="595">
                  <c:v>9.1724000000000028E-2</c:v>
                </c:pt>
                <c:pt idx="596">
                  <c:v>9.2047000000000004E-2</c:v>
                </c:pt>
                <c:pt idx="597">
                  <c:v>9.2367000000000005E-2</c:v>
                </c:pt>
                <c:pt idx="598">
                  <c:v>9.2651000000000025E-2</c:v>
                </c:pt>
                <c:pt idx="599">
                  <c:v>9.2956000000000025E-2</c:v>
                </c:pt>
                <c:pt idx="600">
                  <c:v>9.327700000000004E-2</c:v>
                </c:pt>
                <c:pt idx="601">
                  <c:v>9.3555000000000069E-2</c:v>
                </c:pt>
                <c:pt idx="602">
                  <c:v>9.3840000000000021E-2</c:v>
                </c:pt>
                <c:pt idx="603">
                  <c:v>9.4140000000000001E-2</c:v>
                </c:pt>
                <c:pt idx="604">
                  <c:v>9.445000000000002E-2</c:v>
                </c:pt>
                <c:pt idx="605">
                  <c:v>9.476100000000004E-2</c:v>
                </c:pt>
                <c:pt idx="606">
                  <c:v>9.5091000000000023E-2</c:v>
                </c:pt>
                <c:pt idx="607">
                  <c:v>9.5422000000000007E-2</c:v>
                </c:pt>
                <c:pt idx="608">
                  <c:v>9.5723000000000016E-2</c:v>
                </c:pt>
                <c:pt idx="609">
                  <c:v>9.6009000000000025E-2</c:v>
                </c:pt>
                <c:pt idx="610">
                  <c:v>9.6307000000000004E-2</c:v>
                </c:pt>
                <c:pt idx="611">
                  <c:v>9.6636000000000014E-2</c:v>
                </c:pt>
                <c:pt idx="612">
                  <c:v>9.6931000000000003E-2</c:v>
                </c:pt>
                <c:pt idx="613">
                  <c:v>9.7207000000000002E-2</c:v>
                </c:pt>
                <c:pt idx="614">
                  <c:v>9.7503000000000006E-2</c:v>
                </c:pt>
                <c:pt idx="615">
                  <c:v>9.7809000000000021E-2</c:v>
                </c:pt>
                <c:pt idx="616">
                  <c:v>9.8129000000000036E-2</c:v>
                </c:pt>
                <c:pt idx="617">
                  <c:v>9.8446000000000006E-2</c:v>
                </c:pt>
                <c:pt idx="618">
                  <c:v>9.8771000000000039E-2</c:v>
                </c:pt>
                <c:pt idx="619">
                  <c:v>9.9093000000000014E-2</c:v>
                </c:pt>
                <c:pt idx="620">
                  <c:v>9.9388999999999991E-2</c:v>
                </c:pt>
                <c:pt idx="621">
                  <c:v>9.9675000000000027E-2</c:v>
                </c:pt>
                <c:pt idx="622">
                  <c:v>0.1</c:v>
                </c:pt>
                <c:pt idx="623">
                  <c:v>0.10029900000000001</c:v>
                </c:pt>
                <c:pt idx="624">
                  <c:v>0.10063000000000001</c:v>
                </c:pt>
                <c:pt idx="625">
                  <c:v>0.10092200000000001</c:v>
                </c:pt>
                <c:pt idx="626">
                  <c:v>0.10120400000000002</c:v>
                </c:pt>
                <c:pt idx="627">
                  <c:v>0.101511</c:v>
                </c:pt>
                <c:pt idx="628">
                  <c:v>0.101841</c:v>
                </c:pt>
                <c:pt idx="629">
                  <c:v>0.10216600000000003</c:v>
                </c:pt>
                <c:pt idx="630">
                  <c:v>0.102453</c:v>
                </c:pt>
                <c:pt idx="631">
                  <c:v>0.10273200000000002</c:v>
                </c:pt>
                <c:pt idx="632">
                  <c:v>0.10303500000000002</c:v>
                </c:pt>
                <c:pt idx="633">
                  <c:v>0.103343</c:v>
                </c:pt>
                <c:pt idx="634">
                  <c:v>0.10365500000000001</c:v>
                </c:pt>
                <c:pt idx="635">
                  <c:v>0.103979</c:v>
                </c:pt>
                <c:pt idx="636">
                  <c:v>0.10427000000000002</c:v>
                </c:pt>
                <c:pt idx="637">
                  <c:v>0.104559</c:v>
                </c:pt>
                <c:pt idx="638">
                  <c:v>0.104854</c:v>
                </c:pt>
                <c:pt idx="639">
                  <c:v>0.10516700000000001</c:v>
                </c:pt>
                <c:pt idx="640">
                  <c:v>0.10550100000000001</c:v>
                </c:pt>
                <c:pt idx="641">
                  <c:v>0.10580100000000002</c:v>
                </c:pt>
                <c:pt idx="642">
                  <c:v>0.10608500000000001</c:v>
                </c:pt>
                <c:pt idx="643">
                  <c:v>0.10639200000000001</c:v>
                </c:pt>
                <c:pt idx="644">
                  <c:v>0.10671799999999998</c:v>
                </c:pt>
                <c:pt idx="645">
                  <c:v>0.10700900000000002</c:v>
                </c:pt>
                <c:pt idx="646">
                  <c:v>0.10729800000000002</c:v>
                </c:pt>
                <c:pt idx="647">
                  <c:v>0.10759500000000002</c:v>
                </c:pt>
                <c:pt idx="648">
                  <c:v>0.10791000000000002</c:v>
                </c:pt>
                <c:pt idx="649">
                  <c:v>0.10822200000000003</c:v>
                </c:pt>
                <c:pt idx="650">
                  <c:v>0.10855600000000001</c:v>
                </c:pt>
                <c:pt idx="651">
                  <c:v>0.10885</c:v>
                </c:pt>
                <c:pt idx="652">
                  <c:v>0.10913100000000003</c:v>
                </c:pt>
                <c:pt idx="653">
                  <c:v>0.10944000000000001</c:v>
                </c:pt>
                <c:pt idx="654">
                  <c:v>0.10975799999999998</c:v>
                </c:pt>
                <c:pt idx="655">
                  <c:v>0.11004700000000001</c:v>
                </c:pt>
                <c:pt idx="656">
                  <c:v>0.110329</c:v>
                </c:pt>
                <c:pt idx="657">
                  <c:v>0.11062600000000002</c:v>
                </c:pt>
                <c:pt idx="658">
                  <c:v>0.110939</c:v>
                </c:pt>
                <c:pt idx="659">
                  <c:v>0.111279</c:v>
                </c:pt>
                <c:pt idx="660">
                  <c:v>0.111581</c:v>
                </c:pt>
                <c:pt idx="661">
                  <c:v>0.111869</c:v>
                </c:pt>
                <c:pt idx="662">
                  <c:v>0.11215700000000001</c:v>
                </c:pt>
                <c:pt idx="663">
                  <c:v>0.112452</c:v>
                </c:pt>
                <c:pt idx="664">
                  <c:v>0.11276200000000001</c:v>
                </c:pt>
                <c:pt idx="665">
                  <c:v>0.11310400000000001</c:v>
                </c:pt>
                <c:pt idx="666">
                  <c:v>0.113431</c:v>
                </c:pt>
                <c:pt idx="667">
                  <c:v>0.11372400000000003</c:v>
                </c:pt>
                <c:pt idx="668">
                  <c:v>0.114007</c:v>
                </c:pt>
                <c:pt idx="669">
                  <c:v>0.114301</c:v>
                </c:pt>
                <c:pt idx="670">
                  <c:v>0.11461499999999998</c:v>
                </c:pt>
                <c:pt idx="671">
                  <c:v>0.114941</c:v>
                </c:pt>
                <c:pt idx="672">
                  <c:v>0.115257</c:v>
                </c:pt>
                <c:pt idx="673">
                  <c:v>0.11559000000000001</c:v>
                </c:pt>
                <c:pt idx="674">
                  <c:v>0.11589000000000002</c:v>
                </c:pt>
                <c:pt idx="675">
                  <c:v>0.11616600000000003</c:v>
                </c:pt>
                <c:pt idx="676">
                  <c:v>0.11646300000000001</c:v>
                </c:pt>
                <c:pt idx="677">
                  <c:v>0.11677500000000002</c:v>
                </c:pt>
                <c:pt idx="678">
                  <c:v>0.11711100000000002</c:v>
                </c:pt>
                <c:pt idx="679">
                  <c:v>0.11740500000000001</c:v>
                </c:pt>
                <c:pt idx="680">
                  <c:v>0.117687</c:v>
                </c:pt>
                <c:pt idx="681">
                  <c:v>0.117982</c:v>
                </c:pt>
                <c:pt idx="682">
                  <c:v>0.118288</c:v>
                </c:pt>
                <c:pt idx="683">
                  <c:v>0.11859699999999999</c:v>
                </c:pt>
                <c:pt idx="684">
                  <c:v>0.118919</c:v>
                </c:pt>
                <c:pt idx="685">
                  <c:v>0.11923499999999999</c:v>
                </c:pt>
                <c:pt idx="686">
                  <c:v>0.11952300000000002</c:v>
                </c:pt>
                <c:pt idx="687">
                  <c:v>0.119813</c:v>
                </c:pt>
                <c:pt idx="688">
                  <c:v>0.12013400000000002</c:v>
                </c:pt>
                <c:pt idx="689">
                  <c:v>0.120458</c:v>
                </c:pt>
                <c:pt idx="690">
                  <c:v>0.12075200000000001</c:v>
                </c:pt>
                <c:pt idx="691">
                  <c:v>0.12106900000000001</c:v>
                </c:pt>
                <c:pt idx="692">
                  <c:v>0.121383</c:v>
                </c:pt>
                <c:pt idx="693">
                  <c:v>0.12166900000000001</c:v>
                </c:pt>
                <c:pt idx="694">
                  <c:v>0.121957</c:v>
                </c:pt>
                <c:pt idx="695">
                  <c:v>0.12225600000000002</c:v>
                </c:pt>
                <c:pt idx="696">
                  <c:v>0.122559</c:v>
                </c:pt>
                <c:pt idx="697">
                  <c:v>0.12289400000000002</c:v>
                </c:pt>
                <c:pt idx="698">
                  <c:v>0.12320500000000002</c:v>
                </c:pt>
                <c:pt idx="699">
                  <c:v>0.12352900000000001</c:v>
                </c:pt>
                <c:pt idx="700">
                  <c:v>0.123848</c:v>
                </c:pt>
                <c:pt idx="701">
                  <c:v>0.12414000000000001</c:v>
                </c:pt>
                <c:pt idx="702">
                  <c:v>0.12442400000000003</c:v>
                </c:pt>
                <c:pt idx="703">
                  <c:v>0.12470800000000001</c:v>
                </c:pt>
                <c:pt idx="704">
                  <c:v>0.125023</c:v>
                </c:pt>
                <c:pt idx="705">
                  <c:v>0.125358</c:v>
                </c:pt>
                <c:pt idx="706">
                  <c:v>0.12565499999999996</c:v>
                </c:pt>
                <c:pt idx="707">
                  <c:v>0.12594100000000003</c:v>
                </c:pt>
                <c:pt idx="708">
                  <c:v>0.126223</c:v>
                </c:pt>
                <c:pt idx="709">
                  <c:v>0.126523</c:v>
                </c:pt>
                <c:pt idx="710">
                  <c:v>0.126856</c:v>
                </c:pt>
                <c:pt idx="711">
                  <c:v>0.12715099999999996</c:v>
                </c:pt>
                <c:pt idx="712">
                  <c:v>0.12748599999999999</c:v>
                </c:pt>
                <c:pt idx="713">
                  <c:v>0.127775</c:v>
                </c:pt>
                <c:pt idx="714">
                  <c:v>0.128054</c:v>
                </c:pt>
                <c:pt idx="715">
                  <c:v>0.12834999999999999</c:v>
                </c:pt>
                <c:pt idx="716">
                  <c:v>0.12867599999999998</c:v>
                </c:pt>
                <c:pt idx="717">
                  <c:v>0.12899300000000002</c:v>
                </c:pt>
                <c:pt idx="718">
                  <c:v>0.129332</c:v>
                </c:pt>
                <c:pt idx="719">
                  <c:v>0.129666</c:v>
                </c:pt>
                <c:pt idx="720">
                  <c:v>0.12996199999999999</c:v>
                </c:pt>
                <c:pt idx="721">
                  <c:v>0.13023799999999999</c:v>
                </c:pt>
                <c:pt idx="722">
                  <c:v>0.13053799999999999</c:v>
                </c:pt>
                <c:pt idx="723">
                  <c:v>0.13084599999999999</c:v>
                </c:pt>
                <c:pt idx="724">
                  <c:v>0.13115099999999996</c:v>
                </c:pt>
                <c:pt idx="725">
                  <c:v>0.13148499999999999</c:v>
                </c:pt>
                <c:pt idx="726">
                  <c:v>0.131801</c:v>
                </c:pt>
                <c:pt idx="727">
                  <c:v>0.132079</c:v>
                </c:pt>
                <c:pt idx="728">
                  <c:v>0.132352</c:v>
                </c:pt>
                <c:pt idx="729">
                  <c:v>0.13264200000000001</c:v>
                </c:pt>
                <c:pt idx="730">
                  <c:v>0.13297500000000001</c:v>
                </c:pt>
                <c:pt idx="731">
                  <c:v>0.13326800000000003</c:v>
                </c:pt>
                <c:pt idx="732">
                  <c:v>0.13354900000000003</c:v>
                </c:pt>
                <c:pt idx="733">
                  <c:v>0.13384099999999999</c:v>
                </c:pt>
                <c:pt idx="734">
                  <c:v>0.134157</c:v>
                </c:pt>
                <c:pt idx="735">
                  <c:v>0.13449500000000003</c:v>
                </c:pt>
                <c:pt idx="736">
                  <c:v>0.13479500000000003</c:v>
                </c:pt>
                <c:pt idx="737">
                  <c:v>0.13507</c:v>
                </c:pt>
                <c:pt idx="738">
                  <c:v>0.135356</c:v>
                </c:pt>
                <c:pt idx="739">
                  <c:v>0.135688</c:v>
                </c:pt>
                <c:pt idx="740">
                  <c:v>0.13601900000000003</c:v>
                </c:pt>
                <c:pt idx="741">
                  <c:v>0.13633300000000001</c:v>
                </c:pt>
                <c:pt idx="742">
                  <c:v>0.13667299999999996</c:v>
                </c:pt>
                <c:pt idx="743">
                  <c:v>0.13697100000000001</c:v>
                </c:pt>
                <c:pt idx="744">
                  <c:v>0.13728499999999999</c:v>
                </c:pt>
                <c:pt idx="745">
                  <c:v>0.137603</c:v>
                </c:pt>
                <c:pt idx="746">
                  <c:v>0.13788500000000001</c:v>
                </c:pt>
                <c:pt idx="747">
                  <c:v>0.13816899999999999</c:v>
                </c:pt>
                <c:pt idx="748">
                  <c:v>0.13847100000000001</c:v>
                </c:pt>
                <c:pt idx="749">
                  <c:v>0.13877800000000001</c:v>
                </c:pt>
                <c:pt idx="750">
                  <c:v>0.13909199999999999</c:v>
                </c:pt>
                <c:pt idx="751">
                  <c:v>0.13941900000000002</c:v>
                </c:pt>
                <c:pt idx="752">
                  <c:v>0.13972200000000001</c:v>
                </c:pt>
                <c:pt idx="753">
                  <c:v>0.14002300000000001</c:v>
                </c:pt>
                <c:pt idx="754">
                  <c:v>0.14034400000000002</c:v>
                </c:pt>
                <c:pt idx="755">
                  <c:v>0.14063100000000001</c:v>
                </c:pt>
                <c:pt idx="756">
                  <c:v>0.14091500000000004</c:v>
                </c:pt>
                <c:pt idx="757">
                  <c:v>0.14124300000000004</c:v>
                </c:pt>
                <c:pt idx="758">
                  <c:v>0.14155999999999999</c:v>
                </c:pt>
                <c:pt idx="759">
                  <c:v>0.14189800000000002</c:v>
                </c:pt>
                <c:pt idx="760">
                  <c:v>0.14224200000000004</c:v>
                </c:pt>
                <c:pt idx="761">
                  <c:v>0.14255100000000001</c:v>
                </c:pt>
                <c:pt idx="762">
                  <c:v>0.14282900000000001</c:v>
                </c:pt>
                <c:pt idx="763">
                  <c:v>0.14311900000000002</c:v>
                </c:pt>
                <c:pt idx="764">
                  <c:v>0.14344800000000002</c:v>
                </c:pt>
                <c:pt idx="765">
                  <c:v>0.14377799999999999</c:v>
                </c:pt>
                <c:pt idx="766">
                  <c:v>0.14408499999999999</c:v>
                </c:pt>
                <c:pt idx="767">
                  <c:v>0.14436299999999999</c:v>
                </c:pt>
                <c:pt idx="768">
                  <c:v>0.14465</c:v>
                </c:pt>
                <c:pt idx="769">
                  <c:v>0.14495800000000003</c:v>
                </c:pt>
                <c:pt idx="770">
                  <c:v>0.14527799999999999</c:v>
                </c:pt>
                <c:pt idx="771">
                  <c:v>0.14560400000000001</c:v>
                </c:pt>
                <c:pt idx="772">
                  <c:v>0.14589500000000002</c:v>
                </c:pt>
                <c:pt idx="773">
                  <c:v>0.14622599999999999</c:v>
                </c:pt>
                <c:pt idx="774">
                  <c:v>0.14651800000000004</c:v>
                </c:pt>
                <c:pt idx="775">
                  <c:v>0.14679600000000004</c:v>
                </c:pt>
                <c:pt idx="776">
                  <c:v>0.14709300000000003</c:v>
                </c:pt>
                <c:pt idx="777">
                  <c:v>0.14740400000000003</c:v>
                </c:pt>
                <c:pt idx="778">
                  <c:v>0.14773500000000003</c:v>
                </c:pt>
                <c:pt idx="779">
                  <c:v>0.14805199999999999</c:v>
                </c:pt>
                <c:pt idx="780">
                  <c:v>0.14833499999999999</c:v>
                </c:pt>
                <c:pt idx="781">
                  <c:v>0.14865</c:v>
                </c:pt>
                <c:pt idx="782">
                  <c:v>0.14895900000000004</c:v>
                </c:pt>
                <c:pt idx="783">
                  <c:v>0.14924500000000002</c:v>
                </c:pt>
                <c:pt idx="784">
                  <c:v>0.14957500000000001</c:v>
                </c:pt>
                <c:pt idx="785">
                  <c:v>0.149871</c:v>
                </c:pt>
                <c:pt idx="786">
                  <c:v>0.15015400000000001</c:v>
                </c:pt>
                <c:pt idx="787">
                  <c:v>0.15044800000000005</c:v>
                </c:pt>
                <c:pt idx="788">
                  <c:v>0.15075400000000003</c:v>
                </c:pt>
                <c:pt idx="789">
                  <c:v>0.15106300000000003</c:v>
                </c:pt>
                <c:pt idx="790">
                  <c:v>0.15139600000000003</c:v>
                </c:pt>
                <c:pt idx="791">
                  <c:v>0.15170300000000003</c:v>
                </c:pt>
                <c:pt idx="792">
                  <c:v>0.15198800000000004</c:v>
                </c:pt>
                <c:pt idx="793">
                  <c:v>0.15227399999999999</c:v>
                </c:pt>
                <c:pt idx="794">
                  <c:v>0.15258099999999999</c:v>
                </c:pt>
                <c:pt idx="795">
                  <c:v>0.15289200000000003</c:v>
                </c:pt>
                <c:pt idx="796">
                  <c:v>0.15322400000000003</c:v>
                </c:pt>
                <c:pt idx="797">
                  <c:v>0.15353200000000003</c:v>
                </c:pt>
                <c:pt idx="798">
                  <c:v>0.15381200000000003</c:v>
                </c:pt>
                <c:pt idx="799">
                  <c:v>0.15414200000000003</c:v>
                </c:pt>
                <c:pt idx="800">
                  <c:v>0.15444300000000005</c:v>
                </c:pt>
                <c:pt idx="801">
                  <c:v>0.15475000000000003</c:v>
                </c:pt>
                <c:pt idx="802">
                  <c:v>0.15507199999999999</c:v>
                </c:pt>
                <c:pt idx="803">
                  <c:v>0.15535700000000002</c:v>
                </c:pt>
                <c:pt idx="804">
                  <c:v>0.15565699999999999</c:v>
                </c:pt>
                <c:pt idx="805">
                  <c:v>0.15598300000000004</c:v>
                </c:pt>
                <c:pt idx="806">
                  <c:v>0.15631400000000004</c:v>
                </c:pt>
                <c:pt idx="807">
                  <c:v>0.15662599999999999</c:v>
                </c:pt>
                <c:pt idx="808">
                  <c:v>0.15691200000000005</c:v>
                </c:pt>
                <c:pt idx="809">
                  <c:v>0.15719200000000003</c:v>
                </c:pt>
                <c:pt idx="810">
                  <c:v>0.15751600000000002</c:v>
                </c:pt>
                <c:pt idx="811">
                  <c:v>0.15782399999999999</c:v>
                </c:pt>
                <c:pt idx="812">
                  <c:v>0.15813600000000003</c:v>
                </c:pt>
                <c:pt idx="813">
                  <c:v>0.15845700000000001</c:v>
                </c:pt>
                <c:pt idx="814">
                  <c:v>0.15878300000000004</c:v>
                </c:pt>
                <c:pt idx="815">
                  <c:v>0.15907299999999999</c:v>
                </c:pt>
                <c:pt idx="816">
                  <c:v>0.15935400000000002</c:v>
                </c:pt>
                <c:pt idx="817">
                  <c:v>0.15968700000000002</c:v>
                </c:pt>
                <c:pt idx="818">
                  <c:v>0.15998400000000002</c:v>
                </c:pt>
                <c:pt idx="819">
                  <c:v>0.16032099999999996</c:v>
                </c:pt>
                <c:pt idx="820">
                  <c:v>0.160612</c:v>
                </c:pt>
                <c:pt idx="821">
                  <c:v>0.16089200000000001</c:v>
                </c:pt>
                <c:pt idx="822">
                  <c:v>0.16119900000000001</c:v>
                </c:pt>
                <c:pt idx="823">
                  <c:v>0.16151699999999999</c:v>
                </c:pt>
                <c:pt idx="824">
                  <c:v>0.16180700000000001</c:v>
                </c:pt>
                <c:pt idx="825">
                  <c:v>0.16211500000000001</c:v>
                </c:pt>
                <c:pt idx="826">
                  <c:v>0.16243500000000002</c:v>
                </c:pt>
                <c:pt idx="827">
                  <c:v>0.16271900000000003</c:v>
                </c:pt>
                <c:pt idx="828">
                  <c:v>0.16299900000000003</c:v>
                </c:pt>
                <c:pt idx="829">
                  <c:v>0.163302</c:v>
                </c:pt>
                <c:pt idx="830">
                  <c:v>0.163577</c:v>
                </c:pt>
                <c:pt idx="831">
                  <c:v>0.16384299999999999</c:v>
                </c:pt>
                <c:pt idx="832">
                  <c:v>0.16411200000000001</c:v>
                </c:pt>
                <c:pt idx="833">
                  <c:v>0.16438800000000001</c:v>
                </c:pt>
                <c:pt idx="834">
                  <c:v>0.164661</c:v>
                </c:pt>
                <c:pt idx="835">
                  <c:v>0.16492599999999999</c:v>
                </c:pt>
                <c:pt idx="836">
                  <c:v>0.165185</c:v>
                </c:pt>
                <c:pt idx="837">
                  <c:v>0.16544700000000004</c:v>
                </c:pt>
                <c:pt idx="838">
                  <c:v>0.16570699999999999</c:v>
                </c:pt>
                <c:pt idx="839">
                  <c:v>0.16595900000000002</c:v>
                </c:pt>
                <c:pt idx="840">
                  <c:v>0.16623800000000002</c:v>
                </c:pt>
                <c:pt idx="841">
                  <c:v>0.16651299999999999</c:v>
                </c:pt>
                <c:pt idx="842">
                  <c:v>0.16678399999999999</c:v>
                </c:pt>
                <c:pt idx="843">
                  <c:v>0.16705</c:v>
                </c:pt>
                <c:pt idx="844">
                  <c:v>0.16731099999999999</c:v>
                </c:pt>
                <c:pt idx="845">
                  <c:v>0.16758300000000001</c:v>
                </c:pt>
                <c:pt idx="846">
                  <c:v>0.16786200000000001</c:v>
                </c:pt>
                <c:pt idx="847">
                  <c:v>0.16813700000000001</c:v>
                </c:pt>
                <c:pt idx="848">
                  <c:v>0.16841800000000004</c:v>
                </c:pt>
                <c:pt idx="849">
                  <c:v>0.16868900000000001</c:v>
                </c:pt>
                <c:pt idx="850">
                  <c:v>0.16896300000000003</c:v>
                </c:pt>
                <c:pt idx="851">
                  <c:v>0.16923900000000003</c:v>
                </c:pt>
                <c:pt idx="852">
                  <c:v>0.16951700000000003</c:v>
                </c:pt>
                <c:pt idx="853">
                  <c:v>0.16979000000000002</c:v>
                </c:pt>
                <c:pt idx="854">
                  <c:v>0.17005500000000001</c:v>
                </c:pt>
                <c:pt idx="855">
                  <c:v>0.17031800000000002</c:v>
                </c:pt>
                <c:pt idx="856">
                  <c:v>0.17059500000000002</c:v>
                </c:pt>
                <c:pt idx="857">
                  <c:v>0.17086399999999999</c:v>
                </c:pt>
                <c:pt idx="858">
                  <c:v>0.17113</c:v>
                </c:pt>
                <c:pt idx="859">
                  <c:v>0.17140700000000003</c:v>
                </c:pt>
                <c:pt idx="860">
                  <c:v>0.17167299999999996</c:v>
                </c:pt>
                <c:pt idx="861">
                  <c:v>0.17193500000000003</c:v>
                </c:pt>
                <c:pt idx="862">
                  <c:v>0.17220299999999999</c:v>
                </c:pt>
                <c:pt idx="863">
                  <c:v>0.17247000000000001</c:v>
                </c:pt>
                <c:pt idx="864">
                  <c:v>0.17274500000000004</c:v>
                </c:pt>
                <c:pt idx="865">
                  <c:v>0.17301200000000003</c:v>
                </c:pt>
                <c:pt idx="866">
                  <c:v>0.17327500000000001</c:v>
                </c:pt>
                <c:pt idx="867">
                  <c:v>0.17353800000000003</c:v>
                </c:pt>
                <c:pt idx="868">
                  <c:v>0.17381400000000002</c:v>
                </c:pt>
                <c:pt idx="869">
                  <c:v>0.17408699999999999</c:v>
                </c:pt>
                <c:pt idx="870">
                  <c:v>0.17435300000000001</c:v>
                </c:pt>
                <c:pt idx="871">
                  <c:v>0.17461199999999999</c:v>
                </c:pt>
                <c:pt idx="872">
                  <c:v>0.174872</c:v>
                </c:pt>
                <c:pt idx="873">
                  <c:v>0.175123</c:v>
                </c:pt>
                <c:pt idx="874">
                  <c:v>0.17538400000000001</c:v>
                </c:pt>
                <c:pt idx="875">
                  <c:v>0.17566200000000001</c:v>
                </c:pt>
                <c:pt idx="876">
                  <c:v>0.17593700000000004</c:v>
                </c:pt>
                <c:pt idx="877">
                  <c:v>0.17620500000000003</c:v>
                </c:pt>
                <c:pt idx="878">
                  <c:v>0.17646700000000004</c:v>
                </c:pt>
                <c:pt idx="879">
                  <c:v>0.17672700000000002</c:v>
                </c:pt>
                <c:pt idx="880">
                  <c:v>0.17700099999999999</c:v>
                </c:pt>
                <c:pt idx="881">
                  <c:v>0.17727100000000001</c:v>
                </c:pt>
                <c:pt idx="882">
                  <c:v>0.17754500000000004</c:v>
                </c:pt>
                <c:pt idx="883">
                  <c:v>0.17781200000000003</c:v>
                </c:pt>
                <c:pt idx="884">
                  <c:v>0.17807799999999999</c:v>
                </c:pt>
                <c:pt idx="885">
                  <c:v>0.17835599999999999</c:v>
                </c:pt>
                <c:pt idx="886">
                  <c:v>0.17862800000000001</c:v>
                </c:pt>
                <c:pt idx="887">
                  <c:v>0.17890200000000003</c:v>
                </c:pt>
                <c:pt idx="888">
                  <c:v>0.179174</c:v>
                </c:pt>
                <c:pt idx="889">
                  <c:v>0.17944300000000002</c:v>
                </c:pt>
                <c:pt idx="890">
                  <c:v>0.17970500000000003</c:v>
                </c:pt>
                <c:pt idx="891">
                  <c:v>0.17996500000000004</c:v>
                </c:pt>
                <c:pt idx="892">
                  <c:v>0.18022600000000003</c:v>
                </c:pt>
                <c:pt idx="893">
                  <c:v>0.18050500000000003</c:v>
                </c:pt>
                <c:pt idx="894">
                  <c:v>0.18077299999999999</c:v>
                </c:pt>
                <c:pt idx="895">
                  <c:v>0.18103600000000003</c:v>
                </c:pt>
                <c:pt idx="896">
                  <c:v>0.18129700000000004</c:v>
                </c:pt>
                <c:pt idx="897">
                  <c:v>0.18155000000000002</c:v>
                </c:pt>
                <c:pt idx="898">
                  <c:v>0.18180600000000002</c:v>
                </c:pt>
                <c:pt idx="899">
                  <c:v>0.18206900000000004</c:v>
                </c:pt>
                <c:pt idx="900">
                  <c:v>0.18234400000000003</c:v>
                </c:pt>
                <c:pt idx="901">
                  <c:v>0.18261200000000002</c:v>
                </c:pt>
                <c:pt idx="902">
                  <c:v>0.18288099999999999</c:v>
                </c:pt>
                <c:pt idx="903">
                  <c:v>0.18314800000000003</c:v>
                </c:pt>
                <c:pt idx="904">
                  <c:v>0.18340600000000004</c:v>
                </c:pt>
                <c:pt idx="905">
                  <c:v>0.18365799999999999</c:v>
                </c:pt>
                <c:pt idx="906">
                  <c:v>0.18392400000000003</c:v>
                </c:pt>
                <c:pt idx="907">
                  <c:v>0.18421000000000004</c:v>
                </c:pt>
                <c:pt idx="908">
                  <c:v>0.18448300000000004</c:v>
                </c:pt>
                <c:pt idx="909">
                  <c:v>0.18474600000000002</c:v>
                </c:pt>
                <c:pt idx="910">
                  <c:v>0.18502099999999999</c:v>
                </c:pt>
                <c:pt idx="911">
                  <c:v>0.18529500000000002</c:v>
                </c:pt>
                <c:pt idx="912">
                  <c:v>0.18556000000000003</c:v>
                </c:pt>
                <c:pt idx="913">
                  <c:v>0.18582399999999999</c:v>
                </c:pt>
                <c:pt idx="914">
                  <c:v>0.18608200000000003</c:v>
                </c:pt>
                <c:pt idx="915">
                  <c:v>0.18633800000000003</c:v>
                </c:pt>
                <c:pt idx="916">
                  <c:v>0.18659300000000004</c:v>
                </c:pt>
                <c:pt idx="917">
                  <c:v>0.18687500000000001</c:v>
                </c:pt>
                <c:pt idx="918">
                  <c:v>0.18715300000000001</c:v>
                </c:pt>
                <c:pt idx="919">
                  <c:v>0.18742200000000003</c:v>
                </c:pt>
                <c:pt idx="920">
                  <c:v>0.18768599999999999</c:v>
                </c:pt>
                <c:pt idx="921">
                  <c:v>0.18796100000000002</c:v>
                </c:pt>
                <c:pt idx="922">
                  <c:v>0.18823800000000002</c:v>
                </c:pt>
                <c:pt idx="923">
                  <c:v>0.18850900000000004</c:v>
                </c:pt>
                <c:pt idx="924">
                  <c:v>0.18877700000000003</c:v>
                </c:pt>
                <c:pt idx="925">
                  <c:v>0.18903900000000004</c:v>
                </c:pt>
                <c:pt idx="926">
                  <c:v>0.18929200000000002</c:v>
                </c:pt>
                <c:pt idx="927">
                  <c:v>0.18955400000000003</c:v>
                </c:pt>
                <c:pt idx="928">
                  <c:v>0.18982599999999999</c:v>
                </c:pt>
                <c:pt idx="929">
                  <c:v>0.19009999999999999</c:v>
                </c:pt>
                <c:pt idx="930">
                  <c:v>0.19037599999999996</c:v>
                </c:pt>
                <c:pt idx="931">
                  <c:v>0.190659</c:v>
                </c:pt>
                <c:pt idx="932">
                  <c:v>0.19093199999999999</c:v>
                </c:pt>
                <c:pt idx="933">
                  <c:v>0.19120000000000001</c:v>
                </c:pt>
                <c:pt idx="934">
                  <c:v>0.19146199999999999</c:v>
                </c:pt>
                <c:pt idx="935">
                  <c:v>0.191722</c:v>
                </c:pt>
                <c:pt idx="936">
                  <c:v>0.19199900000000003</c:v>
                </c:pt>
                <c:pt idx="937">
                  <c:v>0.19226900000000002</c:v>
                </c:pt>
                <c:pt idx="938">
                  <c:v>0.19253100000000001</c:v>
                </c:pt>
                <c:pt idx="939">
                  <c:v>0.19279199999999999</c:v>
                </c:pt>
                <c:pt idx="940">
                  <c:v>0.19305700000000001</c:v>
                </c:pt>
                <c:pt idx="941">
                  <c:v>0.19331400000000001</c:v>
                </c:pt>
                <c:pt idx="942">
                  <c:v>0.19359000000000001</c:v>
                </c:pt>
                <c:pt idx="943">
                  <c:v>0.19386300000000001</c:v>
                </c:pt>
                <c:pt idx="944">
                  <c:v>0.19412599999999997</c:v>
                </c:pt>
                <c:pt idx="945">
                  <c:v>0.194387</c:v>
                </c:pt>
                <c:pt idx="946">
                  <c:v>0.19465499999999997</c:v>
                </c:pt>
                <c:pt idx="947">
                  <c:v>0.19491200000000003</c:v>
                </c:pt>
                <c:pt idx="948">
                  <c:v>0.19517399999999996</c:v>
                </c:pt>
                <c:pt idx="949">
                  <c:v>0.19545100000000001</c:v>
                </c:pt>
                <c:pt idx="950">
                  <c:v>0.19571900000000003</c:v>
                </c:pt>
                <c:pt idx="951">
                  <c:v>0.19598199999999999</c:v>
                </c:pt>
                <c:pt idx="952">
                  <c:v>0.19624900000000003</c:v>
                </c:pt>
                <c:pt idx="953">
                  <c:v>0.196523</c:v>
                </c:pt>
                <c:pt idx="954">
                  <c:v>0.19679600000000003</c:v>
                </c:pt>
                <c:pt idx="955">
                  <c:v>0.19706099999999999</c:v>
                </c:pt>
                <c:pt idx="956">
                  <c:v>0.19733700000000001</c:v>
                </c:pt>
                <c:pt idx="957">
                  <c:v>0.197606</c:v>
                </c:pt>
                <c:pt idx="958">
                  <c:v>0.19787099999999996</c:v>
                </c:pt>
                <c:pt idx="959">
                  <c:v>0.19813500000000001</c:v>
                </c:pt>
                <c:pt idx="960">
                  <c:v>0.19839599999999999</c:v>
                </c:pt>
                <c:pt idx="961">
                  <c:v>0.198657</c:v>
                </c:pt>
                <c:pt idx="962">
                  <c:v>0.19892899999999999</c:v>
                </c:pt>
                <c:pt idx="963">
                  <c:v>0.19920199999999999</c:v>
                </c:pt>
                <c:pt idx="964">
                  <c:v>0.19946200000000003</c:v>
                </c:pt>
                <c:pt idx="965">
                  <c:v>0.19972500000000001</c:v>
                </c:pt>
                <c:pt idx="966">
                  <c:v>0.19997999999999999</c:v>
                </c:pt>
                <c:pt idx="967">
                  <c:v>0.20023500000000002</c:v>
                </c:pt>
                <c:pt idx="968">
                  <c:v>0.20049800000000004</c:v>
                </c:pt>
                <c:pt idx="969">
                  <c:v>0.20077700000000001</c:v>
                </c:pt>
                <c:pt idx="970">
                  <c:v>0.20104500000000003</c:v>
                </c:pt>
                <c:pt idx="971">
                  <c:v>0.20130899999999999</c:v>
                </c:pt>
                <c:pt idx="972">
                  <c:v>0.20158699999999999</c:v>
                </c:pt>
                <c:pt idx="973">
                  <c:v>0.20185600000000001</c:v>
                </c:pt>
                <c:pt idx="974">
                  <c:v>0.202127</c:v>
                </c:pt>
                <c:pt idx="975">
                  <c:v>0.20238600000000001</c:v>
                </c:pt>
                <c:pt idx="976">
                  <c:v>0.20266600000000001</c:v>
                </c:pt>
                <c:pt idx="977">
                  <c:v>0.20293700000000003</c:v>
                </c:pt>
                <c:pt idx="978">
                  <c:v>0.20320299999999999</c:v>
                </c:pt>
                <c:pt idx="979">
                  <c:v>0.20346200000000003</c:v>
                </c:pt>
                <c:pt idx="980">
                  <c:v>0.20372299999999999</c:v>
                </c:pt>
                <c:pt idx="981">
                  <c:v>0.20399100000000003</c:v>
                </c:pt>
                <c:pt idx="982">
                  <c:v>0.20427000000000001</c:v>
                </c:pt>
                <c:pt idx="983">
                  <c:v>0.20454900000000004</c:v>
                </c:pt>
                <c:pt idx="984">
                  <c:v>0.204821</c:v>
                </c:pt>
                <c:pt idx="985">
                  <c:v>0.20509700000000003</c:v>
                </c:pt>
                <c:pt idx="986">
                  <c:v>0.20536699999999999</c:v>
                </c:pt>
                <c:pt idx="987">
                  <c:v>0.20564600000000002</c:v>
                </c:pt>
                <c:pt idx="988">
                  <c:v>0.20591500000000001</c:v>
                </c:pt>
                <c:pt idx="989">
                  <c:v>0.206179</c:v>
                </c:pt>
                <c:pt idx="990">
                  <c:v>0.20643500000000004</c:v>
                </c:pt>
                <c:pt idx="991">
                  <c:v>0.20670300000000003</c:v>
                </c:pt>
                <c:pt idx="992">
                  <c:v>0.20697299999999999</c:v>
                </c:pt>
                <c:pt idx="993">
                  <c:v>0.20725000000000002</c:v>
                </c:pt>
                <c:pt idx="994">
                  <c:v>0.20752200000000001</c:v>
                </c:pt>
                <c:pt idx="995">
                  <c:v>0.20780199999999999</c:v>
                </c:pt>
                <c:pt idx="996">
                  <c:v>0.20807</c:v>
                </c:pt>
                <c:pt idx="997">
                  <c:v>0.20833399999999999</c:v>
                </c:pt>
                <c:pt idx="998">
                  <c:v>0.20859100000000003</c:v>
                </c:pt>
                <c:pt idx="999">
                  <c:v>0.20884600000000003</c:v>
                </c:pt>
                <c:pt idx="1000">
                  <c:v>0.20911900000000003</c:v>
                </c:pt>
                <c:pt idx="1001">
                  <c:v>0.20939600000000003</c:v>
                </c:pt>
                <c:pt idx="1002">
                  <c:v>0.209676</c:v>
                </c:pt>
                <c:pt idx="1003">
                  <c:v>0.20994600000000002</c:v>
                </c:pt>
                <c:pt idx="1004">
                  <c:v>0.21022099999999999</c:v>
                </c:pt>
                <c:pt idx="1005">
                  <c:v>0.21049400000000001</c:v>
                </c:pt>
                <c:pt idx="1006">
                  <c:v>0.21076300000000003</c:v>
                </c:pt>
                <c:pt idx="1007">
                  <c:v>0.21103100000000002</c:v>
                </c:pt>
                <c:pt idx="1008">
                  <c:v>0.21131000000000003</c:v>
                </c:pt>
                <c:pt idx="1009">
                  <c:v>0.21157999999999999</c:v>
                </c:pt>
                <c:pt idx="1010">
                  <c:v>0.21184500000000003</c:v>
                </c:pt>
                <c:pt idx="1011">
                  <c:v>0.21210899999999999</c:v>
                </c:pt>
                <c:pt idx="1012">
                  <c:v>0.21236600000000003</c:v>
                </c:pt>
                <c:pt idx="1013">
                  <c:v>0.21262400000000001</c:v>
                </c:pt>
                <c:pt idx="1014">
                  <c:v>0.21289300000000003</c:v>
                </c:pt>
                <c:pt idx="1015">
                  <c:v>0.21316499999999999</c:v>
                </c:pt>
                <c:pt idx="1016">
                  <c:v>0.21342900000000004</c:v>
                </c:pt>
                <c:pt idx="1017">
                  <c:v>0.21368799999999999</c:v>
                </c:pt>
                <c:pt idx="1018">
                  <c:v>0.21396500000000002</c:v>
                </c:pt>
                <c:pt idx="1019">
                  <c:v>0.21423800000000004</c:v>
                </c:pt>
                <c:pt idx="1020">
                  <c:v>0.21451400000000004</c:v>
                </c:pt>
                <c:pt idx="1021">
                  <c:v>0.21479100000000004</c:v>
                </c:pt>
                <c:pt idx="1022">
                  <c:v>0.21505600000000002</c:v>
                </c:pt>
                <c:pt idx="1023">
                  <c:v>0.21531400000000003</c:v>
                </c:pt>
                <c:pt idx="1024">
                  <c:v>0.21557499999999999</c:v>
                </c:pt>
                <c:pt idx="1025">
                  <c:v>0.21583400000000003</c:v>
                </c:pt>
                <c:pt idx="1026">
                  <c:v>0.21611000000000002</c:v>
                </c:pt>
                <c:pt idx="1027">
                  <c:v>0.21638199999999999</c:v>
                </c:pt>
                <c:pt idx="1028">
                  <c:v>0.21664700000000003</c:v>
                </c:pt>
                <c:pt idx="1029">
                  <c:v>0.21691000000000002</c:v>
                </c:pt>
                <c:pt idx="1030">
                  <c:v>0.21716900000000003</c:v>
                </c:pt>
                <c:pt idx="1031">
                  <c:v>0.21744700000000006</c:v>
                </c:pt>
                <c:pt idx="1032">
                  <c:v>0.21771600000000002</c:v>
                </c:pt>
                <c:pt idx="1033">
                  <c:v>0.21798000000000003</c:v>
                </c:pt>
                <c:pt idx="1034">
                  <c:v>0.21824200000000002</c:v>
                </c:pt>
                <c:pt idx="1035">
                  <c:v>0.21849700000000005</c:v>
                </c:pt>
                <c:pt idx="1036">
                  <c:v>0.21875500000000003</c:v>
                </c:pt>
                <c:pt idx="1037">
                  <c:v>0.21902099999999999</c:v>
                </c:pt>
                <c:pt idx="1038">
                  <c:v>0.21930100000000002</c:v>
                </c:pt>
                <c:pt idx="1039">
                  <c:v>0.21957499999999999</c:v>
                </c:pt>
                <c:pt idx="1040">
                  <c:v>0.21984000000000004</c:v>
                </c:pt>
                <c:pt idx="1041">
                  <c:v>0.22011600000000001</c:v>
                </c:pt>
                <c:pt idx="1042">
                  <c:v>0.220389</c:v>
                </c:pt>
                <c:pt idx="1043">
                  <c:v>0.22065499999999996</c:v>
                </c:pt>
                <c:pt idx="1044">
                  <c:v>0.22091400000000003</c:v>
                </c:pt>
                <c:pt idx="1045">
                  <c:v>0.22117799999999999</c:v>
                </c:pt>
                <c:pt idx="1046">
                  <c:v>0.22145200000000001</c:v>
                </c:pt>
                <c:pt idx="1047">
                  <c:v>0.22172600000000001</c:v>
                </c:pt>
                <c:pt idx="1048">
                  <c:v>0.22199400000000002</c:v>
                </c:pt>
                <c:pt idx="1049">
                  <c:v>0.22226299999999999</c:v>
                </c:pt>
                <c:pt idx="1050">
                  <c:v>0.22253899999999999</c:v>
                </c:pt>
                <c:pt idx="1051">
                  <c:v>0.22280800000000001</c:v>
                </c:pt>
                <c:pt idx="1052">
                  <c:v>0.22307099999999996</c:v>
                </c:pt>
                <c:pt idx="1053">
                  <c:v>0.223333</c:v>
                </c:pt>
                <c:pt idx="1054">
                  <c:v>0.22359499999999999</c:v>
                </c:pt>
                <c:pt idx="1055">
                  <c:v>0.22386500000000001</c:v>
                </c:pt>
                <c:pt idx="1056">
                  <c:v>0.22414000000000001</c:v>
                </c:pt>
                <c:pt idx="1057">
                  <c:v>0.22440499999999999</c:v>
                </c:pt>
                <c:pt idx="1058">
                  <c:v>0.22467899999999996</c:v>
                </c:pt>
                <c:pt idx="1059">
                  <c:v>0.22494800000000004</c:v>
                </c:pt>
                <c:pt idx="1060">
                  <c:v>0.22522600000000001</c:v>
                </c:pt>
                <c:pt idx="1061">
                  <c:v>0.22549900000000003</c:v>
                </c:pt>
                <c:pt idx="1062">
                  <c:v>0.22577</c:v>
                </c:pt>
                <c:pt idx="1063">
                  <c:v>0.22603500000000001</c:v>
                </c:pt>
                <c:pt idx="1064">
                  <c:v>0.22631000000000001</c:v>
                </c:pt>
                <c:pt idx="1065">
                  <c:v>0.22658300000000001</c:v>
                </c:pt>
                <c:pt idx="1066">
                  <c:v>0.22684699999999999</c:v>
                </c:pt>
                <c:pt idx="1067">
                  <c:v>0.22711300000000001</c:v>
                </c:pt>
                <c:pt idx="1068">
                  <c:v>0.22738700000000001</c:v>
                </c:pt>
                <c:pt idx="1069">
                  <c:v>0.227655</c:v>
                </c:pt>
                <c:pt idx="1070">
                  <c:v>0.22791600000000004</c:v>
                </c:pt>
                <c:pt idx="1071">
                  <c:v>0.22817999999999997</c:v>
                </c:pt>
                <c:pt idx="1072">
                  <c:v>0.22845699999999999</c:v>
                </c:pt>
                <c:pt idx="1073">
                  <c:v>0.22872600000000001</c:v>
                </c:pt>
                <c:pt idx="1074">
                  <c:v>0.22899600000000003</c:v>
                </c:pt>
                <c:pt idx="1075">
                  <c:v>0.22925999999999999</c:v>
                </c:pt>
                <c:pt idx="1076">
                  <c:v>0.22952600000000001</c:v>
                </c:pt>
                <c:pt idx="1077">
                  <c:v>0.22979400000000003</c:v>
                </c:pt>
                <c:pt idx="1078">
                  <c:v>0.23006799999999999</c:v>
                </c:pt>
                <c:pt idx="1079">
                  <c:v>0.23034600000000002</c:v>
                </c:pt>
                <c:pt idx="1080">
                  <c:v>0.23061499999999999</c:v>
                </c:pt>
                <c:pt idx="1081">
                  <c:v>0.230881</c:v>
                </c:pt>
                <c:pt idx="1082">
                  <c:v>0.23114499999999999</c:v>
                </c:pt>
                <c:pt idx="1083">
                  <c:v>0.23141800000000004</c:v>
                </c:pt>
                <c:pt idx="1084">
                  <c:v>0.23169100000000001</c:v>
                </c:pt>
                <c:pt idx="1085">
                  <c:v>0.23195900000000003</c:v>
                </c:pt>
                <c:pt idx="1086">
                  <c:v>0.23222599999999999</c:v>
                </c:pt>
                <c:pt idx="1087">
                  <c:v>0.23248600000000003</c:v>
                </c:pt>
                <c:pt idx="1088">
                  <c:v>0.23274200000000003</c:v>
                </c:pt>
                <c:pt idx="1089">
                  <c:v>0.23299500000000004</c:v>
                </c:pt>
                <c:pt idx="1090">
                  <c:v>0.23327500000000001</c:v>
                </c:pt>
                <c:pt idx="1091">
                  <c:v>0.23354900000000003</c:v>
                </c:pt>
                <c:pt idx="1092">
                  <c:v>0.23381099999999999</c:v>
                </c:pt>
                <c:pt idx="1093">
                  <c:v>0.23407500000000001</c:v>
                </c:pt>
                <c:pt idx="1094">
                  <c:v>0.23434099999999999</c:v>
                </c:pt>
                <c:pt idx="1095">
                  <c:v>0.234602</c:v>
                </c:pt>
                <c:pt idx="1096">
                  <c:v>0.234876</c:v>
                </c:pt>
                <c:pt idx="1097">
                  <c:v>0.23514299999999999</c:v>
                </c:pt>
                <c:pt idx="1098">
                  <c:v>0.23540800000000003</c:v>
                </c:pt>
                <c:pt idx="1099">
                  <c:v>0.23567299999999997</c:v>
                </c:pt>
                <c:pt idx="1100">
                  <c:v>0.23593400000000003</c:v>
                </c:pt>
                <c:pt idx="1101">
                  <c:v>0.23621500000000004</c:v>
                </c:pt>
                <c:pt idx="1102">
                  <c:v>0.23648100000000002</c:v>
                </c:pt>
                <c:pt idx="1103">
                  <c:v>0.23675000000000002</c:v>
                </c:pt>
                <c:pt idx="1104">
                  <c:v>0.23700599999999999</c:v>
                </c:pt>
                <c:pt idx="1105">
                  <c:v>0.23727000000000001</c:v>
                </c:pt>
                <c:pt idx="1106">
                  <c:v>0.23752599999999999</c:v>
                </c:pt>
                <c:pt idx="1107">
                  <c:v>0.23779100000000003</c:v>
                </c:pt>
                <c:pt idx="1108">
                  <c:v>0.23807300000000001</c:v>
                </c:pt>
                <c:pt idx="1109">
                  <c:v>0.23833799999999999</c:v>
                </c:pt>
                <c:pt idx="1110">
                  <c:v>0.23860400000000001</c:v>
                </c:pt>
                <c:pt idx="1111">
                  <c:v>0.238873</c:v>
                </c:pt>
                <c:pt idx="1112">
                  <c:v>0.23913100000000001</c:v>
                </c:pt>
                <c:pt idx="1113">
                  <c:v>0.23940600000000004</c:v>
                </c:pt>
                <c:pt idx="1114">
                  <c:v>0.239671</c:v>
                </c:pt>
                <c:pt idx="1115">
                  <c:v>0.23993900000000004</c:v>
                </c:pt>
                <c:pt idx="1116">
                  <c:v>0.24020400000000003</c:v>
                </c:pt>
                <c:pt idx="1117">
                  <c:v>0.24046700000000001</c:v>
                </c:pt>
                <c:pt idx="1118">
                  <c:v>0.24073400000000003</c:v>
                </c:pt>
                <c:pt idx="1119">
                  <c:v>0.24100800000000003</c:v>
                </c:pt>
                <c:pt idx="1120">
                  <c:v>0.24128500000000003</c:v>
                </c:pt>
                <c:pt idx="1121">
                  <c:v>0.24155699999999999</c:v>
                </c:pt>
                <c:pt idx="1122">
                  <c:v>0.24182000000000001</c:v>
                </c:pt>
                <c:pt idx="1123">
                  <c:v>0.24208099999999999</c:v>
                </c:pt>
                <c:pt idx="1124">
                  <c:v>0.24234900000000004</c:v>
                </c:pt>
                <c:pt idx="1125">
                  <c:v>0.24260699999999999</c:v>
                </c:pt>
                <c:pt idx="1126">
                  <c:v>0.242871</c:v>
                </c:pt>
                <c:pt idx="1127">
                  <c:v>0.24315400000000001</c:v>
                </c:pt>
                <c:pt idx="1128">
                  <c:v>0.24342400000000003</c:v>
                </c:pt>
                <c:pt idx="1129">
                  <c:v>0.24369600000000002</c:v>
                </c:pt>
                <c:pt idx="1130">
                  <c:v>0.24396200000000004</c:v>
                </c:pt>
                <c:pt idx="1131">
                  <c:v>0.24423000000000003</c:v>
                </c:pt>
                <c:pt idx="1132">
                  <c:v>0.24450700000000003</c:v>
                </c:pt>
                <c:pt idx="1133">
                  <c:v>0.24477699999999999</c:v>
                </c:pt>
                <c:pt idx="1134">
                  <c:v>0.24505600000000002</c:v>
                </c:pt>
                <c:pt idx="1135">
                  <c:v>0.24533300000000002</c:v>
                </c:pt>
                <c:pt idx="1136">
                  <c:v>0.24560299999999999</c:v>
                </c:pt>
                <c:pt idx="1137">
                  <c:v>0.24588299999999999</c:v>
                </c:pt>
                <c:pt idx="1138">
                  <c:v>0.24614900000000003</c:v>
                </c:pt>
                <c:pt idx="1139">
                  <c:v>0.24641000000000002</c:v>
                </c:pt>
                <c:pt idx="1140">
                  <c:v>0.24667600000000001</c:v>
                </c:pt>
                <c:pt idx="1141">
                  <c:v>0.24694000000000002</c:v>
                </c:pt>
                <c:pt idx="1142">
                  <c:v>0.24719800000000003</c:v>
                </c:pt>
                <c:pt idx="1143">
                  <c:v>0.24747800000000003</c:v>
                </c:pt>
                <c:pt idx="1144">
                  <c:v>0.24775000000000003</c:v>
                </c:pt>
                <c:pt idx="1145">
                  <c:v>0.24801300000000004</c:v>
                </c:pt>
                <c:pt idx="1146">
                  <c:v>0.24828200000000003</c:v>
                </c:pt>
                <c:pt idx="1147">
                  <c:v>0.24854600000000002</c:v>
                </c:pt>
                <c:pt idx="1148">
                  <c:v>0.24881600000000004</c:v>
                </c:pt>
                <c:pt idx="1149">
                  <c:v>0.24909200000000004</c:v>
                </c:pt>
                <c:pt idx="1150">
                  <c:v>0.24936000000000003</c:v>
                </c:pt>
                <c:pt idx="1151">
                  <c:v>0.24964000000000003</c:v>
                </c:pt>
                <c:pt idx="1152">
                  <c:v>0.24991800000000006</c:v>
                </c:pt>
                <c:pt idx="1153">
                  <c:v>0.25018800000000002</c:v>
                </c:pt>
                <c:pt idx="1154">
                  <c:v>0.25045600000000001</c:v>
                </c:pt>
                <c:pt idx="1155">
                  <c:v>0.25072100000000003</c:v>
                </c:pt>
                <c:pt idx="1156">
                  <c:v>0.25099200000000005</c:v>
                </c:pt>
                <c:pt idx="1157">
                  <c:v>0.25126899999999996</c:v>
                </c:pt>
                <c:pt idx="1158">
                  <c:v>0.25153899999999996</c:v>
                </c:pt>
                <c:pt idx="1159">
                  <c:v>0.251803</c:v>
                </c:pt>
                <c:pt idx="1160">
                  <c:v>0.25208400000000003</c:v>
                </c:pt>
                <c:pt idx="1161">
                  <c:v>0.25235400000000002</c:v>
                </c:pt>
                <c:pt idx="1162">
                  <c:v>0.25262100000000004</c:v>
                </c:pt>
                <c:pt idx="1163">
                  <c:v>0.25288300000000002</c:v>
                </c:pt>
                <c:pt idx="1164">
                  <c:v>0.25314199999999998</c:v>
                </c:pt>
                <c:pt idx="1165">
                  <c:v>0.253417</c:v>
                </c:pt>
                <c:pt idx="1166">
                  <c:v>0.25369000000000003</c:v>
                </c:pt>
                <c:pt idx="1167">
                  <c:v>0.25395200000000001</c:v>
                </c:pt>
                <c:pt idx="1168">
                  <c:v>0.25421900000000003</c:v>
                </c:pt>
                <c:pt idx="1169">
                  <c:v>0.25449099999999997</c:v>
                </c:pt>
                <c:pt idx="1170">
                  <c:v>0.25476499999999996</c:v>
                </c:pt>
                <c:pt idx="1171">
                  <c:v>0.25504400000000005</c:v>
                </c:pt>
                <c:pt idx="1172">
                  <c:v>0.2553200000000001</c:v>
                </c:pt>
                <c:pt idx="1173">
                  <c:v>0.25559299999999996</c:v>
                </c:pt>
                <c:pt idx="1174">
                  <c:v>0.25586600000000004</c:v>
                </c:pt>
                <c:pt idx="1175">
                  <c:v>0.25612999999999997</c:v>
                </c:pt>
                <c:pt idx="1176">
                  <c:v>0.2563990000000001</c:v>
                </c:pt>
                <c:pt idx="1177">
                  <c:v>0.25667300000000004</c:v>
                </c:pt>
                <c:pt idx="1178">
                  <c:v>0.256938</c:v>
                </c:pt>
                <c:pt idx="1179">
                  <c:v>0.25719999999999998</c:v>
                </c:pt>
                <c:pt idx="1180">
                  <c:v>0.25746800000000003</c:v>
                </c:pt>
                <c:pt idx="1181">
                  <c:v>0.25772700000000004</c:v>
                </c:pt>
                <c:pt idx="1182">
                  <c:v>0.2579820000000001</c:v>
                </c:pt>
                <c:pt idx="1183">
                  <c:v>0.25825800000000004</c:v>
                </c:pt>
                <c:pt idx="1184">
                  <c:v>0.25853400000000004</c:v>
                </c:pt>
                <c:pt idx="1185">
                  <c:v>0.25879699999999994</c:v>
                </c:pt>
                <c:pt idx="1186">
                  <c:v>0.25905600000000001</c:v>
                </c:pt>
                <c:pt idx="1187">
                  <c:v>0.2593140000000001</c:v>
                </c:pt>
                <c:pt idx="1188">
                  <c:v>0.259571</c:v>
                </c:pt>
                <c:pt idx="1189">
                  <c:v>0.25982600000000006</c:v>
                </c:pt>
                <c:pt idx="1190">
                  <c:v>0.260106</c:v>
                </c:pt>
                <c:pt idx="1191">
                  <c:v>0.26038100000000008</c:v>
                </c:pt>
                <c:pt idx="1192">
                  <c:v>0.26065500000000003</c:v>
                </c:pt>
                <c:pt idx="1193">
                  <c:v>0.2609260000000001</c:v>
                </c:pt>
                <c:pt idx="1194">
                  <c:v>0.26119899999999996</c:v>
                </c:pt>
                <c:pt idx="1195">
                  <c:v>0.261465</c:v>
                </c:pt>
                <c:pt idx="1196">
                  <c:v>0.26174199999999997</c:v>
                </c:pt>
                <c:pt idx="1197">
                  <c:v>0.26201800000000003</c:v>
                </c:pt>
                <c:pt idx="1198">
                  <c:v>0.26229599999999997</c:v>
                </c:pt>
                <c:pt idx="1199">
                  <c:v>0.262569</c:v>
                </c:pt>
                <c:pt idx="1200">
                  <c:v>0.26283800000000002</c:v>
                </c:pt>
                <c:pt idx="1201">
                  <c:v>0.2631</c:v>
                </c:pt>
                <c:pt idx="1202">
                  <c:v>0.26335900000000001</c:v>
                </c:pt>
                <c:pt idx="1203">
                  <c:v>0.26361800000000002</c:v>
                </c:pt>
                <c:pt idx="1204">
                  <c:v>0.26387300000000002</c:v>
                </c:pt>
                <c:pt idx="1205">
                  <c:v>0.26415099999999997</c:v>
                </c:pt>
                <c:pt idx="1206">
                  <c:v>0.26442800000000005</c:v>
                </c:pt>
                <c:pt idx="1207">
                  <c:v>0.26469399999999998</c:v>
                </c:pt>
                <c:pt idx="1208">
                  <c:v>0.26495600000000002</c:v>
                </c:pt>
                <c:pt idx="1209">
                  <c:v>0.26521500000000003</c:v>
                </c:pt>
                <c:pt idx="1210">
                  <c:v>0.26547100000000001</c:v>
                </c:pt>
                <c:pt idx="1211">
                  <c:v>0.26572800000000002</c:v>
                </c:pt>
                <c:pt idx="1212">
                  <c:v>0.26600000000000001</c:v>
                </c:pt>
                <c:pt idx="1213">
                  <c:v>0.26627000000000001</c:v>
                </c:pt>
                <c:pt idx="1214">
                  <c:v>0.26653900000000003</c:v>
                </c:pt>
                <c:pt idx="1215">
                  <c:v>0.26681800000000006</c:v>
                </c:pt>
                <c:pt idx="1216">
                  <c:v>0.26708900000000002</c:v>
                </c:pt>
                <c:pt idx="1217">
                  <c:v>0.26731600000000005</c:v>
                </c:pt>
                <c:pt idx="1218">
                  <c:v>0.267513</c:v>
                </c:pt>
                <c:pt idx="1219">
                  <c:v>0.26769099999999996</c:v>
                </c:pt>
                <c:pt idx="1220">
                  <c:v>0.267897</c:v>
                </c:pt>
                <c:pt idx="1221">
                  <c:v>0.26811200000000002</c:v>
                </c:pt>
                <c:pt idx="1222">
                  <c:v>0.26828400000000002</c:v>
                </c:pt>
                <c:pt idx="1223">
                  <c:v>0.26846800000000004</c:v>
                </c:pt>
                <c:pt idx="1224">
                  <c:v>0.26866400000000001</c:v>
                </c:pt>
                <c:pt idx="1225">
                  <c:v>0.26882800000000007</c:v>
                </c:pt>
                <c:pt idx="1226">
                  <c:v>0.26906400000000008</c:v>
                </c:pt>
                <c:pt idx="1227">
                  <c:v>0.26930300000000001</c:v>
                </c:pt>
                <c:pt idx="1228">
                  <c:v>0.2694720000000001</c:v>
                </c:pt>
                <c:pt idx="1229">
                  <c:v>0.26962200000000003</c:v>
                </c:pt>
                <c:pt idx="1230">
                  <c:v>0.2698060000000001</c:v>
                </c:pt>
                <c:pt idx="1231">
                  <c:v>0.26999800000000002</c:v>
                </c:pt>
                <c:pt idx="1232">
                  <c:v>0.27017100000000011</c:v>
                </c:pt>
                <c:pt idx="1233">
                  <c:v>0.27033000000000001</c:v>
                </c:pt>
                <c:pt idx="1234">
                  <c:v>0.27049800000000002</c:v>
                </c:pt>
                <c:pt idx="1235">
                  <c:v>0.2706670000000001</c:v>
                </c:pt>
                <c:pt idx="1236">
                  <c:v>0.27083700000000011</c:v>
                </c:pt>
                <c:pt idx="1237">
                  <c:v>0.271007</c:v>
                </c:pt>
                <c:pt idx="1238">
                  <c:v>0.271202</c:v>
                </c:pt>
                <c:pt idx="1239">
                  <c:v>0.27139200000000002</c:v>
                </c:pt>
                <c:pt idx="1240">
                  <c:v>0.27158300000000002</c:v>
                </c:pt>
                <c:pt idx="1241">
                  <c:v>0.27176400000000001</c:v>
                </c:pt>
                <c:pt idx="1242">
                  <c:v>0.27191900000000002</c:v>
                </c:pt>
                <c:pt idx="1243">
                  <c:v>0.27208900000000008</c:v>
                </c:pt>
                <c:pt idx="1244">
                  <c:v>0.27225299999999997</c:v>
                </c:pt>
                <c:pt idx="1245">
                  <c:v>0.2724100000000001</c:v>
                </c:pt>
                <c:pt idx="1246">
                  <c:v>0.2725280000000001</c:v>
                </c:pt>
                <c:pt idx="1247">
                  <c:v>0.27265</c:v>
                </c:pt>
                <c:pt idx="1248">
                  <c:v>0.27276500000000004</c:v>
                </c:pt>
                <c:pt idx="1249">
                  <c:v>0.27288300000000015</c:v>
                </c:pt>
                <c:pt idx="1250">
                  <c:v>0.27300000000000002</c:v>
                </c:pt>
                <c:pt idx="1251">
                  <c:v>0.273115</c:v>
                </c:pt>
                <c:pt idx="1252">
                  <c:v>0.27323299999999995</c:v>
                </c:pt>
                <c:pt idx="1253">
                  <c:v>0.27334700000000001</c:v>
                </c:pt>
                <c:pt idx="1254">
                  <c:v>0.27346100000000001</c:v>
                </c:pt>
                <c:pt idx="1255">
                  <c:v>0.27357900000000002</c:v>
                </c:pt>
                <c:pt idx="1256">
                  <c:v>0.27369699999999997</c:v>
                </c:pt>
                <c:pt idx="1257">
                  <c:v>0.27381900000000009</c:v>
                </c:pt>
                <c:pt idx="1258">
                  <c:v>0.2739390000000001</c:v>
                </c:pt>
                <c:pt idx="1259">
                  <c:v>0.27405400000000002</c:v>
                </c:pt>
                <c:pt idx="1260">
                  <c:v>0.274173</c:v>
                </c:pt>
                <c:pt idx="1261">
                  <c:v>0.27429099999999995</c:v>
                </c:pt>
                <c:pt idx="1262">
                  <c:v>0.27440500000000001</c:v>
                </c:pt>
                <c:pt idx="1263">
                  <c:v>0.27452500000000002</c:v>
                </c:pt>
                <c:pt idx="1264">
                  <c:v>0.27463600000000005</c:v>
                </c:pt>
                <c:pt idx="1265">
                  <c:v>0.274754</c:v>
                </c:pt>
                <c:pt idx="1266">
                  <c:v>0.27486900000000009</c:v>
                </c:pt>
                <c:pt idx="1267">
                  <c:v>0.27499000000000001</c:v>
                </c:pt>
                <c:pt idx="1268">
                  <c:v>0.27510800000000002</c:v>
                </c:pt>
                <c:pt idx="1269">
                  <c:v>0.27522800000000003</c:v>
                </c:pt>
                <c:pt idx="1270">
                  <c:v>0.27535000000000004</c:v>
                </c:pt>
                <c:pt idx="1271">
                  <c:v>0.2754660000000001</c:v>
                </c:pt>
                <c:pt idx="1272">
                  <c:v>0.27558100000000002</c:v>
                </c:pt>
                <c:pt idx="1273">
                  <c:v>0.27569400000000005</c:v>
                </c:pt>
                <c:pt idx="1274">
                  <c:v>0.27580900000000008</c:v>
                </c:pt>
                <c:pt idx="1275">
                  <c:v>0.27592700000000009</c:v>
                </c:pt>
                <c:pt idx="1276">
                  <c:v>0.27604300000000004</c:v>
                </c:pt>
                <c:pt idx="1277">
                  <c:v>0.27616000000000002</c:v>
                </c:pt>
                <c:pt idx="1278">
                  <c:v>0.27628200000000008</c:v>
                </c:pt>
                <c:pt idx="1279">
                  <c:v>0.27640000000000003</c:v>
                </c:pt>
                <c:pt idx="1280">
                  <c:v>0.27651700000000001</c:v>
                </c:pt>
                <c:pt idx="1281">
                  <c:v>0.27663200000000004</c:v>
                </c:pt>
                <c:pt idx="1282">
                  <c:v>0.27674699999999997</c:v>
                </c:pt>
                <c:pt idx="1283">
                  <c:v>0.27686100000000002</c:v>
                </c:pt>
                <c:pt idx="1284">
                  <c:v>0.27697500000000008</c:v>
                </c:pt>
                <c:pt idx="1285">
                  <c:v>0.27709100000000003</c:v>
                </c:pt>
                <c:pt idx="1286">
                  <c:v>0.27720600000000001</c:v>
                </c:pt>
                <c:pt idx="1287">
                  <c:v>0.2773210000000001</c:v>
                </c:pt>
                <c:pt idx="1288">
                  <c:v>0.27743400000000001</c:v>
                </c:pt>
                <c:pt idx="1289">
                  <c:v>0.27754400000000001</c:v>
                </c:pt>
                <c:pt idx="1290">
                  <c:v>0.27765800000000002</c:v>
                </c:pt>
                <c:pt idx="1291">
                  <c:v>0.27777600000000002</c:v>
                </c:pt>
                <c:pt idx="1292">
                  <c:v>0.27789200000000003</c:v>
                </c:pt>
                <c:pt idx="1293">
                  <c:v>0.27800800000000003</c:v>
                </c:pt>
                <c:pt idx="1294">
                  <c:v>0.27812100000000001</c:v>
                </c:pt>
                <c:pt idx="1295">
                  <c:v>0.27823499999999995</c:v>
                </c:pt>
                <c:pt idx="1296">
                  <c:v>0.27835100000000002</c:v>
                </c:pt>
                <c:pt idx="1297">
                  <c:v>0.2784660000000001</c:v>
                </c:pt>
                <c:pt idx="1298">
                  <c:v>0.2785780000000001</c:v>
                </c:pt>
                <c:pt idx="1299">
                  <c:v>0.2786900000000001</c:v>
                </c:pt>
                <c:pt idx="1300">
                  <c:v>0.27880100000000002</c:v>
                </c:pt>
                <c:pt idx="1301">
                  <c:v>0.27891800000000005</c:v>
                </c:pt>
                <c:pt idx="1302">
                  <c:v>0.27903300000000003</c:v>
                </c:pt>
                <c:pt idx="1303">
                  <c:v>0.27914700000000003</c:v>
                </c:pt>
                <c:pt idx="1304">
                  <c:v>0.27926200000000001</c:v>
                </c:pt>
                <c:pt idx="1305">
                  <c:v>0.27937300000000009</c:v>
                </c:pt>
                <c:pt idx="1306">
                  <c:v>0.27949000000000002</c:v>
                </c:pt>
                <c:pt idx="1307">
                  <c:v>0.27960200000000002</c:v>
                </c:pt>
                <c:pt idx="1308">
                  <c:v>0.2797170000000001</c:v>
                </c:pt>
                <c:pt idx="1309">
                  <c:v>0.27983000000000002</c:v>
                </c:pt>
                <c:pt idx="1310">
                  <c:v>0.279949</c:v>
                </c:pt>
                <c:pt idx="1311">
                  <c:v>0.28006500000000001</c:v>
                </c:pt>
                <c:pt idx="1312">
                  <c:v>0.2801820000000001</c:v>
                </c:pt>
                <c:pt idx="1313">
                  <c:v>0.28029600000000005</c:v>
                </c:pt>
                <c:pt idx="1314">
                  <c:v>0.28041100000000002</c:v>
                </c:pt>
                <c:pt idx="1315">
                  <c:v>0.28052900000000008</c:v>
                </c:pt>
                <c:pt idx="1316">
                  <c:v>0.280644</c:v>
                </c:pt>
                <c:pt idx="1317">
                  <c:v>0.28076100000000004</c:v>
                </c:pt>
                <c:pt idx="1318">
                  <c:v>0.28087300000000009</c:v>
                </c:pt>
                <c:pt idx="1319">
                  <c:v>0.2809910000000001</c:v>
                </c:pt>
                <c:pt idx="1320">
                  <c:v>0.281109</c:v>
                </c:pt>
                <c:pt idx="1321">
                  <c:v>0.28122400000000003</c:v>
                </c:pt>
                <c:pt idx="1322">
                  <c:v>0.281335</c:v>
                </c:pt>
                <c:pt idx="1323">
                  <c:v>0.28145100000000001</c:v>
                </c:pt>
                <c:pt idx="1324">
                  <c:v>0.28156500000000001</c:v>
                </c:pt>
                <c:pt idx="1325">
                  <c:v>0.28168100000000001</c:v>
                </c:pt>
                <c:pt idx="1326">
                  <c:v>0.28179200000000004</c:v>
                </c:pt>
                <c:pt idx="1327">
                  <c:v>0.2819080000000001</c:v>
                </c:pt>
                <c:pt idx="1328">
                  <c:v>0.28202400000000005</c:v>
                </c:pt>
                <c:pt idx="1329">
                  <c:v>0.282138</c:v>
                </c:pt>
                <c:pt idx="1330">
                  <c:v>0.282252</c:v>
                </c:pt>
                <c:pt idx="1331">
                  <c:v>0.28236900000000009</c:v>
                </c:pt>
                <c:pt idx="1332">
                  <c:v>0.28248600000000007</c:v>
                </c:pt>
                <c:pt idx="1333">
                  <c:v>0.28260000000000002</c:v>
                </c:pt>
                <c:pt idx="1334">
                  <c:v>0.28271400000000002</c:v>
                </c:pt>
                <c:pt idx="1335">
                  <c:v>0.28283200000000003</c:v>
                </c:pt>
                <c:pt idx="1336">
                  <c:v>0.282947</c:v>
                </c:pt>
                <c:pt idx="1337">
                  <c:v>0.28306100000000001</c:v>
                </c:pt>
                <c:pt idx="1338">
                  <c:v>0.28317500000000001</c:v>
                </c:pt>
                <c:pt idx="1339">
                  <c:v>0.28328800000000004</c:v>
                </c:pt>
                <c:pt idx="1340">
                  <c:v>0.2834040000000001</c:v>
                </c:pt>
                <c:pt idx="1341">
                  <c:v>0.28351900000000002</c:v>
                </c:pt>
                <c:pt idx="1342">
                  <c:v>0.28363500000000003</c:v>
                </c:pt>
                <c:pt idx="1343">
                  <c:v>0.28374900000000003</c:v>
                </c:pt>
                <c:pt idx="1344">
                  <c:v>0.28386300000000009</c:v>
                </c:pt>
                <c:pt idx="1345">
                  <c:v>0.28398300000000015</c:v>
                </c:pt>
                <c:pt idx="1346">
                  <c:v>0.28409400000000001</c:v>
                </c:pt>
                <c:pt idx="1347">
                  <c:v>0.2842130000000001</c:v>
                </c:pt>
                <c:pt idx="1348">
                  <c:v>0.28433000000000008</c:v>
                </c:pt>
                <c:pt idx="1349">
                  <c:v>0.28444400000000003</c:v>
                </c:pt>
                <c:pt idx="1350">
                  <c:v>0.28456300000000001</c:v>
                </c:pt>
                <c:pt idx="1351">
                  <c:v>0.28468300000000002</c:v>
                </c:pt>
                <c:pt idx="1352">
                  <c:v>0.284798</c:v>
                </c:pt>
                <c:pt idx="1353">
                  <c:v>0.28491600000000006</c:v>
                </c:pt>
                <c:pt idx="1354">
                  <c:v>0.28503100000000003</c:v>
                </c:pt>
                <c:pt idx="1355">
                  <c:v>0.28514800000000001</c:v>
                </c:pt>
                <c:pt idx="1356">
                  <c:v>0.28526400000000002</c:v>
                </c:pt>
                <c:pt idx="1357">
                  <c:v>0.28537700000000016</c:v>
                </c:pt>
                <c:pt idx="1358">
                  <c:v>0.28549800000000003</c:v>
                </c:pt>
                <c:pt idx="1359">
                  <c:v>0.28561300000000001</c:v>
                </c:pt>
                <c:pt idx="1360">
                  <c:v>0.28573200000000004</c:v>
                </c:pt>
                <c:pt idx="1361">
                  <c:v>0.2858460000000001</c:v>
                </c:pt>
                <c:pt idx="1362">
                  <c:v>0.28596600000000005</c:v>
                </c:pt>
                <c:pt idx="1363">
                  <c:v>0.28608400000000006</c:v>
                </c:pt>
                <c:pt idx="1364">
                  <c:v>0.28619800000000001</c:v>
                </c:pt>
                <c:pt idx="1365">
                  <c:v>0.28631700000000015</c:v>
                </c:pt>
                <c:pt idx="1366">
                  <c:v>0.28643600000000002</c:v>
                </c:pt>
                <c:pt idx="1367">
                  <c:v>0.286553</c:v>
                </c:pt>
                <c:pt idx="1368">
                  <c:v>0.28666900000000001</c:v>
                </c:pt>
                <c:pt idx="1369">
                  <c:v>0.28678300000000001</c:v>
                </c:pt>
                <c:pt idx="1370">
                  <c:v>0.2868980000000001</c:v>
                </c:pt>
                <c:pt idx="1371">
                  <c:v>0.2870120000000001</c:v>
                </c:pt>
                <c:pt idx="1372">
                  <c:v>0.28713</c:v>
                </c:pt>
                <c:pt idx="1373">
                  <c:v>0.28724500000000003</c:v>
                </c:pt>
                <c:pt idx="1374">
                  <c:v>0.28736200000000006</c:v>
                </c:pt>
                <c:pt idx="1375">
                  <c:v>0.28747500000000009</c:v>
                </c:pt>
                <c:pt idx="1376">
                  <c:v>0.28758900000000009</c:v>
                </c:pt>
                <c:pt idx="1377">
                  <c:v>0.28770800000000002</c:v>
                </c:pt>
                <c:pt idx="1378">
                  <c:v>0.28782200000000008</c:v>
                </c:pt>
                <c:pt idx="1379">
                  <c:v>0.287939</c:v>
                </c:pt>
                <c:pt idx="1380">
                  <c:v>0.288053</c:v>
                </c:pt>
                <c:pt idx="1381">
                  <c:v>0.28817100000000001</c:v>
                </c:pt>
                <c:pt idx="1382">
                  <c:v>0.288275</c:v>
                </c:pt>
                <c:pt idx="1383">
                  <c:v>0.2883670000000001</c:v>
                </c:pt>
                <c:pt idx="1384">
                  <c:v>0.28846200000000005</c:v>
                </c:pt>
                <c:pt idx="1385">
                  <c:v>0.28855600000000003</c:v>
                </c:pt>
                <c:pt idx="1386">
                  <c:v>0.28865000000000002</c:v>
                </c:pt>
                <c:pt idx="1387">
                  <c:v>0.28874100000000003</c:v>
                </c:pt>
                <c:pt idx="1388">
                  <c:v>0.28883300000000001</c:v>
                </c:pt>
                <c:pt idx="1389">
                  <c:v>0.28892500000000015</c:v>
                </c:pt>
                <c:pt idx="1390">
                  <c:v>0.28901800000000005</c:v>
                </c:pt>
                <c:pt idx="1391">
                  <c:v>0.28911100000000001</c:v>
                </c:pt>
                <c:pt idx="1392">
                  <c:v>0.28920400000000002</c:v>
                </c:pt>
                <c:pt idx="1393">
                  <c:v>0.28929900000000003</c:v>
                </c:pt>
                <c:pt idx="1394">
                  <c:v>0.28939300000000001</c:v>
                </c:pt>
                <c:pt idx="1395">
                  <c:v>0.28948800000000008</c:v>
                </c:pt>
                <c:pt idx="1396">
                  <c:v>0.28958200000000006</c:v>
                </c:pt>
                <c:pt idx="1397">
                  <c:v>0.28967300000000001</c:v>
                </c:pt>
                <c:pt idx="1398">
                  <c:v>0.28977000000000008</c:v>
                </c:pt>
                <c:pt idx="1399">
                  <c:v>0.28986200000000006</c:v>
                </c:pt>
                <c:pt idx="1400">
                  <c:v>0.2899560000000001</c:v>
                </c:pt>
                <c:pt idx="1401">
                  <c:v>0.290051</c:v>
                </c:pt>
                <c:pt idx="1402">
                  <c:v>0.2901450000000001</c:v>
                </c:pt>
                <c:pt idx="1403">
                  <c:v>0.29023699999999997</c:v>
                </c:pt>
                <c:pt idx="1404">
                  <c:v>0.29033100000000001</c:v>
                </c:pt>
                <c:pt idx="1405">
                  <c:v>0.29042600000000007</c:v>
                </c:pt>
                <c:pt idx="1406">
                  <c:v>0.29051900000000008</c:v>
                </c:pt>
                <c:pt idx="1407">
                  <c:v>0.29061400000000004</c:v>
                </c:pt>
                <c:pt idx="1408">
                  <c:v>0.290709</c:v>
                </c:pt>
                <c:pt idx="1409">
                  <c:v>0.29080200000000006</c:v>
                </c:pt>
                <c:pt idx="1410">
                  <c:v>0.29089500000000001</c:v>
                </c:pt>
                <c:pt idx="1411">
                  <c:v>0.29098900000000005</c:v>
                </c:pt>
                <c:pt idx="1412">
                  <c:v>0.29108400000000006</c:v>
                </c:pt>
                <c:pt idx="1413">
                  <c:v>0.2911780000000001</c:v>
                </c:pt>
                <c:pt idx="1414">
                  <c:v>0.291271</c:v>
                </c:pt>
                <c:pt idx="1415">
                  <c:v>0.29136400000000007</c:v>
                </c:pt>
                <c:pt idx="1416">
                  <c:v>0.29146000000000005</c:v>
                </c:pt>
                <c:pt idx="1417">
                  <c:v>0.29155500000000001</c:v>
                </c:pt>
                <c:pt idx="1418">
                  <c:v>0.2916490000000001</c:v>
                </c:pt>
                <c:pt idx="1419">
                  <c:v>0.291742</c:v>
                </c:pt>
                <c:pt idx="1420">
                  <c:v>0.29183600000000004</c:v>
                </c:pt>
                <c:pt idx="1421">
                  <c:v>0.29193000000000002</c:v>
                </c:pt>
                <c:pt idx="1422">
                  <c:v>0.29202300000000009</c:v>
                </c:pt>
                <c:pt idx="1423">
                  <c:v>0.29211400000000004</c:v>
                </c:pt>
                <c:pt idx="1424">
                  <c:v>0.29220700000000011</c:v>
                </c:pt>
                <c:pt idx="1425">
                  <c:v>0.29230000000000006</c:v>
                </c:pt>
                <c:pt idx="1426">
                  <c:v>0.29239300000000001</c:v>
                </c:pt>
                <c:pt idx="1427">
                  <c:v>0.29248400000000008</c:v>
                </c:pt>
                <c:pt idx="1428">
                  <c:v>0.29257700000000009</c:v>
                </c:pt>
                <c:pt idx="1429">
                  <c:v>0.29266600000000004</c:v>
                </c:pt>
                <c:pt idx="1430">
                  <c:v>0.29275800000000002</c:v>
                </c:pt>
                <c:pt idx="1431">
                  <c:v>0.29285100000000008</c:v>
                </c:pt>
                <c:pt idx="1432">
                  <c:v>0.29294400000000004</c:v>
                </c:pt>
                <c:pt idx="1433">
                  <c:v>0.29303800000000002</c:v>
                </c:pt>
                <c:pt idx="1434">
                  <c:v>0.293132</c:v>
                </c:pt>
                <c:pt idx="1435">
                  <c:v>0.2932260000000001</c:v>
                </c:pt>
                <c:pt idx="1436">
                  <c:v>0.29332000000000014</c:v>
                </c:pt>
                <c:pt idx="1437">
                  <c:v>0.29341400000000006</c:v>
                </c:pt>
                <c:pt idx="1438">
                  <c:v>0.2935080000000001</c:v>
                </c:pt>
                <c:pt idx="1439">
                  <c:v>0.293601</c:v>
                </c:pt>
                <c:pt idx="1440">
                  <c:v>0.29369200000000001</c:v>
                </c:pt>
                <c:pt idx="1441">
                  <c:v>0.29378500000000002</c:v>
                </c:pt>
                <c:pt idx="1442">
                  <c:v>0.29387900000000006</c:v>
                </c:pt>
                <c:pt idx="1443">
                  <c:v>0.29397100000000009</c:v>
                </c:pt>
                <c:pt idx="1444">
                  <c:v>0.29406500000000002</c:v>
                </c:pt>
                <c:pt idx="1445">
                  <c:v>0.29415800000000003</c:v>
                </c:pt>
                <c:pt idx="1446">
                  <c:v>0.29425200000000001</c:v>
                </c:pt>
                <c:pt idx="1447">
                  <c:v>0.29434500000000002</c:v>
                </c:pt>
                <c:pt idx="1448">
                  <c:v>0.29443800000000003</c:v>
                </c:pt>
                <c:pt idx="1449">
                  <c:v>0.29452900000000015</c:v>
                </c:pt>
                <c:pt idx="1450">
                  <c:v>0.29462100000000002</c:v>
                </c:pt>
                <c:pt idx="1451">
                  <c:v>0.29471600000000003</c:v>
                </c:pt>
                <c:pt idx="1452">
                  <c:v>0.29481000000000007</c:v>
                </c:pt>
                <c:pt idx="1453">
                  <c:v>0.29490500000000008</c:v>
                </c:pt>
                <c:pt idx="1454">
                  <c:v>0.29499700000000001</c:v>
                </c:pt>
                <c:pt idx="1455">
                  <c:v>0.29508800000000007</c:v>
                </c:pt>
                <c:pt idx="1456">
                  <c:v>0.29518100000000008</c:v>
                </c:pt>
                <c:pt idx="1457">
                  <c:v>0.29527400000000004</c:v>
                </c:pt>
                <c:pt idx="1458">
                  <c:v>0.29536800000000007</c:v>
                </c:pt>
                <c:pt idx="1459">
                  <c:v>0.29546200000000006</c:v>
                </c:pt>
                <c:pt idx="1460">
                  <c:v>0.2955560000000001</c:v>
                </c:pt>
                <c:pt idx="1461">
                  <c:v>0.29565200000000008</c:v>
                </c:pt>
                <c:pt idx="1462">
                  <c:v>0.295742</c:v>
                </c:pt>
                <c:pt idx="1463">
                  <c:v>0.29583500000000001</c:v>
                </c:pt>
                <c:pt idx="1464">
                  <c:v>0.29593000000000008</c:v>
                </c:pt>
                <c:pt idx="1465">
                  <c:v>0.29602100000000009</c:v>
                </c:pt>
                <c:pt idx="1466">
                  <c:v>0.2961120000000001</c:v>
                </c:pt>
                <c:pt idx="1467">
                  <c:v>0.29620300000000011</c:v>
                </c:pt>
                <c:pt idx="1468">
                  <c:v>0.29629700000000003</c:v>
                </c:pt>
                <c:pt idx="1469">
                  <c:v>0.2963920000000001</c:v>
                </c:pt>
                <c:pt idx="1470">
                  <c:v>0.29648500000000005</c:v>
                </c:pt>
                <c:pt idx="1471">
                  <c:v>0.29658000000000007</c:v>
                </c:pt>
                <c:pt idx="1472">
                  <c:v>0.2966740000000001</c:v>
                </c:pt>
                <c:pt idx="1473">
                  <c:v>0.296765</c:v>
                </c:pt>
                <c:pt idx="1474">
                  <c:v>0.2968590000000001</c:v>
                </c:pt>
                <c:pt idx="1475">
                  <c:v>0.2969500000000001</c:v>
                </c:pt>
                <c:pt idx="1476">
                  <c:v>0.297045</c:v>
                </c:pt>
                <c:pt idx="1477">
                  <c:v>0.29714000000000002</c:v>
                </c:pt>
                <c:pt idx="1478">
                  <c:v>0.297234</c:v>
                </c:pt>
                <c:pt idx="1479">
                  <c:v>0.29732800000000009</c:v>
                </c:pt>
                <c:pt idx="1480">
                  <c:v>0.29742100000000016</c:v>
                </c:pt>
                <c:pt idx="1481">
                  <c:v>0.29751200000000005</c:v>
                </c:pt>
                <c:pt idx="1482">
                  <c:v>0.29760400000000004</c:v>
                </c:pt>
                <c:pt idx="1483">
                  <c:v>0.2976970000000001</c:v>
                </c:pt>
                <c:pt idx="1484">
                  <c:v>0.29779</c:v>
                </c:pt>
                <c:pt idx="1485">
                  <c:v>0.29788400000000009</c:v>
                </c:pt>
                <c:pt idx="1486">
                  <c:v>0.29797500000000016</c:v>
                </c:pt>
                <c:pt idx="1487">
                  <c:v>0.29806800000000006</c:v>
                </c:pt>
                <c:pt idx="1488">
                  <c:v>0.29816300000000001</c:v>
                </c:pt>
                <c:pt idx="1489">
                  <c:v>0.29825800000000002</c:v>
                </c:pt>
                <c:pt idx="1490">
                  <c:v>0.29835200000000006</c:v>
                </c:pt>
                <c:pt idx="1491">
                  <c:v>0.2984440000000001</c:v>
                </c:pt>
                <c:pt idx="1492">
                  <c:v>0.29853500000000011</c:v>
                </c:pt>
                <c:pt idx="1493">
                  <c:v>0.29863000000000001</c:v>
                </c:pt>
                <c:pt idx="1494">
                  <c:v>0.29872300000000002</c:v>
                </c:pt>
                <c:pt idx="1495">
                  <c:v>0.29881400000000008</c:v>
                </c:pt>
                <c:pt idx="1496">
                  <c:v>0.29890800000000006</c:v>
                </c:pt>
                <c:pt idx="1497">
                  <c:v>0.2990020000000001</c:v>
                </c:pt>
                <c:pt idx="1498">
                  <c:v>0.299097</c:v>
                </c:pt>
                <c:pt idx="1499">
                  <c:v>0.29918800000000007</c:v>
                </c:pt>
                <c:pt idx="1500">
                  <c:v>0.29928400000000011</c:v>
                </c:pt>
                <c:pt idx="1501">
                  <c:v>0.29937700000000006</c:v>
                </c:pt>
                <c:pt idx="1502">
                  <c:v>0.29947000000000007</c:v>
                </c:pt>
                <c:pt idx="1503">
                  <c:v>0.29956500000000008</c:v>
                </c:pt>
                <c:pt idx="1504">
                  <c:v>0.29965800000000004</c:v>
                </c:pt>
                <c:pt idx="1505">
                  <c:v>0.29975200000000002</c:v>
                </c:pt>
                <c:pt idx="1506">
                  <c:v>0.29984400000000005</c:v>
                </c:pt>
                <c:pt idx="1507">
                  <c:v>0.29993700000000001</c:v>
                </c:pt>
                <c:pt idx="1508">
                  <c:v>0.30002900000000016</c:v>
                </c:pt>
                <c:pt idx="1509">
                  <c:v>0.30012200000000006</c:v>
                </c:pt>
                <c:pt idx="1510">
                  <c:v>0.30021500000000001</c:v>
                </c:pt>
                <c:pt idx="1511">
                  <c:v>0.30030700000000016</c:v>
                </c:pt>
                <c:pt idx="1512">
                  <c:v>0.30040100000000008</c:v>
                </c:pt>
                <c:pt idx="1513">
                  <c:v>0.30049300000000001</c:v>
                </c:pt>
                <c:pt idx="1514">
                  <c:v>0.30058400000000007</c:v>
                </c:pt>
                <c:pt idx="1515">
                  <c:v>0.30067700000000008</c:v>
                </c:pt>
                <c:pt idx="1516">
                  <c:v>0.30076900000000001</c:v>
                </c:pt>
                <c:pt idx="1517">
                  <c:v>0.30086500000000016</c:v>
                </c:pt>
                <c:pt idx="1518">
                  <c:v>0.30095900000000009</c:v>
                </c:pt>
                <c:pt idx="1519">
                  <c:v>0.30105100000000001</c:v>
                </c:pt>
                <c:pt idx="1520">
                  <c:v>0.30114200000000002</c:v>
                </c:pt>
                <c:pt idx="1521">
                  <c:v>0.30123500000000003</c:v>
                </c:pt>
                <c:pt idx="1522">
                  <c:v>0.30132900000000007</c:v>
                </c:pt>
                <c:pt idx="1523">
                  <c:v>0.30142300000000005</c:v>
                </c:pt>
                <c:pt idx="1524">
                  <c:v>0.30151600000000006</c:v>
                </c:pt>
                <c:pt idx="1525">
                  <c:v>0.3016100000000001</c:v>
                </c:pt>
                <c:pt idx="1526">
                  <c:v>0.30170400000000008</c:v>
                </c:pt>
                <c:pt idx="1527">
                  <c:v>0.30179700000000004</c:v>
                </c:pt>
                <c:pt idx="1528">
                  <c:v>0.30188900000000007</c:v>
                </c:pt>
                <c:pt idx="1529">
                  <c:v>0.30198200000000008</c:v>
                </c:pt>
                <c:pt idx="1530">
                  <c:v>0.30207600000000007</c:v>
                </c:pt>
                <c:pt idx="1531">
                  <c:v>0.30216900000000002</c:v>
                </c:pt>
                <c:pt idx="1532">
                  <c:v>0.302261</c:v>
                </c:pt>
                <c:pt idx="1533">
                  <c:v>0.30235700000000015</c:v>
                </c:pt>
                <c:pt idx="1534">
                  <c:v>0.30245100000000008</c:v>
                </c:pt>
                <c:pt idx="1535">
                  <c:v>0.30254400000000004</c:v>
                </c:pt>
                <c:pt idx="1536">
                  <c:v>0.30263800000000002</c:v>
                </c:pt>
                <c:pt idx="1537">
                  <c:v>0.30273300000000003</c:v>
                </c:pt>
                <c:pt idx="1538">
                  <c:v>0.30282700000000007</c:v>
                </c:pt>
                <c:pt idx="1539">
                  <c:v>0.30292100000000005</c:v>
                </c:pt>
                <c:pt idx="1540">
                  <c:v>0.30301500000000009</c:v>
                </c:pt>
                <c:pt idx="1541">
                  <c:v>0.30311100000000002</c:v>
                </c:pt>
                <c:pt idx="1542">
                  <c:v>0.30320200000000008</c:v>
                </c:pt>
                <c:pt idx="1543">
                  <c:v>0.30329500000000004</c:v>
                </c:pt>
                <c:pt idx="1544">
                  <c:v>0.30338700000000007</c:v>
                </c:pt>
                <c:pt idx="1545">
                  <c:v>0.30348000000000014</c:v>
                </c:pt>
                <c:pt idx="1546">
                  <c:v>0.30357200000000006</c:v>
                </c:pt>
                <c:pt idx="1547">
                  <c:v>0.30366500000000002</c:v>
                </c:pt>
                <c:pt idx="1548">
                  <c:v>0.303757</c:v>
                </c:pt>
                <c:pt idx="1549">
                  <c:v>0.30385100000000009</c:v>
                </c:pt>
                <c:pt idx="1550">
                  <c:v>0.3039440000000001</c:v>
                </c:pt>
                <c:pt idx="1551">
                  <c:v>0.304035</c:v>
                </c:pt>
                <c:pt idx="1552">
                  <c:v>0.30412900000000009</c:v>
                </c:pt>
                <c:pt idx="1553">
                  <c:v>0.30422300000000002</c:v>
                </c:pt>
                <c:pt idx="1554">
                  <c:v>0.30431700000000006</c:v>
                </c:pt>
                <c:pt idx="1555">
                  <c:v>0.30441000000000007</c:v>
                </c:pt>
                <c:pt idx="1556">
                  <c:v>0.30450100000000002</c:v>
                </c:pt>
                <c:pt idx="1557">
                  <c:v>0.30459400000000003</c:v>
                </c:pt>
                <c:pt idx="1558">
                  <c:v>0.30468500000000009</c:v>
                </c:pt>
                <c:pt idx="1559">
                  <c:v>0.3047780000000001</c:v>
                </c:pt>
                <c:pt idx="1560">
                  <c:v>0.30487300000000006</c:v>
                </c:pt>
                <c:pt idx="1561">
                  <c:v>0.30496500000000015</c:v>
                </c:pt>
                <c:pt idx="1562">
                  <c:v>0.30505800000000005</c:v>
                </c:pt>
                <c:pt idx="1563">
                  <c:v>0.305149</c:v>
                </c:pt>
                <c:pt idx="1564">
                  <c:v>0.3052430000000001</c:v>
                </c:pt>
                <c:pt idx="1565">
                  <c:v>0.30533700000000008</c:v>
                </c:pt>
                <c:pt idx="1566">
                  <c:v>0.30542900000000006</c:v>
                </c:pt>
                <c:pt idx="1567">
                  <c:v>0.30552400000000007</c:v>
                </c:pt>
                <c:pt idx="1568">
                  <c:v>0.30561400000000005</c:v>
                </c:pt>
                <c:pt idx="1569">
                  <c:v>0.30570800000000004</c:v>
                </c:pt>
                <c:pt idx="1570">
                  <c:v>0.30580000000000007</c:v>
                </c:pt>
                <c:pt idx="1571">
                  <c:v>0.30589500000000008</c:v>
                </c:pt>
                <c:pt idx="1572">
                  <c:v>0.30598800000000009</c:v>
                </c:pt>
                <c:pt idx="1573">
                  <c:v>0.30608300000000016</c:v>
                </c:pt>
                <c:pt idx="1574">
                  <c:v>0.30617700000000009</c:v>
                </c:pt>
                <c:pt idx="1575">
                  <c:v>0.30626900000000001</c:v>
                </c:pt>
                <c:pt idx="1576">
                  <c:v>0.30636200000000008</c:v>
                </c:pt>
                <c:pt idx="1577">
                  <c:v>0.30645800000000006</c:v>
                </c:pt>
                <c:pt idx="1578">
                  <c:v>0.3065500000000001</c:v>
                </c:pt>
                <c:pt idx="1579">
                  <c:v>0.30664400000000008</c:v>
                </c:pt>
                <c:pt idx="1580">
                  <c:v>0.30673600000000001</c:v>
                </c:pt>
                <c:pt idx="1581">
                  <c:v>0.30682700000000007</c:v>
                </c:pt>
                <c:pt idx="1582">
                  <c:v>0.30692200000000008</c:v>
                </c:pt>
                <c:pt idx="1583">
                  <c:v>0.30701600000000007</c:v>
                </c:pt>
                <c:pt idx="1584">
                  <c:v>0.30710500000000002</c:v>
                </c:pt>
                <c:pt idx="1585">
                  <c:v>0.307199</c:v>
                </c:pt>
                <c:pt idx="1586">
                  <c:v>0.30729300000000004</c:v>
                </c:pt>
                <c:pt idx="1587">
                  <c:v>0.30738500000000007</c:v>
                </c:pt>
                <c:pt idx="1588">
                  <c:v>0.30747900000000006</c:v>
                </c:pt>
                <c:pt idx="1589">
                  <c:v>0.30757300000000015</c:v>
                </c:pt>
                <c:pt idx="1590">
                  <c:v>0.30766800000000005</c:v>
                </c:pt>
                <c:pt idx="1591">
                  <c:v>0.30776300000000001</c:v>
                </c:pt>
                <c:pt idx="1592">
                  <c:v>0.30785700000000016</c:v>
                </c:pt>
                <c:pt idx="1593">
                  <c:v>0.30795100000000009</c:v>
                </c:pt>
                <c:pt idx="1594">
                  <c:v>0.30804400000000004</c:v>
                </c:pt>
                <c:pt idx="1595">
                  <c:v>0.30813700000000011</c:v>
                </c:pt>
                <c:pt idx="1596">
                  <c:v>0.30822800000000006</c:v>
                </c:pt>
                <c:pt idx="1597">
                  <c:v>0.30832100000000007</c:v>
                </c:pt>
                <c:pt idx="1598">
                  <c:v>0.30841300000000016</c:v>
                </c:pt>
                <c:pt idx="1599">
                  <c:v>0.30850700000000009</c:v>
                </c:pt>
                <c:pt idx="1600">
                  <c:v>0.30859900000000001</c:v>
                </c:pt>
                <c:pt idx="1601">
                  <c:v>0.30869200000000002</c:v>
                </c:pt>
                <c:pt idx="1602">
                  <c:v>0.30878500000000009</c:v>
                </c:pt>
                <c:pt idx="1603">
                  <c:v>0.30887800000000015</c:v>
                </c:pt>
                <c:pt idx="1604">
                  <c:v>0.30897200000000008</c:v>
                </c:pt>
                <c:pt idx="1605">
                  <c:v>0.30906500000000009</c:v>
                </c:pt>
                <c:pt idx="1606">
                  <c:v>0.3091580000000001</c:v>
                </c:pt>
                <c:pt idx="1607">
                  <c:v>0.30925200000000008</c:v>
                </c:pt>
                <c:pt idx="1608">
                  <c:v>0.30934600000000007</c:v>
                </c:pt>
                <c:pt idx="1609">
                  <c:v>0.3094380000000001</c:v>
                </c:pt>
                <c:pt idx="1610">
                  <c:v>0.30952800000000014</c:v>
                </c:pt>
                <c:pt idx="1611">
                  <c:v>0.30962100000000009</c:v>
                </c:pt>
                <c:pt idx="1612">
                  <c:v>0.3097140000000001</c:v>
                </c:pt>
                <c:pt idx="1613">
                  <c:v>0.30980500000000005</c:v>
                </c:pt>
                <c:pt idx="1614">
                  <c:v>0.30989700000000009</c:v>
                </c:pt>
                <c:pt idx="1615">
                  <c:v>0.30999100000000002</c:v>
                </c:pt>
                <c:pt idx="1616">
                  <c:v>0.31008400000000014</c:v>
                </c:pt>
                <c:pt idx="1617">
                  <c:v>0.31017900000000009</c:v>
                </c:pt>
                <c:pt idx="1618">
                  <c:v>0.31027100000000002</c:v>
                </c:pt>
                <c:pt idx="1619">
                  <c:v>0.31036500000000006</c:v>
                </c:pt>
                <c:pt idx="1620">
                  <c:v>0.31045800000000007</c:v>
                </c:pt>
                <c:pt idx="1621">
                  <c:v>0.31055300000000002</c:v>
                </c:pt>
                <c:pt idx="1622">
                  <c:v>0.31064800000000004</c:v>
                </c:pt>
                <c:pt idx="1623">
                  <c:v>0.3107430000000001</c:v>
                </c:pt>
                <c:pt idx="1624">
                  <c:v>0.31083500000000008</c:v>
                </c:pt>
                <c:pt idx="1625">
                  <c:v>0.31092900000000007</c:v>
                </c:pt>
                <c:pt idx="1626">
                  <c:v>0.31102300000000016</c:v>
                </c:pt>
                <c:pt idx="1627">
                  <c:v>0.31111700000000009</c:v>
                </c:pt>
                <c:pt idx="1628">
                  <c:v>0.3112100000000001</c:v>
                </c:pt>
                <c:pt idx="1629">
                  <c:v>0.31130400000000014</c:v>
                </c:pt>
                <c:pt idx="1630">
                  <c:v>0.31139600000000006</c:v>
                </c:pt>
                <c:pt idx="1631">
                  <c:v>0.31148800000000015</c:v>
                </c:pt>
                <c:pt idx="1632">
                  <c:v>0.31158100000000005</c:v>
                </c:pt>
                <c:pt idx="1633">
                  <c:v>0.31167400000000006</c:v>
                </c:pt>
                <c:pt idx="1634">
                  <c:v>0.3117660000000001</c:v>
                </c:pt>
                <c:pt idx="1635">
                  <c:v>0.31186000000000014</c:v>
                </c:pt>
                <c:pt idx="1636">
                  <c:v>0.31195600000000007</c:v>
                </c:pt>
                <c:pt idx="1637">
                  <c:v>0.31204900000000002</c:v>
                </c:pt>
                <c:pt idx="1638">
                  <c:v>0.31214200000000003</c:v>
                </c:pt>
                <c:pt idx="1639">
                  <c:v>0.31223400000000001</c:v>
                </c:pt>
                <c:pt idx="1640">
                  <c:v>0.31232600000000016</c:v>
                </c:pt>
                <c:pt idx="1641">
                  <c:v>0.31242000000000009</c:v>
                </c:pt>
                <c:pt idx="1642">
                  <c:v>0.31251400000000007</c:v>
                </c:pt>
                <c:pt idx="1643">
                  <c:v>0.31260700000000002</c:v>
                </c:pt>
                <c:pt idx="1644">
                  <c:v>0.31270100000000001</c:v>
                </c:pt>
                <c:pt idx="1645">
                  <c:v>0.3127930000000001</c:v>
                </c:pt>
                <c:pt idx="1646">
                  <c:v>0.31288600000000011</c:v>
                </c:pt>
                <c:pt idx="1647">
                  <c:v>0.31298100000000006</c:v>
                </c:pt>
                <c:pt idx="1648">
                  <c:v>0.31307400000000007</c:v>
                </c:pt>
                <c:pt idx="1649">
                  <c:v>0.31316800000000006</c:v>
                </c:pt>
                <c:pt idx="1650">
                  <c:v>0.31325900000000001</c:v>
                </c:pt>
                <c:pt idx="1651">
                  <c:v>0.31335100000000016</c:v>
                </c:pt>
                <c:pt idx="1652">
                  <c:v>0.31344600000000006</c:v>
                </c:pt>
                <c:pt idx="1653">
                  <c:v>0.31353700000000001</c:v>
                </c:pt>
                <c:pt idx="1654">
                  <c:v>0.31363200000000002</c:v>
                </c:pt>
                <c:pt idx="1655">
                  <c:v>0.31372400000000006</c:v>
                </c:pt>
                <c:pt idx="1656">
                  <c:v>0.31381500000000007</c:v>
                </c:pt>
                <c:pt idx="1657">
                  <c:v>0.31390900000000016</c:v>
                </c:pt>
                <c:pt idx="1658">
                  <c:v>0.31399900000000008</c:v>
                </c:pt>
                <c:pt idx="1659">
                  <c:v>0.31409400000000004</c:v>
                </c:pt>
                <c:pt idx="1660">
                  <c:v>0.314191</c:v>
                </c:pt>
                <c:pt idx="1661">
                  <c:v>0.31428300000000009</c:v>
                </c:pt>
                <c:pt idx="1662">
                  <c:v>0.31437800000000016</c:v>
                </c:pt>
                <c:pt idx="1663">
                  <c:v>0.31447100000000006</c:v>
                </c:pt>
                <c:pt idx="1664">
                  <c:v>0.31456500000000009</c:v>
                </c:pt>
                <c:pt idx="1665">
                  <c:v>0.31466000000000005</c:v>
                </c:pt>
                <c:pt idx="1666">
                  <c:v>0.31475200000000003</c:v>
                </c:pt>
                <c:pt idx="1667">
                  <c:v>0.31484800000000007</c:v>
                </c:pt>
                <c:pt idx="1668">
                  <c:v>0.31494200000000006</c:v>
                </c:pt>
                <c:pt idx="1669">
                  <c:v>0.31503700000000001</c:v>
                </c:pt>
                <c:pt idx="1670">
                  <c:v>0.31513000000000002</c:v>
                </c:pt>
                <c:pt idx="1671">
                  <c:v>0.31522100000000008</c:v>
                </c:pt>
                <c:pt idx="1672">
                  <c:v>0.31531200000000009</c:v>
                </c:pt>
                <c:pt idx="1673">
                  <c:v>0.31540400000000007</c:v>
                </c:pt>
                <c:pt idx="1674">
                  <c:v>0.31550000000000006</c:v>
                </c:pt>
                <c:pt idx="1675">
                  <c:v>0.31559300000000001</c:v>
                </c:pt>
                <c:pt idx="1676">
                  <c:v>0.31568700000000005</c:v>
                </c:pt>
                <c:pt idx="1677">
                  <c:v>0.31578100000000009</c:v>
                </c:pt>
                <c:pt idx="1678">
                  <c:v>0.31587300000000007</c:v>
                </c:pt>
                <c:pt idx="1679">
                  <c:v>0.31596700000000005</c:v>
                </c:pt>
                <c:pt idx="1680">
                  <c:v>0.31606200000000007</c:v>
                </c:pt>
                <c:pt idx="1681">
                  <c:v>0.3161560000000001</c:v>
                </c:pt>
                <c:pt idx="1682">
                  <c:v>0.31625000000000003</c:v>
                </c:pt>
                <c:pt idx="1683">
                  <c:v>0.31634300000000015</c:v>
                </c:pt>
                <c:pt idx="1684">
                  <c:v>0.31643500000000002</c:v>
                </c:pt>
                <c:pt idx="1685">
                  <c:v>0.31652900000000006</c:v>
                </c:pt>
                <c:pt idx="1686">
                  <c:v>0.31662000000000007</c:v>
                </c:pt>
                <c:pt idx="1687">
                  <c:v>0.3167120000000001</c:v>
                </c:pt>
                <c:pt idx="1688">
                  <c:v>0.31680400000000009</c:v>
                </c:pt>
                <c:pt idx="1689">
                  <c:v>0.31689600000000007</c:v>
                </c:pt>
                <c:pt idx="1690">
                  <c:v>0.31699000000000016</c:v>
                </c:pt>
                <c:pt idx="1691">
                  <c:v>0.31708500000000006</c:v>
                </c:pt>
                <c:pt idx="1692">
                  <c:v>0.31717700000000015</c:v>
                </c:pt>
                <c:pt idx="1693">
                  <c:v>0.31727100000000008</c:v>
                </c:pt>
                <c:pt idx="1694">
                  <c:v>0.31736400000000009</c:v>
                </c:pt>
                <c:pt idx="1695">
                  <c:v>0.31746000000000008</c:v>
                </c:pt>
                <c:pt idx="1696">
                  <c:v>0.31755400000000006</c:v>
                </c:pt>
                <c:pt idx="1697">
                  <c:v>0.31764700000000001</c:v>
                </c:pt>
                <c:pt idx="1698">
                  <c:v>0.31774000000000002</c:v>
                </c:pt>
                <c:pt idx="1699">
                  <c:v>0.31783400000000006</c:v>
                </c:pt>
                <c:pt idx="1700">
                  <c:v>0.31792900000000007</c:v>
                </c:pt>
                <c:pt idx="1701">
                  <c:v>0.31802400000000008</c:v>
                </c:pt>
                <c:pt idx="1702">
                  <c:v>0.31811800000000007</c:v>
                </c:pt>
                <c:pt idx="1703">
                  <c:v>0.31820900000000002</c:v>
                </c:pt>
                <c:pt idx="1704">
                  <c:v>0.31830200000000008</c:v>
                </c:pt>
                <c:pt idx="1705">
                  <c:v>0.31839700000000015</c:v>
                </c:pt>
                <c:pt idx="1706">
                  <c:v>0.31849200000000005</c:v>
                </c:pt>
                <c:pt idx="1707">
                  <c:v>0.31858500000000006</c:v>
                </c:pt>
                <c:pt idx="1708">
                  <c:v>0.31867900000000016</c:v>
                </c:pt>
                <c:pt idx="1709">
                  <c:v>0.31877200000000006</c:v>
                </c:pt>
                <c:pt idx="1710">
                  <c:v>0.31886700000000007</c:v>
                </c:pt>
                <c:pt idx="1711">
                  <c:v>0.31896000000000008</c:v>
                </c:pt>
                <c:pt idx="1712">
                  <c:v>0.31905300000000009</c:v>
                </c:pt>
                <c:pt idx="1713">
                  <c:v>0.31914400000000004</c:v>
                </c:pt>
                <c:pt idx="1714">
                  <c:v>0.3192370000000001</c:v>
                </c:pt>
                <c:pt idx="1715">
                  <c:v>0.31933000000000006</c:v>
                </c:pt>
                <c:pt idx="1716">
                  <c:v>0.31942500000000007</c:v>
                </c:pt>
                <c:pt idx="1717">
                  <c:v>0.31951600000000008</c:v>
                </c:pt>
                <c:pt idx="1718">
                  <c:v>0.31960900000000009</c:v>
                </c:pt>
                <c:pt idx="1719">
                  <c:v>0.31970100000000001</c:v>
                </c:pt>
                <c:pt idx="1720">
                  <c:v>0.31979600000000002</c:v>
                </c:pt>
                <c:pt idx="1721">
                  <c:v>0.31988900000000015</c:v>
                </c:pt>
                <c:pt idx="1722">
                  <c:v>0.31998300000000007</c:v>
                </c:pt>
                <c:pt idx="1723">
                  <c:v>0.32007800000000008</c:v>
                </c:pt>
                <c:pt idx="1724">
                  <c:v>0.32016900000000009</c:v>
                </c:pt>
                <c:pt idx="1725">
                  <c:v>0.3202640000000001</c:v>
                </c:pt>
                <c:pt idx="1726">
                  <c:v>0.32035400000000014</c:v>
                </c:pt>
                <c:pt idx="1727">
                  <c:v>0.32044800000000007</c:v>
                </c:pt>
                <c:pt idx="1728">
                  <c:v>0.3205420000000001</c:v>
                </c:pt>
                <c:pt idx="1729">
                  <c:v>0.320633</c:v>
                </c:pt>
                <c:pt idx="1730">
                  <c:v>0.32072800000000007</c:v>
                </c:pt>
                <c:pt idx="1731">
                  <c:v>0.32082100000000008</c:v>
                </c:pt>
                <c:pt idx="1732">
                  <c:v>0.32091500000000006</c:v>
                </c:pt>
                <c:pt idx="1733">
                  <c:v>0.32100800000000007</c:v>
                </c:pt>
                <c:pt idx="1734">
                  <c:v>0.32110000000000005</c:v>
                </c:pt>
                <c:pt idx="1735">
                  <c:v>0.32119300000000001</c:v>
                </c:pt>
                <c:pt idx="1736">
                  <c:v>0.32128800000000007</c:v>
                </c:pt>
                <c:pt idx="1737">
                  <c:v>0.32138400000000011</c:v>
                </c:pt>
                <c:pt idx="1738">
                  <c:v>0.3214760000000001</c:v>
                </c:pt>
                <c:pt idx="1739">
                  <c:v>0.32157100000000005</c:v>
                </c:pt>
                <c:pt idx="1740">
                  <c:v>0.32166500000000009</c:v>
                </c:pt>
                <c:pt idx="1741">
                  <c:v>0.32176100000000002</c:v>
                </c:pt>
                <c:pt idx="1742">
                  <c:v>0.32185400000000008</c:v>
                </c:pt>
                <c:pt idx="1743">
                  <c:v>0.32194600000000007</c:v>
                </c:pt>
                <c:pt idx="1744">
                  <c:v>0.3220400000000001</c:v>
                </c:pt>
                <c:pt idx="1745">
                  <c:v>0.322133</c:v>
                </c:pt>
                <c:pt idx="1746">
                  <c:v>0.32222600000000007</c:v>
                </c:pt>
                <c:pt idx="1747">
                  <c:v>0.32232000000000011</c:v>
                </c:pt>
                <c:pt idx="1748">
                  <c:v>0.32241300000000006</c:v>
                </c:pt>
                <c:pt idx="1749">
                  <c:v>0.32250400000000007</c:v>
                </c:pt>
                <c:pt idx="1750">
                  <c:v>0.32259700000000002</c:v>
                </c:pt>
                <c:pt idx="1751">
                  <c:v>0.32269100000000001</c:v>
                </c:pt>
                <c:pt idx="1752">
                  <c:v>0.32278400000000007</c:v>
                </c:pt>
                <c:pt idx="1753">
                  <c:v>0.32287800000000011</c:v>
                </c:pt>
                <c:pt idx="1754">
                  <c:v>0.32297000000000009</c:v>
                </c:pt>
                <c:pt idx="1755">
                  <c:v>0.32306400000000007</c:v>
                </c:pt>
                <c:pt idx="1756">
                  <c:v>0.32315700000000008</c:v>
                </c:pt>
                <c:pt idx="1757">
                  <c:v>0.32324900000000001</c:v>
                </c:pt>
                <c:pt idx="1758">
                  <c:v>0.32334200000000007</c:v>
                </c:pt>
                <c:pt idx="1759">
                  <c:v>0.32343600000000006</c:v>
                </c:pt>
                <c:pt idx="1760">
                  <c:v>0.3235300000000001</c:v>
                </c:pt>
                <c:pt idx="1761">
                  <c:v>0.32362400000000008</c:v>
                </c:pt>
                <c:pt idx="1762">
                  <c:v>0.32371800000000006</c:v>
                </c:pt>
                <c:pt idx="1763">
                  <c:v>0.32381300000000007</c:v>
                </c:pt>
                <c:pt idx="1764">
                  <c:v>0.32390400000000014</c:v>
                </c:pt>
                <c:pt idx="1765">
                  <c:v>0.32399700000000009</c:v>
                </c:pt>
                <c:pt idx="1766">
                  <c:v>0.32409100000000002</c:v>
                </c:pt>
                <c:pt idx="1767">
                  <c:v>0.32418300000000005</c:v>
                </c:pt>
                <c:pt idx="1768">
                  <c:v>0.32427600000000006</c:v>
                </c:pt>
                <c:pt idx="1769">
                  <c:v>0.32436900000000007</c:v>
                </c:pt>
                <c:pt idx="1770">
                  <c:v>0.32446200000000008</c:v>
                </c:pt>
                <c:pt idx="1771">
                  <c:v>0.32455800000000007</c:v>
                </c:pt>
                <c:pt idx="1772">
                  <c:v>0.32464700000000002</c:v>
                </c:pt>
                <c:pt idx="1773">
                  <c:v>0.32474200000000003</c:v>
                </c:pt>
                <c:pt idx="1774">
                  <c:v>0.32483300000000009</c:v>
                </c:pt>
                <c:pt idx="1775">
                  <c:v>0.32492500000000007</c:v>
                </c:pt>
                <c:pt idx="1776">
                  <c:v>0.32501800000000008</c:v>
                </c:pt>
                <c:pt idx="1777">
                  <c:v>0.32510900000000009</c:v>
                </c:pt>
                <c:pt idx="1778">
                  <c:v>0.3252020000000001</c:v>
                </c:pt>
                <c:pt idx="1779">
                  <c:v>0.32529200000000008</c:v>
                </c:pt>
                <c:pt idx="1780">
                  <c:v>0.32538400000000012</c:v>
                </c:pt>
                <c:pt idx="1781">
                  <c:v>0.32547500000000007</c:v>
                </c:pt>
                <c:pt idx="1782">
                  <c:v>0.32557000000000014</c:v>
                </c:pt>
                <c:pt idx="1783">
                  <c:v>0.32566200000000006</c:v>
                </c:pt>
                <c:pt idx="1784">
                  <c:v>0.32575500000000002</c:v>
                </c:pt>
                <c:pt idx="1785">
                  <c:v>0.32585100000000006</c:v>
                </c:pt>
                <c:pt idx="1786">
                  <c:v>0.32594100000000009</c:v>
                </c:pt>
                <c:pt idx="1787">
                  <c:v>0.32603700000000002</c:v>
                </c:pt>
                <c:pt idx="1788">
                  <c:v>0.32613300000000001</c:v>
                </c:pt>
                <c:pt idx="1789">
                  <c:v>0.32622600000000007</c:v>
                </c:pt>
                <c:pt idx="1790">
                  <c:v>0.32631800000000011</c:v>
                </c:pt>
                <c:pt idx="1791">
                  <c:v>0.32641300000000006</c:v>
                </c:pt>
                <c:pt idx="1792">
                  <c:v>0.32650500000000016</c:v>
                </c:pt>
                <c:pt idx="1793">
                  <c:v>0.32660000000000006</c:v>
                </c:pt>
                <c:pt idx="1794">
                  <c:v>0.32669200000000004</c:v>
                </c:pt>
                <c:pt idx="1795">
                  <c:v>0.32678600000000008</c:v>
                </c:pt>
                <c:pt idx="1796">
                  <c:v>0.32688000000000011</c:v>
                </c:pt>
                <c:pt idx="1797">
                  <c:v>0.32697400000000015</c:v>
                </c:pt>
                <c:pt idx="1798">
                  <c:v>0.32706600000000008</c:v>
                </c:pt>
                <c:pt idx="1799">
                  <c:v>0.32715900000000009</c:v>
                </c:pt>
                <c:pt idx="1800">
                  <c:v>0.3272520000000001</c:v>
                </c:pt>
                <c:pt idx="1801">
                  <c:v>0.32734600000000014</c:v>
                </c:pt>
                <c:pt idx="1802">
                  <c:v>0.32744000000000006</c:v>
                </c:pt>
                <c:pt idx="1803">
                  <c:v>0.32753300000000002</c:v>
                </c:pt>
                <c:pt idx="1804">
                  <c:v>0.32762500000000006</c:v>
                </c:pt>
                <c:pt idx="1805">
                  <c:v>0.32771800000000006</c:v>
                </c:pt>
                <c:pt idx="1806">
                  <c:v>0.32781200000000016</c:v>
                </c:pt>
                <c:pt idx="1807">
                  <c:v>0.32790600000000009</c:v>
                </c:pt>
                <c:pt idx="1808">
                  <c:v>0.32800000000000007</c:v>
                </c:pt>
                <c:pt idx="1809">
                  <c:v>0.32809400000000005</c:v>
                </c:pt>
                <c:pt idx="1810">
                  <c:v>0.32818600000000009</c:v>
                </c:pt>
                <c:pt idx="1811">
                  <c:v>0.32828000000000007</c:v>
                </c:pt>
                <c:pt idx="1812">
                  <c:v>0.32837300000000014</c:v>
                </c:pt>
                <c:pt idx="1813">
                  <c:v>0.32846600000000009</c:v>
                </c:pt>
                <c:pt idx="1814">
                  <c:v>0.32855900000000016</c:v>
                </c:pt>
                <c:pt idx="1815">
                  <c:v>0.32865400000000006</c:v>
                </c:pt>
                <c:pt idx="1816">
                  <c:v>0.32874600000000004</c:v>
                </c:pt>
                <c:pt idx="1817">
                  <c:v>0.32884100000000016</c:v>
                </c:pt>
                <c:pt idx="1818">
                  <c:v>0.32893600000000006</c:v>
                </c:pt>
                <c:pt idx="1819">
                  <c:v>0.32902700000000007</c:v>
                </c:pt>
                <c:pt idx="1820">
                  <c:v>0.32912200000000014</c:v>
                </c:pt>
                <c:pt idx="1821">
                  <c:v>0.32921400000000006</c:v>
                </c:pt>
                <c:pt idx="1822">
                  <c:v>0.32930600000000015</c:v>
                </c:pt>
                <c:pt idx="1823">
                  <c:v>0.32939700000000005</c:v>
                </c:pt>
                <c:pt idx="1824">
                  <c:v>0.32949100000000009</c:v>
                </c:pt>
                <c:pt idx="1825">
                  <c:v>0.32958400000000015</c:v>
                </c:pt>
                <c:pt idx="1826">
                  <c:v>0.32967700000000005</c:v>
                </c:pt>
                <c:pt idx="1827">
                  <c:v>0.32976900000000009</c:v>
                </c:pt>
                <c:pt idx="1828">
                  <c:v>0.32986400000000016</c:v>
                </c:pt>
                <c:pt idx="1829">
                  <c:v>0.32995800000000008</c:v>
                </c:pt>
                <c:pt idx="1830">
                  <c:v>0.33005400000000007</c:v>
                </c:pt>
                <c:pt idx="1831">
                  <c:v>0.33014700000000002</c:v>
                </c:pt>
                <c:pt idx="1832">
                  <c:v>0.33024000000000003</c:v>
                </c:pt>
                <c:pt idx="1833">
                  <c:v>0.33033300000000015</c:v>
                </c:pt>
                <c:pt idx="1834">
                  <c:v>0.33042600000000011</c:v>
                </c:pt>
                <c:pt idx="1835">
                  <c:v>0.33052000000000009</c:v>
                </c:pt>
                <c:pt idx="1836">
                  <c:v>0.33061600000000008</c:v>
                </c:pt>
                <c:pt idx="1837">
                  <c:v>0.33070900000000009</c:v>
                </c:pt>
                <c:pt idx="1838">
                  <c:v>0.3308020000000001</c:v>
                </c:pt>
                <c:pt idx="1839">
                  <c:v>0.33089400000000008</c:v>
                </c:pt>
                <c:pt idx="1840">
                  <c:v>0.33098600000000011</c:v>
                </c:pt>
                <c:pt idx="1841">
                  <c:v>0.33107900000000007</c:v>
                </c:pt>
                <c:pt idx="1842">
                  <c:v>0.33117300000000005</c:v>
                </c:pt>
                <c:pt idx="1843">
                  <c:v>0.33126600000000006</c:v>
                </c:pt>
                <c:pt idx="1844">
                  <c:v>0.33135800000000015</c:v>
                </c:pt>
                <c:pt idx="1845">
                  <c:v>0.33145200000000008</c:v>
                </c:pt>
                <c:pt idx="1846">
                  <c:v>0.33154500000000009</c:v>
                </c:pt>
                <c:pt idx="1847">
                  <c:v>0.3316400000000001</c:v>
                </c:pt>
                <c:pt idx="1848">
                  <c:v>0.331731</c:v>
                </c:pt>
                <c:pt idx="1849">
                  <c:v>0.33182300000000015</c:v>
                </c:pt>
                <c:pt idx="1850">
                  <c:v>0.33191700000000007</c:v>
                </c:pt>
                <c:pt idx="1851">
                  <c:v>0.33201000000000014</c:v>
                </c:pt>
                <c:pt idx="1852">
                  <c:v>0.33210200000000006</c:v>
                </c:pt>
                <c:pt idx="1853">
                  <c:v>0.33219500000000002</c:v>
                </c:pt>
                <c:pt idx="1854">
                  <c:v>0.33228800000000008</c:v>
                </c:pt>
                <c:pt idx="1855">
                  <c:v>0.33238100000000015</c:v>
                </c:pt>
                <c:pt idx="1856">
                  <c:v>0.33247600000000016</c:v>
                </c:pt>
                <c:pt idx="1857">
                  <c:v>0.33257200000000009</c:v>
                </c:pt>
                <c:pt idx="1858">
                  <c:v>0.33266200000000007</c:v>
                </c:pt>
                <c:pt idx="1859">
                  <c:v>0.3327520000000001</c:v>
                </c:pt>
                <c:pt idx="1860">
                  <c:v>0.33284900000000006</c:v>
                </c:pt>
                <c:pt idx="1861">
                  <c:v>0.33294100000000015</c:v>
                </c:pt>
                <c:pt idx="1862">
                  <c:v>0.33303300000000002</c:v>
                </c:pt>
                <c:pt idx="1863">
                  <c:v>0.33315700000000009</c:v>
                </c:pt>
                <c:pt idx="1864">
                  <c:v>0.33336800000000011</c:v>
                </c:pt>
                <c:pt idx="1865">
                  <c:v>0.33357000000000009</c:v>
                </c:pt>
                <c:pt idx="1866">
                  <c:v>0.33372500000000016</c:v>
                </c:pt>
                <c:pt idx="1867">
                  <c:v>0.33387900000000015</c:v>
                </c:pt>
                <c:pt idx="1868">
                  <c:v>0.33403500000000008</c:v>
                </c:pt>
                <c:pt idx="1869">
                  <c:v>0.33419000000000015</c:v>
                </c:pt>
                <c:pt idx="1870">
                  <c:v>0.33434500000000006</c:v>
                </c:pt>
                <c:pt idx="1871">
                  <c:v>0.33450100000000016</c:v>
                </c:pt>
                <c:pt idx="1872">
                  <c:v>0.33465800000000007</c:v>
                </c:pt>
                <c:pt idx="1873">
                  <c:v>0.33481200000000011</c:v>
                </c:pt>
                <c:pt idx="1874">
                  <c:v>0.33496700000000007</c:v>
                </c:pt>
                <c:pt idx="1875">
                  <c:v>0.33512200000000009</c:v>
                </c:pt>
                <c:pt idx="1876">
                  <c:v>0.33527500000000016</c:v>
                </c:pt>
                <c:pt idx="1877">
                  <c:v>0.33543000000000006</c:v>
                </c:pt>
                <c:pt idx="1878">
                  <c:v>0.33558400000000016</c:v>
                </c:pt>
                <c:pt idx="1879">
                  <c:v>0.33574000000000004</c:v>
                </c:pt>
                <c:pt idx="1880">
                  <c:v>0.33589500000000005</c:v>
                </c:pt>
                <c:pt idx="1881">
                  <c:v>0.33605000000000007</c:v>
                </c:pt>
                <c:pt idx="1882">
                  <c:v>0.33620500000000009</c:v>
                </c:pt>
                <c:pt idx="1883">
                  <c:v>0.33636100000000008</c:v>
                </c:pt>
                <c:pt idx="1884">
                  <c:v>0.33651600000000009</c:v>
                </c:pt>
                <c:pt idx="1885">
                  <c:v>0.33667000000000008</c:v>
                </c:pt>
                <c:pt idx="1886">
                  <c:v>0.33682400000000012</c:v>
                </c:pt>
                <c:pt idx="1887">
                  <c:v>0.33697900000000014</c:v>
                </c:pt>
                <c:pt idx="1888">
                  <c:v>0.3371360000000001</c:v>
                </c:pt>
                <c:pt idx="1889">
                  <c:v>0.33729100000000001</c:v>
                </c:pt>
                <c:pt idx="1890">
                  <c:v>0.33744600000000008</c:v>
                </c:pt>
                <c:pt idx="1891">
                  <c:v>0.3376010000000001</c:v>
                </c:pt>
                <c:pt idx="1892">
                  <c:v>0.33775600000000006</c:v>
                </c:pt>
                <c:pt idx="1893">
                  <c:v>0.33791000000000015</c:v>
                </c:pt>
                <c:pt idx="1894">
                  <c:v>0.33806400000000009</c:v>
                </c:pt>
                <c:pt idx="1895">
                  <c:v>0.33822100000000016</c:v>
                </c:pt>
                <c:pt idx="1896">
                  <c:v>0.33837600000000012</c:v>
                </c:pt>
                <c:pt idx="1897">
                  <c:v>0.33852900000000008</c:v>
                </c:pt>
                <c:pt idx="1898">
                  <c:v>0.33868400000000015</c:v>
                </c:pt>
                <c:pt idx="1899">
                  <c:v>0.33883900000000006</c:v>
                </c:pt>
                <c:pt idx="1900">
                  <c:v>0.33899300000000016</c:v>
                </c:pt>
                <c:pt idx="1901">
                  <c:v>0.33914600000000006</c:v>
                </c:pt>
                <c:pt idx="1902">
                  <c:v>0.33930200000000016</c:v>
                </c:pt>
                <c:pt idx="1903">
                  <c:v>0.33945600000000009</c:v>
                </c:pt>
                <c:pt idx="1904">
                  <c:v>0.33961200000000008</c:v>
                </c:pt>
                <c:pt idx="1905">
                  <c:v>0.33976600000000007</c:v>
                </c:pt>
                <c:pt idx="1906">
                  <c:v>0.33992100000000014</c:v>
                </c:pt>
                <c:pt idx="1907">
                  <c:v>0.34007500000000002</c:v>
                </c:pt>
                <c:pt idx="1908">
                  <c:v>0.34023000000000003</c:v>
                </c:pt>
                <c:pt idx="1909">
                  <c:v>0.34038500000000016</c:v>
                </c:pt>
                <c:pt idx="1910">
                  <c:v>0.34054000000000001</c:v>
                </c:pt>
                <c:pt idx="1911">
                  <c:v>0.34069500000000003</c:v>
                </c:pt>
                <c:pt idx="1912">
                  <c:v>0.3408500000000001</c:v>
                </c:pt>
                <c:pt idx="1913">
                  <c:v>0.341005</c:v>
                </c:pt>
                <c:pt idx="1914">
                  <c:v>0.34115800000000002</c:v>
                </c:pt>
                <c:pt idx="1915">
                  <c:v>0.34131300000000009</c:v>
                </c:pt>
                <c:pt idx="1916">
                  <c:v>0.3414680000000001</c:v>
                </c:pt>
                <c:pt idx="1917">
                  <c:v>0.34162400000000004</c:v>
                </c:pt>
                <c:pt idx="1918">
                  <c:v>0.34177800000000008</c:v>
                </c:pt>
                <c:pt idx="1919">
                  <c:v>0.3419330000000001</c:v>
                </c:pt>
                <c:pt idx="1920">
                  <c:v>0.34208800000000006</c:v>
                </c:pt>
                <c:pt idx="1921">
                  <c:v>0.34224200000000005</c:v>
                </c:pt>
                <c:pt idx="1922">
                  <c:v>0.34239800000000004</c:v>
                </c:pt>
                <c:pt idx="1923">
                  <c:v>0.34255400000000008</c:v>
                </c:pt>
                <c:pt idx="1924">
                  <c:v>0.34270800000000001</c:v>
                </c:pt>
                <c:pt idx="1925">
                  <c:v>0.34286100000000008</c:v>
                </c:pt>
                <c:pt idx="1926">
                  <c:v>0.34301700000000002</c:v>
                </c:pt>
                <c:pt idx="1927">
                  <c:v>0.34317200000000003</c:v>
                </c:pt>
                <c:pt idx="1928">
                  <c:v>0.34332600000000008</c:v>
                </c:pt>
                <c:pt idx="1929">
                  <c:v>0.34348100000000009</c:v>
                </c:pt>
                <c:pt idx="1930">
                  <c:v>0.343636</c:v>
                </c:pt>
                <c:pt idx="1931">
                  <c:v>0.34379200000000004</c:v>
                </c:pt>
                <c:pt idx="1932">
                  <c:v>0.34394600000000003</c:v>
                </c:pt>
                <c:pt idx="1933">
                  <c:v>0.3441010000000001</c:v>
                </c:pt>
                <c:pt idx="1934">
                  <c:v>0.34425700000000004</c:v>
                </c:pt>
                <c:pt idx="1935">
                  <c:v>0.34441300000000002</c:v>
                </c:pt>
                <c:pt idx="1936">
                  <c:v>0.34456700000000001</c:v>
                </c:pt>
                <c:pt idx="1937">
                  <c:v>0.344721</c:v>
                </c:pt>
                <c:pt idx="1938">
                  <c:v>0.34487600000000007</c:v>
                </c:pt>
                <c:pt idx="1939">
                  <c:v>0.34503100000000003</c:v>
                </c:pt>
                <c:pt idx="1940">
                  <c:v>0.34518500000000002</c:v>
                </c:pt>
                <c:pt idx="1941">
                  <c:v>0.34533900000000001</c:v>
                </c:pt>
                <c:pt idx="1942">
                  <c:v>0.34549600000000008</c:v>
                </c:pt>
                <c:pt idx="1943">
                  <c:v>0.34564900000000004</c:v>
                </c:pt>
                <c:pt idx="1944">
                  <c:v>0.34580400000000006</c:v>
                </c:pt>
                <c:pt idx="1945">
                  <c:v>0.3459580000000001</c:v>
                </c:pt>
                <c:pt idx="1946">
                  <c:v>0.346113</c:v>
                </c:pt>
                <c:pt idx="1947">
                  <c:v>0.34626800000000002</c:v>
                </c:pt>
                <c:pt idx="1948">
                  <c:v>0.34642400000000007</c:v>
                </c:pt>
                <c:pt idx="1949">
                  <c:v>0.34657800000000005</c:v>
                </c:pt>
                <c:pt idx="1950">
                  <c:v>0.34673299999999996</c:v>
                </c:pt>
                <c:pt idx="1951">
                  <c:v>0.34688700000000006</c:v>
                </c:pt>
                <c:pt idx="1952">
                  <c:v>0.34704200000000002</c:v>
                </c:pt>
                <c:pt idx="1953">
                  <c:v>0.347196</c:v>
                </c:pt>
                <c:pt idx="1954">
                  <c:v>0.3473500000000001</c:v>
                </c:pt>
                <c:pt idx="1955">
                  <c:v>0.34750600000000004</c:v>
                </c:pt>
                <c:pt idx="1956">
                  <c:v>0.34766000000000002</c:v>
                </c:pt>
                <c:pt idx="1957">
                  <c:v>0.34781400000000007</c:v>
                </c:pt>
                <c:pt idx="1958">
                  <c:v>0.34796800000000006</c:v>
                </c:pt>
                <c:pt idx="1959">
                  <c:v>0.3481240000000001</c:v>
                </c:pt>
                <c:pt idx="1960">
                  <c:v>0.34828000000000003</c:v>
                </c:pt>
                <c:pt idx="1961">
                  <c:v>0.34843500000000011</c:v>
                </c:pt>
                <c:pt idx="1962">
                  <c:v>0.34859100000000004</c:v>
                </c:pt>
                <c:pt idx="1963">
                  <c:v>0.348746</c:v>
                </c:pt>
                <c:pt idx="1964">
                  <c:v>0.3489000000000001</c:v>
                </c:pt>
                <c:pt idx="1965">
                  <c:v>0.349055</c:v>
                </c:pt>
                <c:pt idx="1966">
                  <c:v>0.34921000000000002</c:v>
                </c:pt>
                <c:pt idx="1967">
                  <c:v>0.34936400000000006</c:v>
                </c:pt>
                <c:pt idx="1968">
                  <c:v>0.34951800000000005</c:v>
                </c:pt>
                <c:pt idx="1969">
                  <c:v>0.34967400000000004</c:v>
                </c:pt>
                <c:pt idx="1970">
                  <c:v>0.34982800000000008</c:v>
                </c:pt>
                <c:pt idx="1971">
                  <c:v>0.34998200000000007</c:v>
                </c:pt>
                <c:pt idx="1972">
                  <c:v>0.350138</c:v>
                </c:pt>
                <c:pt idx="1973">
                  <c:v>0.35029200000000005</c:v>
                </c:pt>
                <c:pt idx="1974">
                  <c:v>0.35044600000000004</c:v>
                </c:pt>
                <c:pt idx="1975">
                  <c:v>0.350601</c:v>
                </c:pt>
                <c:pt idx="1976">
                  <c:v>0.35075500000000004</c:v>
                </c:pt>
                <c:pt idx="1977">
                  <c:v>0.35090900000000008</c:v>
                </c:pt>
                <c:pt idx="1978">
                  <c:v>0.3510640000000001</c:v>
                </c:pt>
                <c:pt idx="1979">
                  <c:v>0.351219</c:v>
                </c:pt>
                <c:pt idx="1980">
                  <c:v>0.35137300000000016</c:v>
                </c:pt>
                <c:pt idx="1981">
                  <c:v>0.35152800000000006</c:v>
                </c:pt>
                <c:pt idx="1982">
                  <c:v>0.35168200000000011</c:v>
                </c:pt>
                <c:pt idx="1983">
                  <c:v>0.35183900000000001</c:v>
                </c:pt>
                <c:pt idx="1984">
                  <c:v>0.351993</c:v>
                </c:pt>
                <c:pt idx="1985">
                  <c:v>0.35214800000000002</c:v>
                </c:pt>
                <c:pt idx="1986">
                  <c:v>0.35230300000000009</c:v>
                </c:pt>
                <c:pt idx="1987">
                  <c:v>0.3524580000000001</c:v>
                </c:pt>
                <c:pt idx="1988">
                  <c:v>0.35261200000000004</c:v>
                </c:pt>
                <c:pt idx="1989">
                  <c:v>0.352767</c:v>
                </c:pt>
                <c:pt idx="1990">
                  <c:v>0.35292300000000015</c:v>
                </c:pt>
                <c:pt idx="1991">
                  <c:v>0.35307700000000009</c:v>
                </c:pt>
                <c:pt idx="1992">
                  <c:v>0.35323299999999996</c:v>
                </c:pt>
                <c:pt idx="1993">
                  <c:v>0.35338800000000009</c:v>
                </c:pt>
                <c:pt idx="1994">
                  <c:v>0.35354200000000002</c:v>
                </c:pt>
                <c:pt idx="1995">
                  <c:v>0.35369700000000004</c:v>
                </c:pt>
                <c:pt idx="1996">
                  <c:v>0.35385100000000008</c:v>
                </c:pt>
                <c:pt idx="1997">
                  <c:v>0.35400500000000001</c:v>
                </c:pt>
                <c:pt idx="1998">
                  <c:v>0.354161</c:v>
                </c:pt>
                <c:pt idx="1999">
                  <c:v>0.35431600000000008</c:v>
                </c:pt>
                <c:pt idx="2000">
                  <c:v>0.35447100000000009</c:v>
                </c:pt>
                <c:pt idx="2001">
                  <c:v>0.35462700000000008</c:v>
                </c:pt>
                <c:pt idx="2002">
                  <c:v>0.35478100000000001</c:v>
                </c:pt>
                <c:pt idx="2003">
                  <c:v>0.354935</c:v>
                </c:pt>
                <c:pt idx="2004">
                  <c:v>0.35508800000000007</c:v>
                </c:pt>
                <c:pt idx="2005">
                  <c:v>0.355244</c:v>
                </c:pt>
                <c:pt idx="2006">
                  <c:v>0.35539900000000002</c:v>
                </c:pt>
                <c:pt idx="2007">
                  <c:v>0.35555400000000004</c:v>
                </c:pt>
                <c:pt idx="2008">
                  <c:v>0.35571000000000008</c:v>
                </c:pt>
                <c:pt idx="2009">
                  <c:v>0.35586500000000015</c:v>
                </c:pt>
                <c:pt idx="2010">
                  <c:v>0.35601900000000009</c:v>
                </c:pt>
                <c:pt idx="2011">
                  <c:v>0.35617500000000002</c:v>
                </c:pt>
                <c:pt idx="2012">
                  <c:v>0.35633100000000001</c:v>
                </c:pt>
                <c:pt idx="2013">
                  <c:v>0.35648500000000005</c:v>
                </c:pt>
                <c:pt idx="2014">
                  <c:v>0.35663800000000001</c:v>
                </c:pt>
                <c:pt idx="2015">
                  <c:v>0.356792</c:v>
                </c:pt>
                <c:pt idx="2016">
                  <c:v>0.35694700000000001</c:v>
                </c:pt>
                <c:pt idx="2017">
                  <c:v>0.35710200000000003</c:v>
                </c:pt>
                <c:pt idx="2018">
                  <c:v>0.3572570000000001</c:v>
                </c:pt>
                <c:pt idx="2019">
                  <c:v>0.35741200000000006</c:v>
                </c:pt>
                <c:pt idx="2020">
                  <c:v>0.35756700000000002</c:v>
                </c:pt>
                <c:pt idx="2021">
                  <c:v>0.3577240000000001</c:v>
                </c:pt>
                <c:pt idx="2022">
                  <c:v>0.35787900000000006</c:v>
                </c:pt>
                <c:pt idx="2023">
                  <c:v>0.35803400000000002</c:v>
                </c:pt>
                <c:pt idx="2024">
                  <c:v>0.35818800000000006</c:v>
                </c:pt>
                <c:pt idx="2025">
                  <c:v>0.35834400000000005</c:v>
                </c:pt>
                <c:pt idx="2026">
                  <c:v>0.35849800000000004</c:v>
                </c:pt>
                <c:pt idx="2027">
                  <c:v>0.358653</c:v>
                </c:pt>
                <c:pt idx="2028">
                  <c:v>0.35880800000000007</c:v>
                </c:pt>
                <c:pt idx="2029">
                  <c:v>0.35896300000000009</c:v>
                </c:pt>
                <c:pt idx="2030">
                  <c:v>0.3591180000000001</c:v>
                </c:pt>
                <c:pt idx="2031">
                  <c:v>0.35927200000000004</c:v>
                </c:pt>
                <c:pt idx="2032">
                  <c:v>0.35942900000000005</c:v>
                </c:pt>
                <c:pt idx="2033">
                  <c:v>0.35958300000000015</c:v>
                </c:pt>
                <c:pt idx="2034">
                  <c:v>0.359736</c:v>
                </c:pt>
                <c:pt idx="2035">
                  <c:v>0.35989000000000015</c:v>
                </c:pt>
                <c:pt idx="2036">
                  <c:v>0.360045</c:v>
                </c:pt>
                <c:pt idx="2037">
                  <c:v>0.36020000000000002</c:v>
                </c:pt>
                <c:pt idx="2038">
                  <c:v>0.36035400000000006</c:v>
                </c:pt>
                <c:pt idx="2039">
                  <c:v>0.36051100000000008</c:v>
                </c:pt>
                <c:pt idx="2040">
                  <c:v>0.3606660000000001</c:v>
                </c:pt>
                <c:pt idx="2041">
                  <c:v>0.36082100000000006</c:v>
                </c:pt>
                <c:pt idx="2042">
                  <c:v>0.36097600000000007</c:v>
                </c:pt>
                <c:pt idx="2043">
                  <c:v>0.36113100000000004</c:v>
                </c:pt>
                <c:pt idx="2044">
                  <c:v>0.36128700000000002</c:v>
                </c:pt>
                <c:pt idx="2045">
                  <c:v>0.36144000000000004</c:v>
                </c:pt>
                <c:pt idx="2046">
                  <c:v>0.36159400000000008</c:v>
                </c:pt>
                <c:pt idx="2047">
                  <c:v>0.3617470000000001</c:v>
                </c:pt>
                <c:pt idx="2048">
                  <c:v>0.36190200000000006</c:v>
                </c:pt>
                <c:pt idx="2049">
                  <c:v>0.3620560000000001</c:v>
                </c:pt>
                <c:pt idx="2050">
                  <c:v>0.362209</c:v>
                </c:pt>
                <c:pt idx="2051">
                  <c:v>0.36236400000000007</c:v>
                </c:pt>
                <c:pt idx="2052">
                  <c:v>0.36251900000000009</c:v>
                </c:pt>
                <c:pt idx="2053">
                  <c:v>0.36267400000000005</c:v>
                </c:pt>
                <c:pt idx="2054">
                  <c:v>0.36283000000000015</c:v>
                </c:pt>
                <c:pt idx="2055">
                  <c:v>0.36298500000000006</c:v>
                </c:pt>
                <c:pt idx="2056">
                  <c:v>0.36314000000000002</c:v>
                </c:pt>
                <c:pt idx="2057">
                  <c:v>0.36329500000000003</c:v>
                </c:pt>
                <c:pt idx="2058">
                  <c:v>0.36345200000000005</c:v>
                </c:pt>
                <c:pt idx="2059">
                  <c:v>0.36360700000000001</c:v>
                </c:pt>
                <c:pt idx="2060">
                  <c:v>0.363763</c:v>
                </c:pt>
                <c:pt idx="2061">
                  <c:v>0.36391700000000016</c:v>
                </c:pt>
                <c:pt idx="2062">
                  <c:v>0.36407200000000006</c:v>
                </c:pt>
                <c:pt idx="2063">
                  <c:v>0.36422800000000005</c:v>
                </c:pt>
                <c:pt idx="2064">
                  <c:v>0.36438200000000009</c:v>
                </c:pt>
                <c:pt idx="2065">
                  <c:v>0.36453600000000008</c:v>
                </c:pt>
                <c:pt idx="2066">
                  <c:v>0.3646910000000001</c:v>
                </c:pt>
                <c:pt idx="2067">
                  <c:v>0.36484500000000009</c:v>
                </c:pt>
                <c:pt idx="2068">
                  <c:v>0.3649980000000001</c:v>
                </c:pt>
                <c:pt idx="2069">
                  <c:v>0.36515300000000001</c:v>
                </c:pt>
                <c:pt idx="2070">
                  <c:v>0.36530800000000008</c:v>
                </c:pt>
                <c:pt idx="2071">
                  <c:v>0.36546400000000007</c:v>
                </c:pt>
                <c:pt idx="2072">
                  <c:v>0.36562000000000006</c:v>
                </c:pt>
                <c:pt idx="2073">
                  <c:v>0.3657760000000001</c:v>
                </c:pt>
                <c:pt idx="2074">
                  <c:v>0.36593000000000009</c:v>
                </c:pt>
                <c:pt idx="2075">
                  <c:v>0.36608500000000016</c:v>
                </c:pt>
                <c:pt idx="2076">
                  <c:v>0.36624000000000001</c:v>
                </c:pt>
                <c:pt idx="2077">
                  <c:v>0.36639700000000008</c:v>
                </c:pt>
                <c:pt idx="2078">
                  <c:v>0.36655100000000002</c:v>
                </c:pt>
                <c:pt idx="2079">
                  <c:v>0.366705</c:v>
                </c:pt>
                <c:pt idx="2080">
                  <c:v>0.36686000000000007</c:v>
                </c:pt>
                <c:pt idx="2081">
                  <c:v>0.36701600000000006</c:v>
                </c:pt>
                <c:pt idx="2082">
                  <c:v>0.36717000000000005</c:v>
                </c:pt>
                <c:pt idx="2083">
                  <c:v>0.36732400000000009</c:v>
                </c:pt>
                <c:pt idx="2084">
                  <c:v>0.36747700000000005</c:v>
                </c:pt>
                <c:pt idx="2085">
                  <c:v>0.3676330000000001</c:v>
                </c:pt>
                <c:pt idx="2086">
                  <c:v>0.36778700000000009</c:v>
                </c:pt>
                <c:pt idx="2087">
                  <c:v>0.36794300000000002</c:v>
                </c:pt>
                <c:pt idx="2088">
                  <c:v>0.36809700000000001</c:v>
                </c:pt>
                <c:pt idx="2089">
                  <c:v>0.368251</c:v>
                </c:pt>
                <c:pt idx="2090">
                  <c:v>0.36840600000000007</c:v>
                </c:pt>
                <c:pt idx="2091">
                  <c:v>0.36856000000000005</c:v>
                </c:pt>
                <c:pt idx="2092">
                  <c:v>0.3687140000000001</c:v>
                </c:pt>
                <c:pt idx="2093">
                  <c:v>0.36886800000000008</c:v>
                </c:pt>
                <c:pt idx="2094">
                  <c:v>0.36902300000000016</c:v>
                </c:pt>
                <c:pt idx="2095">
                  <c:v>0.36917800000000006</c:v>
                </c:pt>
                <c:pt idx="2096">
                  <c:v>0.3693320000000001</c:v>
                </c:pt>
                <c:pt idx="2097">
                  <c:v>0.36948700000000007</c:v>
                </c:pt>
                <c:pt idx="2098">
                  <c:v>0.369643</c:v>
                </c:pt>
                <c:pt idx="2099">
                  <c:v>0.36979800000000002</c:v>
                </c:pt>
                <c:pt idx="2100">
                  <c:v>0.36995200000000006</c:v>
                </c:pt>
                <c:pt idx="2101">
                  <c:v>0.3701080000000001</c:v>
                </c:pt>
                <c:pt idx="2102">
                  <c:v>0.37026200000000004</c:v>
                </c:pt>
                <c:pt idx="2103">
                  <c:v>0.37041800000000014</c:v>
                </c:pt>
                <c:pt idx="2104">
                  <c:v>0.37057100000000009</c:v>
                </c:pt>
                <c:pt idx="2105">
                  <c:v>0.37072500000000008</c:v>
                </c:pt>
                <c:pt idx="2106">
                  <c:v>0.37088100000000007</c:v>
                </c:pt>
                <c:pt idx="2107">
                  <c:v>0.371035</c:v>
                </c:pt>
                <c:pt idx="2108">
                  <c:v>0.37118900000000016</c:v>
                </c:pt>
                <c:pt idx="2109">
                  <c:v>0.37134500000000009</c:v>
                </c:pt>
                <c:pt idx="2110">
                  <c:v>0.37150000000000005</c:v>
                </c:pt>
                <c:pt idx="2111">
                  <c:v>0.37165500000000001</c:v>
                </c:pt>
                <c:pt idx="2112">
                  <c:v>0.37180900000000006</c:v>
                </c:pt>
                <c:pt idx="2113">
                  <c:v>0.37196500000000016</c:v>
                </c:pt>
                <c:pt idx="2114">
                  <c:v>0.37211900000000009</c:v>
                </c:pt>
                <c:pt idx="2115">
                  <c:v>0.3722740000000001</c:v>
                </c:pt>
                <c:pt idx="2116">
                  <c:v>0.37242800000000009</c:v>
                </c:pt>
                <c:pt idx="2117">
                  <c:v>0.37258300000000005</c:v>
                </c:pt>
                <c:pt idx="2118">
                  <c:v>0.37273800000000001</c:v>
                </c:pt>
                <c:pt idx="2119">
                  <c:v>0.37289200000000006</c:v>
                </c:pt>
                <c:pt idx="2120">
                  <c:v>0.3730480000000001</c:v>
                </c:pt>
                <c:pt idx="2121">
                  <c:v>0.37320200000000003</c:v>
                </c:pt>
                <c:pt idx="2122">
                  <c:v>0.37335700000000016</c:v>
                </c:pt>
                <c:pt idx="2123">
                  <c:v>0.37351200000000007</c:v>
                </c:pt>
                <c:pt idx="2124">
                  <c:v>0.37366800000000006</c:v>
                </c:pt>
                <c:pt idx="2125">
                  <c:v>0.37382200000000015</c:v>
                </c:pt>
                <c:pt idx="2126">
                  <c:v>0.37397700000000006</c:v>
                </c:pt>
                <c:pt idx="2127">
                  <c:v>0.3741310000000001</c:v>
                </c:pt>
                <c:pt idx="2128">
                  <c:v>0.37428600000000006</c:v>
                </c:pt>
                <c:pt idx="2129">
                  <c:v>0.37443900000000002</c:v>
                </c:pt>
                <c:pt idx="2130">
                  <c:v>0.37459400000000004</c:v>
                </c:pt>
                <c:pt idx="2131">
                  <c:v>0.374749</c:v>
                </c:pt>
                <c:pt idx="2132">
                  <c:v>0.37490500000000015</c:v>
                </c:pt>
                <c:pt idx="2133">
                  <c:v>0.37505800000000006</c:v>
                </c:pt>
                <c:pt idx="2134">
                  <c:v>0.37521300000000002</c:v>
                </c:pt>
                <c:pt idx="2135">
                  <c:v>0.37536700000000006</c:v>
                </c:pt>
                <c:pt idx="2136">
                  <c:v>0.37552100000000016</c:v>
                </c:pt>
                <c:pt idx="2137">
                  <c:v>0.37567600000000007</c:v>
                </c:pt>
                <c:pt idx="2138">
                  <c:v>0.37583200000000005</c:v>
                </c:pt>
                <c:pt idx="2139">
                  <c:v>0.37598600000000015</c:v>
                </c:pt>
                <c:pt idx="2140">
                  <c:v>0.376141</c:v>
                </c:pt>
                <c:pt idx="2141">
                  <c:v>0.3762950000000001</c:v>
                </c:pt>
                <c:pt idx="2142">
                  <c:v>0.37645000000000006</c:v>
                </c:pt>
                <c:pt idx="2143">
                  <c:v>0.37660500000000002</c:v>
                </c:pt>
                <c:pt idx="2144">
                  <c:v>0.37676000000000004</c:v>
                </c:pt>
                <c:pt idx="2145">
                  <c:v>0.37691500000000006</c:v>
                </c:pt>
                <c:pt idx="2146">
                  <c:v>0.37707000000000007</c:v>
                </c:pt>
                <c:pt idx="2147">
                  <c:v>0.37722400000000006</c:v>
                </c:pt>
                <c:pt idx="2148">
                  <c:v>0.37738000000000016</c:v>
                </c:pt>
                <c:pt idx="2149">
                  <c:v>0.37753600000000004</c:v>
                </c:pt>
                <c:pt idx="2150">
                  <c:v>0.37769000000000008</c:v>
                </c:pt>
                <c:pt idx="2151">
                  <c:v>0.37784400000000007</c:v>
                </c:pt>
                <c:pt idx="2152">
                  <c:v>0.37799800000000006</c:v>
                </c:pt>
                <c:pt idx="2153">
                  <c:v>0.3781540000000001</c:v>
                </c:pt>
                <c:pt idx="2154">
                  <c:v>0.37830900000000006</c:v>
                </c:pt>
                <c:pt idx="2155">
                  <c:v>0.37846400000000008</c:v>
                </c:pt>
                <c:pt idx="2156">
                  <c:v>0.37861700000000009</c:v>
                </c:pt>
                <c:pt idx="2157">
                  <c:v>0.37877200000000005</c:v>
                </c:pt>
                <c:pt idx="2158">
                  <c:v>0.37892800000000015</c:v>
                </c:pt>
                <c:pt idx="2159">
                  <c:v>0.37908300000000006</c:v>
                </c:pt>
                <c:pt idx="2160">
                  <c:v>0.37923800000000002</c:v>
                </c:pt>
                <c:pt idx="2161">
                  <c:v>0.37939400000000006</c:v>
                </c:pt>
                <c:pt idx="2162">
                  <c:v>0.37954900000000008</c:v>
                </c:pt>
                <c:pt idx="2163">
                  <c:v>0.37970200000000004</c:v>
                </c:pt>
                <c:pt idx="2164">
                  <c:v>0.37985600000000014</c:v>
                </c:pt>
                <c:pt idx="2165">
                  <c:v>0.38001100000000015</c:v>
                </c:pt>
                <c:pt idx="2166">
                  <c:v>0.38016600000000006</c:v>
                </c:pt>
                <c:pt idx="2167">
                  <c:v>0.38032000000000016</c:v>
                </c:pt>
                <c:pt idx="2168">
                  <c:v>0.38047500000000006</c:v>
                </c:pt>
                <c:pt idx="2169">
                  <c:v>0.38062900000000005</c:v>
                </c:pt>
                <c:pt idx="2170">
                  <c:v>0.38078400000000007</c:v>
                </c:pt>
                <c:pt idx="2171">
                  <c:v>0.38093900000000008</c:v>
                </c:pt>
                <c:pt idx="2172">
                  <c:v>0.3810940000000001</c:v>
                </c:pt>
                <c:pt idx="2173">
                  <c:v>0.38125000000000003</c:v>
                </c:pt>
                <c:pt idx="2174">
                  <c:v>0.38140500000000016</c:v>
                </c:pt>
                <c:pt idx="2175">
                  <c:v>0.38156100000000009</c:v>
                </c:pt>
                <c:pt idx="2176">
                  <c:v>0.38171600000000006</c:v>
                </c:pt>
                <c:pt idx="2177">
                  <c:v>0.38187100000000007</c:v>
                </c:pt>
                <c:pt idx="2178">
                  <c:v>0.38202800000000009</c:v>
                </c:pt>
                <c:pt idx="2179">
                  <c:v>0.38218300000000016</c:v>
                </c:pt>
                <c:pt idx="2180">
                  <c:v>0.38233800000000007</c:v>
                </c:pt>
                <c:pt idx="2181">
                  <c:v>0.38249300000000008</c:v>
                </c:pt>
                <c:pt idx="2182">
                  <c:v>0.3826460000000001</c:v>
                </c:pt>
                <c:pt idx="2183">
                  <c:v>0.38280200000000009</c:v>
                </c:pt>
                <c:pt idx="2184">
                  <c:v>0.38295500000000016</c:v>
                </c:pt>
                <c:pt idx="2185">
                  <c:v>0.38311000000000006</c:v>
                </c:pt>
                <c:pt idx="2186">
                  <c:v>0.38326500000000002</c:v>
                </c:pt>
                <c:pt idx="2187">
                  <c:v>0.38341900000000007</c:v>
                </c:pt>
                <c:pt idx="2188">
                  <c:v>0.38357300000000005</c:v>
                </c:pt>
                <c:pt idx="2189">
                  <c:v>0.38372800000000007</c:v>
                </c:pt>
                <c:pt idx="2190">
                  <c:v>0.38388300000000014</c:v>
                </c:pt>
                <c:pt idx="2191">
                  <c:v>0.38403700000000002</c:v>
                </c:pt>
                <c:pt idx="2192">
                  <c:v>0.38419200000000003</c:v>
                </c:pt>
                <c:pt idx="2193">
                  <c:v>0.38434700000000016</c:v>
                </c:pt>
                <c:pt idx="2194">
                  <c:v>0.38450200000000007</c:v>
                </c:pt>
                <c:pt idx="2195">
                  <c:v>0.38465700000000008</c:v>
                </c:pt>
                <c:pt idx="2196">
                  <c:v>0.38481100000000007</c:v>
                </c:pt>
                <c:pt idx="2197">
                  <c:v>0.38496600000000009</c:v>
                </c:pt>
                <c:pt idx="2198">
                  <c:v>0.38512200000000008</c:v>
                </c:pt>
                <c:pt idx="2199">
                  <c:v>0.38527600000000006</c:v>
                </c:pt>
                <c:pt idx="2200">
                  <c:v>0.38543100000000002</c:v>
                </c:pt>
                <c:pt idx="2201">
                  <c:v>0.38558500000000007</c:v>
                </c:pt>
                <c:pt idx="2202">
                  <c:v>0.38574000000000008</c:v>
                </c:pt>
                <c:pt idx="2203">
                  <c:v>0.38589500000000015</c:v>
                </c:pt>
                <c:pt idx="2204">
                  <c:v>0.38605000000000006</c:v>
                </c:pt>
                <c:pt idx="2205">
                  <c:v>0.38620500000000002</c:v>
                </c:pt>
                <c:pt idx="2206">
                  <c:v>0.38636000000000009</c:v>
                </c:pt>
                <c:pt idx="2207">
                  <c:v>0.38651500000000005</c:v>
                </c:pt>
                <c:pt idx="2208">
                  <c:v>0.38667000000000007</c:v>
                </c:pt>
                <c:pt idx="2209">
                  <c:v>0.38682500000000014</c:v>
                </c:pt>
                <c:pt idx="2210">
                  <c:v>0.38698000000000016</c:v>
                </c:pt>
                <c:pt idx="2211">
                  <c:v>0.38713600000000004</c:v>
                </c:pt>
                <c:pt idx="2212">
                  <c:v>0.38729200000000008</c:v>
                </c:pt>
                <c:pt idx="2213">
                  <c:v>0.38744700000000015</c:v>
                </c:pt>
                <c:pt idx="2214">
                  <c:v>0.38760100000000008</c:v>
                </c:pt>
                <c:pt idx="2215">
                  <c:v>0.3877560000000001</c:v>
                </c:pt>
                <c:pt idx="2216">
                  <c:v>0.38791200000000009</c:v>
                </c:pt>
                <c:pt idx="2217">
                  <c:v>0.38806700000000005</c:v>
                </c:pt>
                <c:pt idx="2218">
                  <c:v>0.38822200000000007</c:v>
                </c:pt>
                <c:pt idx="2219">
                  <c:v>0.38837700000000014</c:v>
                </c:pt>
                <c:pt idx="2220">
                  <c:v>0.38853300000000002</c:v>
                </c:pt>
                <c:pt idx="2221">
                  <c:v>0.38868600000000009</c:v>
                </c:pt>
                <c:pt idx="2222">
                  <c:v>0.38884100000000016</c:v>
                </c:pt>
                <c:pt idx="2223">
                  <c:v>0.38899700000000009</c:v>
                </c:pt>
                <c:pt idx="2224">
                  <c:v>0.38915200000000005</c:v>
                </c:pt>
                <c:pt idx="2225">
                  <c:v>0.38930700000000007</c:v>
                </c:pt>
                <c:pt idx="2226">
                  <c:v>0.38946200000000009</c:v>
                </c:pt>
                <c:pt idx="2227">
                  <c:v>0.38961600000000007</c:v>
                </c:pt>
                <c:pt idx="2228">
                  <c:v>0.38976900000000009</c:v>
                </c:pt>
                <c:pt idx="2229">
                  <c:v>0.38992300000000008</c:v>
                </c:pt>
                <c:pt idx="2230">
                  <c:v>0.39007800000000009</c:v>
                </c:pt>
                <c:pt idx="2231">
                  <c:v>0.39023200000000002</c:v>
                </c:pt>
                <c:pt idx="2232">
                  <c:v>0.39038600000000012</c:v>
                </c:pt>
                <c:pt idx="2233">
                  <c:v>0.39054000000000005</c:v>
                </c:pt>
                <c:pt idx="2234">
                  <c:v>0.3906960000000001</c:v>
                </c:pt>
                <c:pt idx="2235">
                  <c:v>0.39085000000000009</c:v>
                </c:pt>
                <c:pt idx="2236">
                  <c:v>0.39100500000000016</c:v>
                </c:pt>
                <c:pt idx="2237">
                  <c:v>0.39116000000000006</c:v>
                </c:pt>
                <c:pt idx="2238">
                  <c:v>0.39131400000000011</c:v>
                </c:pt>
                <c:pt idx="2239">
                  <c:v>0.39146900000000007</c:v>
                </c:pt>
                <c:pt idx="2240">
                  <c:v>0.39162400000000014</c:v>
                </c:pt>
                <c:pt idx="2241">
                  <c:v>0.39177800000000007</c:v>
                </c:pt>
                <c:pt idx="2242">
                  <c:v>0.39193400000000006</c:v>
                </c:pt>
                <c:pt idx="2243">
                  <c:v>0.39209000000000016</c:v>
                </c:pt>
                <c:pt idx="2244">
                  <c:v>0.39224600000000004</c:v>
                </c:pt>
                <c:pt idx="2245">
                  <c:v>0.39240100000000006</c:v>
                </c:pt>
                <c:pt idx="2246">
                  <c:v>0.39255500000000015</c:v>
                </c:pt>
                <c:pt idx="2247">
                  <c:v>0.39271000000000006</c:v>
                </c:pt>
                <c:pt idx="2248">
                  <c:v>0.39286400000000016</c:v>
                </c:pt>
                <c:pt idx="2249">
                  <c:v>0.39301900000000006</c:v>
                </c:pt>
                <c:pt idx="2250">
                  <c:v>0.39317200000000008</c:v>
                </c:pt>
                <c:pt idx="2251">
                  <c:v>0.39332600000000012</c:v>
                </c:pt>
                <c:pt idx="2252">
                  <c:v>0.39348000000000011</c:v>
                </c:pt>
                <c:pt idx="2253">
                  <c:v>0.39363500000000001</c:v>
                </c:pt>
                <c:pt idx="2254">
                  <c:v>0.39379200000000003</c:v>
                </c:pt>
                <c:pt idx="2255">
                  <c:v>0.39394700000000016</c:v>
                </c:pt>
                <c:pt idx="2256">
                  <c:v>0.39410200000000006</c:v>
                </c:pt>
                <c:pt idx="2257">
                  <c:v>0.39425600000000005</c:v>
                </c:pt>
                <c:pt idx="2258">
                  <c:v>0.3944120000000001</c:v>
                </c:pt>
                <c:pt idx="2259">
                  <c:v>0.39456700000000006</c:v>
                </c:pt>
                <c:pt idx="2260">
                  <c:v>0.39472200000000007</c:v>
                </c:pt>
                <c:pt idx="2261">
                  <c:v>0.39487600000000012</c:v>
                </c:pt>
                <c:pt idx="2262">
                  <c:v>0.39503200000000011</c:v>
                </c:pt>
                <c:pt idx="2263">
                  <c:v>0.39518800000000009</c:v>
                </c:pt>
                <c:pt idx="2264">
                  <c:v>0.39534400000000008</c:v>
                </c:pt>
                <c:pt idx="2265">
                  <c:v>0.39549900000000016</c:v>
                </c:pt>
                <c:pt idx="2266">
                  <c:v>0.39565500000000009</c:v>
                </c:pt>
                <c:pt idx="2267">
                  <c:v>0.39581000000000011</c:v>
                </c:pt>
                <c:pt idx="2268">
                  <c:v>0.39596500000000007</c:v>
                </c:pt>
                <c:pt idx="2269">
                  <c:v>0.39612100000000006</c:v>
                </c:pt>
                <c:pt idx="2270">
                  <c:v>0.39627500000000015</c:v>
                </c:pt>
                <c:pt idx="2271">
                  <c:v>0.39643000000000006</c:v>
                </c:pt>
                <c:pt idx="2272">
                  <c:v>0.39658500000000008</c:v>
                </c:pt>
                <c:pt idx="2273">
                  <c:v>0.39674000000000004</c:v>
                </c:pt>
                <c:pt idx="2274">
                  <c:v>0.39689500000000005</c:v>
                </c:pt>
                <c:pt idx="2275">
                  <c:v>0.39705100000000015</c:v>
                </c:pt>
                <c:pt idx="2276">
                  <c:v>0.39720500000000009</c:v>
                </c:pt>
                <c:pt idx="2277">
                  <c:v>0.39735900000000007</c:v>
                </c:pt>
                <c:pt idx="2278">
                  <c:v>0.39751400000000009</c:v>
                </c:pt>
                <c:pt idx="2279">
                  <c:v>0.39766800000000008</c:v>
                </c:pt>
                <c:pt idx="2280">
                  <c:v>0.39782300000000015</c:v>
                </c:pt>
                <c:pt idx="2281">
                  <c:v>0.39797800000000011</c:v>
                </c:pt>
                <c:pt idx="2282">
                  <c:v>0.3981320000000001</c:v>
                </c:pt>
                <c:pt idx="2283">
                  <c:v>0.39828700000000006</c:v>
                </c:pt>
                <c:pt idx="2284">
                  <c:v>0.39844300000000016</c:v>
                </c:pt>
                <c:pt idx="2285">
                  <c:v>0.39859800000000006</c:v>
                </c:pt>
                <c:pt idx="2286">
                  <c:v>0.39875200000000005</c:v>
                </c:pt>
                <c:pt idx="2287">
                  <c:v>0.3989080000000001</c:v>
                </c:pt>
                <c:pt idx="2288">
                  <c:v>0.39906300000000006</c:v>
                </c:pt>
                <c:pt idx="2289">
                  <c:v>0.39921800000000007</c:v>
                </c:pt>
                <c:pt idx="2290">
                  <c:v>0.39937300000000014</c:v>
                </c:pt>
                <c:pt idx="2291">
                  <c:v>0.39952700000000008</c:v>
                </c:pt>
                <c:pt idx="2292">
                  <c:v>0.39968200000000009</c:v>
                </c:pt>
                <c:pt idx="2293">
                  <c:v>0.39983700000000005</c:v>
                </c:pt>
                <c:pt idx="2294">
                  <c:v>0.39999300000000015</c:v>
                </c:pt>
                <c:pt idx="2295">
                  <c:v>0.400148</c:v>
                </c:pt>
                <c:pt idx="2296">
                  <c:v>0.40030300000000002</c:v>
                </c:pt>
                <c:pt idx="2297">
                  <c:v>0.40045700000000001</c:v>
                </c:pt>
                <c:pt idx="2298">
                  <c:v>0.40061100000000011</c:v>
                </c:pt>
                <c:pt idx="2299">
                  <c:v>0.40076700000000004</c:v>
                </c:pt>
                <c:pt idx="2300">
                  <c:v>0.40092300000000008</c:v>
                </c:pt>
                <c:pt idx="2301">
                  <c:v>0.4010780000000001</c:v>
                </c:pt>
                <c:pt idx="2302">
                  <c:v>0.40123299999999995</c:v>
                </c:pt>
                <c:pt idx="2303">
                  <c:v>0.40138800000000008</c:v>
                </c:pt>
                <c:pt idx="2304">
                  <c:v>0.40154300000000004</c:v>
                </c:pt>
                <c:pt idx="2305">
                  <c:v>0.40169700000000003</c:v>
                </c:pt>
                <c:pt idx="2306">
                  <c:v>0.4018520000000001</c:v>
                </c:pt>
                <c:pt idx="2307">
                  <c:v>0.40200800000000003</c:v>
                </c:pt>
                <c:pt idx="2308">
                  <c:v>0.4021630000000001</c:v>
                </c:pt>
                <c:pt idx="2309">
                  <c:v>0.40231600000000006</c:v>
                </c:pt>
                <c:pt idx="2310">
                  <c:v>0.40247100000000002</c:v>
                </c:pt>
                <c:pt idx="2311">
                  <c:v>0.40262600000000004</c:v>
                </c:pt>
                <c:pt idx="2312">
                  <c:v>0.40278200000000003</c:v>
                </c:pt>
                <c:pt idx="2313">
                  <c:v>0.4029370000000001</c:v>
                </c:pt>
                <c:pt idx="2314">
                  <c:v>0.40309100000000003</c:v>
                </c:pt>
                <c:pt idx="2315">
                  <c:v>0.40324499999999996</c:v>
                </c:pt>
                <c:pt idx="2316">
                  <c:v>0.40340000000000004</c:v>
                </c:pt>
                <c:pt idx="2317">
                  <c:v>0.40355400000000002</c:v>
                </c:pt>
                <c:pt idx="2318">
                  <c:v>0.40371000000000001</c:v>
                </c:pt>
                <c:pt idx="2319">
                  <c:v>0.40386500000000009</c:v>
                </c:pt>
                <c:pt idx="2320">
                  <c:v>0.4040200000000001</c:v>
                </c:pt>
                <c:pt idx="2321">
                  <c:v>0.40417500000000001</c:v>
                </c:pt>
                <c:pt idx="2322">
                  <c:v>0.40432800000000008</c:v>
                </c:pt>
                <c:pt idx="2323">
                  <c:v>0.40448200000000006</c:v>
                </c:pt>
                <c:pt idx="2324">
                  <c:v>0.40463499999999997</c:v>
                </c:pt>
                <c:pt idx="2325">
                  <c:v>0.40479000000000004</c:v>
                </c:pt>
                <c:pt idx="2326">
                  <c:v>0.404945</c:v>
                </c:pt>
                <c:pt idx="2327">
                  <c:v>0.4050990000000001</c:v>
                </c:pt>
                <c:pt idx="2328">
                  <c:v>0.405254</c:v>
                </c:pt>
                <c:pt idx="2329">
                  <c:v>0.4054100000000001</c:v>
                </c:pt>
                <c:pt idx="2330">
                  <c:v>0.40556500000000001</c:v>
                </c:pt>
                <c:pt idx="2331">
                  <c:v>0.40572000000000008</c:v>
                </c:pt>
                <c:pt idx="2332">
                  <c:v>0.40587400000000007</c:v>
                </c:pt>
                <c:pt idx="2333">
                  <c:v>0.40603</c:v>
                </c:pt>
                <c:pt idx="2334">
                  <c:v>0.4061860000000001</c:v>
                </c:pt>
                <c:pt idx="2335">
                  <c:v>0.40634100000000001</c:v>
                </c:pt>
                <c:pt idx="2336">
                  <c:v>0.40649600000000002</c:v>
                </c:pt>
                <c:pt idx="2337">
                  <c:v>0.40665100000000004</c:v>
                </c:pt>
                <c:pt idx="2338">
                  <c:v>0.40680600000000006</c:v>
                </c:pt>
                <c:pt idx="2339">
                  <c:v>0.40696100000000002</c:v>
                </c:pt>
                <c:pt idx="2340">
                  <c:v>0.407115</c:v>
                </c:pt>
                <c:pt idx="2341">
                  <c:v>0.40727100000000011</c:v>
                </c:pt>
                <c:pt idx="2342">
                  <c:v>0.40742600000000007</c:v>
                </c:pt>
                <c:pt idx="2343">
                  <c:v>0.40758100000000008</c:v>
                </c:pt>
                <c:pt idx="2344">
                  <c:v>0.40773600000000004</c:v>
                </c:pt>
                <c:pt idx="2345">
                  <c:v>0.407891</c:v>
                </c:pt>
                <c:pt idx="2346">
                  <c:v>0.4080450000000001</c:v>
                </c:pt>
                <c:pt idx="2347">
                  <c:v>0.40820000000000001</c:v>
                </c:pt>
                <c:pt idx="2348">
                  <c:v>0.40835600000000005</c:v>
                </c:pt>
                <c:pt idx="2349">
                  <c:v>0.40851100000000001</c:v>
                </c:pt>
                <c:pt idx="2350">
                  <c:v>0.40866600000000003</c:v>
                </c:pt>
                <c:pt idx="2351">
                  <c:v>0.40882000000000007</c:v>
                </c:pt>
                <c:pt idx="2352">
                  <c:v>0.40897500000000009</c:v>
                </c:pt>
                <c:pt idx="2353">
                  <c:v>0.40913099999999997</c:v>
                </c:pt>
                <c:pt idx="2354">
                  <c:v>0.40928500000000001</c:v>
                </c:pt>
                <c:pt idx="2355">
                  <c:v>0.40944000000000008</c:v>
                </c:pt>
                <c:pt idx="2356">
                  <c:v>0.40959400000000001</c:v>
                </c:pt>
                <c:pt idx="2357">
                  <c:v>0.40974900000000003</c:v>
                </c:pt>
                <c:pt idx="2358">
                  <c:v>0.4099040000000001</c:v>
                </c:pt>
                <c:pt idx="2359">
                  <c:v>0.41005800000000003</c:v>
                </c:pt>
                <c:pt idx="2360">
                  <c:v>0.41021300000000011</c:v>
                </c:pt>
                <c:pt idx="2361">
                  <c:v>0.41036700000000009</c:v>
                </c:pt>
                <c:pt idx="2362">
                  <c:v>0.41052200000000005</c:v>
                </c:pt>
                <c:pt idx="2363">
                  <c:v>0.41067700000000001</c:v>
                </c:pt>
                <c:pt idx="2364">
                  <c:v>0.41083000000000008</c:v>
                </c:pt>
                <c:pt idx="2365">
                  <c:v>0.41098300000000015</c:v>
                </c:pt>
                <c:pt idx="2366">
                  <c:v>0.41113700000000003</c:v>
                </c:pt>
                <c:pt idx="2367">
                  <c:v>0.41129200000000005</c:v>
                </c:pt>
                <c:pt idx="2368">
                  <c:v>0.41144600000000003</c:v>
                </c:pt>
                <c:pt idx="2369">
                  <c:v>0.41160200000000002</c:v>
                </c:pt>
                <c:pt idx="2370">
                  <c:v>0.41175600000000001</c:v>
                </c:pt>
                <c:pt idx="2371">
                  <c:v>0.41191200000000006</c:v>
                </c:pt>
                <c:pt idx="2372">
                  <c:v>0.41206700000000002</c:v>
                </c:pt>
                <c:pt idx="2373">
                  <c:v>0.41222300000000001</c:v>
                </c:pt>
                <c:pt idx="2374">
                  <c:v>0.41237800000000008</c:v>
                </c:pt>
                <c:pt idx="2375">
                  <c:v>0.41253200000000001</c:v>
                </c:pt>
                <c:pt idx="2376">
                  <c:v>0.41268600000000005</c:v>
                </c:pt>
                <c:pt idx="2377">
                  <c:v>0.4128420000000001</c:v>
                </c:pt>
                <c:pt idx="2378">
                  <c:v>0.412995</c:v>
                </c:pt>
                <c:pt idx="2379">
                  <c:v>0.41315000000000002</c:v>
                </c:pt>
                <c:pt idx="2380">
                  <c:v>0.41330500000000009</c:v>
                </c:pt>
                <c:pt idx="2381">
                  <c:v>0.41346100000000002</c:v>
                </c:pt>
                <c:pt idx="2382">
                  <c:v>0.41361500000000001</c:v>
                </c:pt>
                <c:pt idx="2383">
                  <c:v>0.413771</c:v>
                </c:pt>
                <c:pt idx="2384">
                  <c:v>0.41392600000000007</c:v>
                </c:pt>
                <c:pt idx="2385">
                  <c:v>0.41408100000000009</c:v>
                </c:pt>
                <c:pt idx="2386">
                  <c:v>0.41423499999999996</c:v>
                </c:pt>
                <c:pt idx="2387">
                  <c:v>0.41439100000000001</c:v>
                </c:pt>
                <c:pt idx="2388">
                  <c:v>0.414547</c:v>
                </c:pt>
                <c:pt idx="2389">
                  <c:v>0.4147030000000001</c:v>
                </c:pt>
                <c:pt idx="2390">
                  <c:v>0.41485700000000009</c:v>
                </c:pt>
                <c:pt idx="2391">
                  <c:v>0.41501100000000002</c:v>
                </c:pt>
                <c:pt idx="2392">
                  <c:v>0.41516400000000003</c:v>
                </c:pt>
                <c:pt idx="2393">
                  <c:v>0.41531800000000008</c:v>
                </c:pt>
                <c:pt idx="2394">
                  <c:v>0.41547200000000006</c:v>
                </c:pt>
                <c:pt idx="2395">
                  <c:v>0.41562500000000002</c:v>
                </c:pt>
                <c:pt idx="2396">
                  <c:v>0.41578000000000004</c:v>
                </c:pt>
                <c:pt idx="2397">
                  <c:v>0.415935</c:v>
                </c:pt>
                <c:pt idx="2398">
                  <c:v>0.41608900000000015</c:v>
                </c:pt>
                <c:pt idx="2399">
                  <c:v>0.41624300000000003</c:v>
                </c:pt>
                <c:pt idx="2400">
                  <c:v>0.41639700000000002</c:v>
                </c:pt>
                <c:pt idx="2401">
                  <c:v>0.41655300000000001</c:v>
                </c:pt>
                <c:pt idx="2402">
                  <c:v>0.41670800000000002</c:v>
                </c:pt>
                <c:pt idx="2403">
                  <c:v>0.41686300000000009</c:v>
                </c:pt>
                <c:pt idx="2404">
                  <c:v>0.41701700000000008</c:v>
                </c:pt>
                <c:pt idx="2405">
                  <c:v>0.41717300000000002</c:v>
                </c:pt>
                <c:pt idx="2406">
                  <c:v>0.41732700000000006</c:v>
                </c:pt>
                <c:pt idx="2407">
                  <c:v>0.41748200000000008</c:v>
                </c:pt>
                <c:pt idx="2408">
                  <c:v>0.41763800000000001</c:v>
                </c:pt>
                <c:pt idx="2409">
                  <c:v>0.417792</c:v>
                </c:pt>
                <c:pt idx="2410">
                  <c:v>0.41794600000000004</c:v>
                </c:pt>
                <c:pt idx="2411">
                  <c:v>0.418101</c:v>
                </c:pt>
                <c:pt idx="2412">
                  <c:v>0.41825600000000002</c:v>
                </c:pt>
                <c:pt idx="2413">
                  <c:v>0.41841100000000009</c:v>
                </c:pt>
                <c:pt idx="2414">
                  <c:v>0.41856500000000002</c:v>
                </c:pt>
                <c:pt idx="2415">
                  <c:v>0.41872000000000004</c:v>
                </c:pt>
                <c:pt idx="2416">
                  <c:v>0.41887700000000005</c:v>
                </c:pt>
                <c:pt idx="2417">
                  <c:v>0.4190310000000001</c:v>
                </c:pt>
                <c:pt idx="2418">
                  <c:v>0.41918600000000006</c:v>
                </c:pt>
                <c:pt idx="2419">
                  <c:v>0.4193400000000001</c:v>
                </c:pt>
                <c:pt idx="2420">
                  <c:v>0.41949500000000001</c:v>
                </c:pt>
                <c:pt idx="2421">
                  <c:v>0.41965000000000002</c:v>
                </c:pt>
                <c:pt idx="2422">
                  <c:v>0.41980600000000007</c:v>
                </c:pt>
                <c:pt idx="2423">
                  <c:v>0.41996100000000008</c:v>
                </c:pt>
                <c:pt idx="2424">
                  <c:v>0.42011700000000002</c:v>
                </c:pt>
                <c:pt idx="2425">
                  <c:v>0.42027200000000003</c:v>
                </c:pt>
                <c:pt idx="2426">
                  <c:v>0.42042700000000005</c:v>
                </c:pt>
                <c:pt idx="2427">
                  <c:v>0.42058200000000007</c:v>
                </c:pt>
                <c:pt idx="2428">
                  <c:v>0.420736</c:v>
                </c:pt>
                <c:pt idx="2429">
                  <c:v>0.42089000000000015</c:v>
                </c:pt>
                <c:pt idx="2430">
                  <c:v>0.42104600000000003</c:v>
                </c:pt>
                <c:pt idx="2431">
                  <c:v>0.4212010000000001</c:v>
                </c:pt>
                <c:pt idx="2432">
                  <c:v>0.42135600000000006</c:v>
                </c:pt>
                <c:pt idx="2433">
                  <c:v>0.42151100000000002</c:v>
                </c:pt>
                <c:pt idx="2434">
                  <c:v>0.4216660000000001</c:v>
                </c:pt>
                <c:pt idx="2435">
                  <c:v>0.42182100000000006</c:v>
                </c:pt>
                <c:pt idx="2436">
                  <c:v>0.42197500000000016</c:v>
                </c:pt>
                <c:pt idx="2437">
                  <c:v>0.42212900000000009</c:v>
                </c:pt>
                <c:pt idx="2438">
                  <c:v>0.42228500000000002</c:v>
                </c:pt>
                <c:pt idx="2439">
                  <c:v>0.42244000000000004</c:v>
                </c:pt>
                <c:pt idx="2440">
                  <c:v>0.422595</c:v>
                </c:pt>
                <c:pt idx="2441">
                  <c:v>0.42275000000000001</c:v>
                </c:pt>
                <c:pt idx="2442">
                  <c:v>0.42290500000000009</c:v>
                </c:pt>
                <c:pt idx="2443">
                  <c:v>0.42305900000000002</c:v>
                </c:pt>
                <c:pt idx="2444">
                  <c:v>0.42321500000000001</c:v>
                </c:pt>
                <c:pt idx="2445">
                  <c:v>0.42337100000000005</c:v>
                </c:pt>
                <c:pt idx="2446">
                  <c:v>0.4235250000000001</c:v>
                </c:pt>
                <c:pt idx="2447">
                  <c:v>0.42368000000000006</c:v>
                </c:pt>
                <c:pt idx="2448">
                  <c:v>0.4238340000000001</c:v>
                </c:pt>
                <c:pt idx="2449">
                  <c:v>0.42399000000000009</c:v>
                </c:pt>
                <c:pt idx="2450">
                  <c:v>0.42414400000000002</c:v>
                </c:pt>
                <c:pt idx="2451">
                  <c:v>0.42429900000000004</c:v>
                </c:pt>
                <c:pt idx="2452">
                  <c:v>0.42445400000000005</c:v>
                </c:pt>
                <c:pt idx="2453">
                  <c:v>0.4246080000000001</c:v>
                </c:pt>
                <c:pt idx="2454">
                  <c:v>0.42476400000000003</c:v>
                </c:pt>
                <c:pt idx="2455">
                  <c:v>0.42491900000000016</c:v>
                </c:pt>
                <c:pt idx="2456">
                  <c:v>0.42507400000000006</c:v>
                </c:pt>
                <c:pt idx="2457">
                  <c:v>0.42522900000000002</c:v>
                </c:pt>
                <c:pt idx="2458">
                  <c:v>0.4253840000000001</c:v>
                </c:pt>
                <c:pt idx="2459">
                  <c:v>0.42554000000000003</c:v>
                </c:pt>
                <c:pt idx="2460">
                  <c:v>0.4256950000000001</c:v>
                </c:pt>
                <c:pt idx="2461">
                  <c:v>0.42584900000000009</c:v>
                </c:pt>
                <c:pt idx="2462">
                  <c:v>0.42600500000000002</c:v>
                </c:pt>
                <c:pt idx="2463">
                  <c:v>0.42616000000000004</c:v>
                </c:pt>
                <c:pt idx="2464">
                  <c:v>0.42631300000000005</c:v>
                </c:pt>
                <c:pt idx="2465">
                  <c:v>0.42646900000000015</c:v>
                </c:pt>
                <c:pt idx="2466">
                  <c:v>0.42662400000000006</c:v>
                </c:pt>
                <c:pt idx="2467">
                  <c:v>0.42677900000000002</c:v>
                </c:pt>
                <c:pt idx="2468">
                  <c:v>0.42693300000000001</c:v>
                </c:pt>
                <c:pt idx="2469">
                  <c:v>0.42708800000000008</c:v>
                </c:pt>
                <c:pt idx="2470">
                  <c:v>0.42724400000000001</c:v>
                </c:pt>
                <c:pt idx="2471">
                  <c:v>0.42739800000000006</c:v>
                </c:pt>
                <c:pt idx="2472">
                  <c:v>0.4275540000000001</c:v>
                </c:pt>
                <c:pt idx="2473">
                  <c:v>0.42770900000000001</c:v>
                </c:pt>
                <c:pt idx="2474">
                  <c:v>0.42786400000000008</c:v>
                </c:pt>
                <c:pt idx="2475">
                  <c:v>0.42802000000000007</c:v>
                </c:pt>
                <c:pt idx="2476">
                  <c:v>0.42817400000000005</c:v>
                </c:pt>
                <c:pt idx="2477">
                  <c:v>0.42832900000000007</c:v>
                </c:pt>
                <c:pt idx="2478">
                  <c:v>0.42848400000000009</c:v>
                </c:pt>
                <c:pt idx="2479">
                  <c:v>0.4286390000000001</c:v>
                </c:pt>
                <c:pt idx="2480">
                  <c:v>0.42879500000000004</c:v>
                </c:pt>
                <c:pt idx="2481">
                  <c:v>0.42895100000000008</c:v>
                </c:pt>
                <c:pt idx="2482">
                  <c:v>0.42910700000000002</c:v>
                </c:pt>
                <c:pt idx="2483">
                  <c:v>0.429261</c:v>
                </c:pt>
                <c:pt idx="2484">
                  <c:v>0.42941700000000016</c:v>
                </c:pt>
                <c:pt idx="2485">
                  <c:v>0.42957100000000009</c:v>
                </c:pt>
                <c:pt idx="2486">
                  <c:v>0.42972500000000002</c:v>
                </c:pt>
                <c:pt idx="2487">
                  <c:v>0.42987900000000007</c:v>
                </c:pt>
                <c:pt idx="2488">
                  <c:v>0.430035</c:v>
                </c:pt>
                <c:pt idx="2489">
                  <c:v>0.43019000000000002</c:v>
                </c:pt>
                <c:pt idx="2490">
                  <c:v>0.43034400000000006</c:v>
                </c:pt>
                <c:pt idx="2491">
                  <c:v>0.4304980000000001</c:v>
                </c:pt>
                <c:pt idx="2492">
                  <c:v>0.43065400000000004</c:v>
                </c:pt>
                <c:pt idx="2493">
                  <c:v>0.43080800000000008</c:v>
                </c:pt>
                <c:pt idx="2494">
                  <c:v>0.43096200000000007</c:v>
                </c:pt>
                <c:pt idx="2495">
                  <c:v>0.43111700000000008</c:v>
                </c:pt>
                <c:pt idx="2496">
                  <c:v>0.43127100000000002</c:v>
                </c:pt>
                <c:pt idx="2497">
                  <c:v>0.43142700000000006</c:v>
                </c:pt>
                <c:pt idx="2498">
                  <c:v>0.43158000000000007</c:v>
                </c:pt>
                <c:pt idx="2499">
                  <c:v>0.43173500000000004</c:v>
                </c:pt>
                <c:pt idx="2500">
                  <c:v>0.43188900000000008</c:v>
                </c:pt>
                <c:pt idx="2501">
                  <c:v>0.43204400000000004</c:v>
                </c:pt>
                <c:pt idx="2502">
                  <c:v>0.43219800000000008</c:v>
                </c:pt>
                <c:pt idx="2503">
                  <c:v>0.43235200000000007</c:v>
                </c:pt>
                <c:pt idx="2504">
                  <c:v>0.43250700000000009</c:v>
                </c:pt>
                <c:pt idx="2505">
                  <c:v>0.43266100000000002</c:v>
                </c:pt>
                <c:pt idx="2506">
                  <c:v>0.43281500000000006</c:v>
                </c:pt>
                <c:pt idx="2507">
                  <c:v>0.43297000000000008</c:v>
                </c:pt>
                <c:pt idx="2508">
                  <c:v>0.43312500000000009</c:v>
                </c:pt>
                <c:pt idx="2509">
                  <c:v>0.43327900000000008</c:v>
                </c:pt>
                <c:pt idx="2510">
                  <c:v>0.4334360000000001</c:v>
                </c:pt>
                <c:pt idx="2511">
                  <c:v>0.433591</c:v>
                </c:pt>
                <c:pt idx="2512">
                  <c:v>0.43374600000000002</c:v>
                </c:pt>
                <c:pt idx="2513">
                  <c:v>0.43390200000000007</c:v>
                </c:pt>
                <c:pt idx="2514">
                  <c:v>0.43405700000000008</c:v>
                </c:pt>
                <c:pt idx="2515">
                  <c:v>0.43421100000000001</c:v>
                </c:pt>
                <c:pt idx="2516">
                  <c:v>0.43436600000000009</c:v>
                </c:pt>
                <c:pt idx="2517">
                  <c:v>0.43452000000000007</c:v>
                </c:pt>
                <c:pt idx="2518">
                  <c:v>0.43467500000000009</c:v>
                </c:pt>
                <c:pt idx="2519">
                  <c:v>0.43482900000000008</c:v>
                </c:pt>
                <c:pt idx="2520">
                  <c:v>0.43498400000000009</c:v>
                </c:pt>
                <c:pt idx="2521">
                  <c:v>0.435139</c:v>
                </c:pt>
                <c:pt idx="2522">
                  <c:v>0.4352930000000001</c:v>
                </c:pt>
                <c:pt idx="2523">
                  <c:v>0.43544600000000006</c:v>
                </c:pt>
                <c:pt idx="2524">
                  <c:v>0.43560100000000002</c:v>
                </c:pt>
                <c:pt idx="2525">
                  <c:v>0.435755</c:v>
                </c:pt>
                <c:pt idx="2526">
                  <c:v>0.43590900000000016</c:v>
                </c:pt>
                <c:pt idx="2527">
                  <c:v>0.43606400000000006</c:v>
                </c:pt>
                <c:pt idx="2528">
                  <c:v>0.43621900000000002</c:v>
                </c:pt>
                <c:pt idx="2529">
                  <c:v>0.4363740000000001</c:v>
                </c:pt>
                <c:pt idx="2530">
                  <c:v>0.43652800000000014</c:v>
                </c:pt>
                <c:pt idx="2531">
                  <c:v>0.43668500000000016</c:v>
                </c:pt>
                <c:pt idx="2532">
                  <c:v>0.43684200000000006</c:v>
                </c:pt>
                <c:pt idx="2533">
                  <c:v>0.43699700000000002</c:v>
                </c:pt>
                <c:pt idx="2534">
                  <c:v>0.43715100000000001</c:v>
                </c:pt>
                <c:pt idx="2535">
                  <c:v>0.43730400000000014</c:v>
                </c:pt>
                <c:pt idx="2536">
                  <c:v>0.43745900000000015</c:v>
                </c:pt>
                <c:pt idx="2537">
                  <c:v>0.43761500000000009</c:v>
                </c:pt>
                <c:pt idx="2538">
                  <c:v>0.43776900000000002</c:v>
                </c:pt>
                <c:pt idx="2539">
                  <c:v>0.43792400000000009</c:v>
                </c:pt>
                <c:pt idx="2540">
                  <c:v>0.43808000000000008</c:v>
                </c:pt>
                <c:pt idx="2541">
                  <c:v>0.43823400000000001</c:v>
                </c:pt>
                <c:pt idx="2542">
                  <c:v>0.43839000000000006</c:v>
                </c:pt>
                <c:pt idx="2543">
                  <c:v>0.4385440000000001</c:v>
                </c:pt>
                <c:pt idx="2544">
                  <c:v>0.43869800000000003</c:v>
                </c:pt>
                <c:pt idx="2545">
                  <c:v>0.43885300000000016</c:v>
                </c:pt>
                <c:pt idx="2546">
                  <c:v>0.43900900000000009</c:v>
                </c:pt>
                <c:pt idx="2547">
                  <c:v>0.43916400000000005</c:v>
                </c:pt>
                <c:pt idx="2548">
                  <c:v>0.43931900000000007</c:v>
                </c:pt>
                <c:pt idx="2549">
                  <c:v>0.43947400000000009</c:v>
                </c:pt>
                <c:pt idx="2550">
                  <c:v>0.43962900000000016</c:v>
                </c:pt>
                <c:pt idx="2551">
                  <c:v>0.43978500000000009</c:v>
                </c:pt>
                <c:pt idx="2552">
                  <c:v>0.43993800000000005</c:v>
                </c:pt>
                <c:pt idx="2553">
                  <c:v>0.44009199999999998</c:v>
                </c:pt>
                <c:pt idx="2554">
                  <c:v>0.44024699999999994</c:v>
                </c:pt>
                <c:pt idx="2555">
                  <c:v>0.44040200000000002</c:v>
                </c:pt>
                <c:pt idx="2556">
                  <c:v>0.44055700000000003</c:v>
                </c:pt>
                <c:pt idx="2557">
                  <c:v>0.44071299999999997</c:v>
                </c:pt>
                <c:pt idx="2558">
                  <c:v>0.44086800000000004</c:v>
                </c:pt>
                <c:pt idx="2559">
                  <c:v>0.44102400000000008</c:v>
                </c:pt>
                <c:pt idx="2560">
                  <c:v>0.44117800000000001</c:v>
                </c:pt>
                <c:pt idx="2561">
                  <c:v>0.441332</c:v>
                </c:pt>
                <c:pt idx="2562">
                  <c:v>0.44148900000000002</c:v>
                </c:pt>
                <c:pt idx="2563">
                  <c:v>0.44164299999999995</c:v>
                </c:pt>
                <c:pt idx="2564">
                  <c:v>0.44179899999999994</c:v>
                </c:pt>
                <c:pt idx="2565">
                  <c:v>0.44195300000000004</c:v>
                </c:pt>
                <c:pt idx="2566">
                  <c:v>0.44210700000000003</c:v>
                </c:pt>
                <c:pt idx="2567">
                  <c:v>0.44226200000000004</c:v>
                </c:pt>
                <c:pt idx="2568">
                  <c:v>0.442417</c:v>
                </c:pt>
                <c:pt idx="2569">
                  <c:v>0.4425710000000001</c:v>
                </c:pt>
                <c:pt idx="2570">
                  <c:v>0.44272700000000004</c:v>
                </c:pt>
                <c:pt idx="2571">
                  <c:v>0.44288300000000008</c:v>
                </c:pt>
                <c:pt idx="2572">
                  <c:v>0.44303800000000004</c:v>
                </c:pt>
                <c:pt idx="2573">
                  <c:v>0.44319299999999995</c:v>
                </c:pt>
                <c:pt idx="2574">
                  <c:v>0.4433490000000001</c:v>
                </c:pt>
                <c:pt idx="2575">
                  <c:v>0.44350500000000004</c:v>
                </c:pt>
                <c:pt idx="2576">
                  <c:v>0.44365900000000003</c:v>
                </c:pt>
                <c:pt idx="2577">
                  <c:v>0.4438140000000001</c:v>
                </c:pt>
                <c:pt idx="2578">
                  <c:v>0.44397000000000003</c:v>
                </c:pt>
                <c:pt idx="2579">
                  <c:v>0.44412400000000002</c:v>
                </c:pt>
                <c:pt idx="2580">
                  <c:v>0.44427700000000003</c:v>
                </c:pt>
                <c:pt idx="2581">
                  <c:v>0.44443200000000005</c:v>
                </c:pt>
                <c:pt idx="2582">
                  <c:v>0.44458700000000001</c:v>
                </c:pt>
                <c:pt idx="2583">
                  <c:v>0.44474299999999994</c:v>
                </c:pt>
                <c:pt idx="2584">
                  <c:v>0.44489800000000002</c:v>
                </c:pt>
                <c:pt idx="2585">
                  <c:v>0.44505300000000003</c:v>
                </c:pt>
                <c:pt idx="2586">
                  <c:v>0.44520899999999997</c:v>
                </c:pt>
                <c:pt idx="2587">
                  <c:v>0.44536600000000004</c:v>
                </c:pt>
                <c:pt idx="2588">
                  <c:v>0.44552200000000003</c:v>
                </c:pt>
                <c:pt idx="2589">
                  <c:v>0.4456790000000001</c:v>
                </c:pt>
                <c:pt idx="2590">
                  <c:v>0.44583500000000004</c:v>
                </c:pt>
                <c:pt idx="2591">
                  <c:v>0.44599</c:v>
                </c:pt>
                <c:pt idx="2592">
                  <c:v>0.44614600000000004</c:v>
                </c:pt>
                <c:pt idx="2593">
                  <c:v>0.44630200000000003</c:v>
                </c:pt>
                <c:pt idx="2594">
                  <c:v>0.44645800000000002</c:v>
                </c:pt>
                <c:pt idx="2595">
                  <c:v>0.44661400000000001</c:v>
                </c:pt>
                <c:pt idx="2596">
                  <c:v>0.44676900000000003</c:v>
                </c:pt>
                <c:pt idx="2597">
                  <c:v>0.4469260000000001</c:v>
                </c:pt>
                <c:pt idx="2598">
                  <c:v>0.44708200000000003</c:v>
                </c:pt>
                <c:pt idx="2599">
                  <c:v>0.44723799999999997</c:v>
                </c:pt>
                <c:pt idx="2600">
                  <c:v>0.44739400000000001</c:v>
                </c:pt>
                <c:pt idx="2601">
                  <c:v>0.44755</c:v>
                </c:pt>
                <c:pt idx="2602">
                  <c:v>0.44770600000000005</c:v>
                </c:pt>
                <c:pt idx="2603">
                  <c:v>0.44786200000000004</c:v>
                </c:pt>
                <c:pt idx="2604">
                  <c:v>0.44801800000000008</c:v>
                </c:pt>
                <c:pt idx="2605">
                  <c:v>0.44817200000000001</c:v>
                </c:pt>
                <c:pt idx="2606">
                  <c:v>0.44832800000000006</c:v>
                </c:pt>
                <c:pt idx="2607">
                  <c:v>0.44848500000000002</c:v>
                </c:pt>
                <c:pt idx="2608">
                  <c:v>0.44864099999999996</c:v>
                </c:pt>
                <c:pt idx="2609">
                  <c:v>0.44879599999999997</c:v>
                </c:pt>
                <c:pt idx="2610">
                  <c:v>0.44895200000000002</c:v>
                </c:pt>
                <c:pt idx="2611">
                  <c:v>0.44910700000000003</c:v>
                </c:pt>
                <c:pt idx="2612">
                  <c:v>0.449264</c:v>
                </c:pt>
                <c:pt idx="2613">
                  <c:v>0.4494200000000001</c:v>
                </c:pt>
                <c:pt idx="2614">
                  <c:v>0.449577</c:v>
                </c:pt>
                <c:pt idx="2615">
                  <c:v>0.44973199999999997</c:v>
                </c:pt>
                <c:pt idx="2616">
                  <c:v>0.44988800000000007</c:v>
                </c:pt>
                <c:pt idx="2617">
                  <c:v>0.45004500000000003</c:v>
                </c:pt>
                <c:pt idx="2618">
                  <c:v>0.45020000000000004</c:v>
                </c:pt>
                <c:pt idx="2619">
                  <c:v>0.45035700000000001</c:v>
                </c:pt>
                <c:pt idx="2620">
                  <c:v>0.450513</c:v>
                </c:pt>
                <c:pt idx="2621">
                  <c:v>0.4506690000000001</c:v>
                </c:pt>
                <c:pt idx="2622">
                  <c:v>0.45082500000000009</c:v>
                </c:pt>
                <c:pt idx="2623">
                  <c:v>0.4509800000000001</c:v>
                </c:pt>
                <c:pt idx="2624">
                  <c:v>0.45113599999999998</c:v>
                </c:pt>
                <c:pt idx="2625">
                  <c:v>0.45129299999999994</c:v>
                </c:pt>
                <c:pt idx="2626">
                  <c:v>0.45145000000000002</c:v>
                </c:pt>
                <c:pt idx="2627">
                  <c:v>0.45160500000000003</c:v>
                </c:pt>
                <c:pt idx="2628">
                  <c:v>0.45176000000000005</c:v>
                </c:pt>
                <c:pt idx="2629">
                  <c:v>0.45191600000000004</c:v>
                </c:pt>
                <c:pt idx="2630">
                  <c:v>0.45207200000000003</c:v>
                </c:pt>
                <c:pt idx="2631">
                  <c:v>0.45222800000000002</c:v>
                </c:pt>
                <c:pt idx="2632">
                  <c:v>0.45238400000000006</c:v>
                </c:pt>
                <c:pt idx="2633">
                  <c:v>0.45254</c:v>
                </c:pt>
                <c:pt idx="2634">
                  <c:v>0.45269600000000004</c:v>
                </c:pt>
                <c:pt idx="2635">
                  <c:v>0.45285000000000003</c:v>
                </c:pt>
                <c:pt idx="2636">
                  <c:v>0.45300600000000002</c:v>
                </c:pt>
                <c:pt idx="2637">
                  <c:v>0.45316300000000004</c:v>
                </c:pt>
                <c:pt idx="2638">
                  <c:v>0.45331900000000008</c:v>
                </c:pt>
                <c:pt idx="2639">
                  <c:v>0.4534740000000001</c:v>
                </c:pt>
                <c:pt idx="2640">
                  <c:v>0.45363000000000003</c:v>
                </c:pt>
                <c:pt idx="2641">
                  <c:v>0.45378600000000002</c:v>
                </c:pt>
                <c:pt idx="2642">
                  <c:v>0.45394200000000001</c:v>
                </c:pt>
                <c:pt idx="2643">
                  <c:v>0.454098</c:v>
                </c:pt>
                <c:pt idx="2644">
                  <c:v>0.45425499999999996</c:v>
                </c:pt>
                <c:pt idx="2645">
                  <c:v>0.45441000000000004</c:v>
                </c:pt>
                <c:pt idx="2646">
                  <c:v>0.45456600000000008</c:v>
                </c:pt>
                <c:pt idx="2647">
                  <c:v>0.4547230000000001</c:v>
                </c:pt>
                <c:pt idx="2648">
                  <c:v>0.45487900000000009</c:v>
                </c:pt>
                <c:pt idx="2649">
                  <c:v>0.45503499999999997</c:v>
                </c:pt>
                <c:pt idx="2650">
                  <c:v>0.45519200000000004</c:v>
                </c:pt>
                <c:pt idx="2651">
                  <c:v>0.45534800000000003</c:v>
                </c:pt>
                <c:pt idx="2652">
                  <c:v>0.4555050000000001</c:v>
                </c:pt>
                <c:pt idx="2653">
                  <c:v>0.45566000000000001</c:v>
                </c:pt>
                <c:pt idx="2654">
                  <c:v>0.45581600000000005</c:v>
                </c:pt>
                <c:pt idx="2655">
                  <c:v>0.45597100000000002</c:v>
                </c:pt>
                <c:pt idx="2656">
                  <c:v>0.45612600000000003</c:v>
                </c:pt>
                <c:pt idx="2657">
                  <c:v>0.45628200000000002</c:v>
                </c:pt>
                <c:pt idx="2658">
                  <c:v>0.45643900000000004</c:v>
                </c:pt>
                <c:pt idx="2659">
                  <c:v>0.456594</c:v>
                </c:pt>
                <c:pt idx="2660">
                  <c:v>0.45675000000000004</c:v>
                </c:pt>
                <c:pt idx="2661">
                  <c:v>0.45690600000000003</c:v>
                </c:pt>
                <c:pt idx="2662">
                  <c:v>0.45706200000000002</c:v>
                </c:pt>
                <c:pt idx="2663">
                  <c:v>0.45721800000000001</c:v>
                </c:pt>
                <c:pt idx="2664">
                  <c:v>0.45737400000000006</c:v>
                </c:pt>
                <c:pt idx="2665">
                  <c:v>0.4575280000000001</c:v>
                </c:pt>
                <c:pt idx="2666">
                  <c:v>0.45768400000000004</c:v>
                </c:pt>
                <c:pt idx="2667">
                  <c:v>0.457841</c:v>
                </c:pt>
                <c:pt idx="2668">
                  <c:v>0.4579970000000001</c:v>
                </c:pt>
                <c:pt idx="2669">
                  <c:v>0.45815300000000003</c:v>
                </c:pt>
                <c:pt idx="2670">
                  <c:v>0.45830900000000002</c:v>
                </c:pt>
                <c:pt idx="2671">
                  <c:v>0.45846600000000004</c:v>
                </c:pt>
                <c:pt idx="2672">
                  <c:v>0.458623</c:v>
                </c:pt>
                <c:pt idx="2673">
                  <c:v>0.4587790000000001</c:v>
                </c:pt>
                <c:pt idx="2674">
                  <c:v>0.45893600000000001</c:v>
                </c:pt>
                <c:pt idx="2675">
                  <c:v>0.459092</c:v>
                </c:pt>
                <c:pt idx="2676">
                  <c:v>0.45924899999999996</c:v>
                </c:pt>
                <c:pt idx="2677">
                  <c:v>0.45940400000000003</c:v>
                </c:pt>
                <c:pt idx="2678">
                  <c:v>0.45956200000000008</c:v>
                </c:pt>
                <c:pt idx="2679">
                  <c:v>0.4597170000000001</c:v>
                </c:pt>
                <c:pt idx="2680">
                  <c:v>0.45987200000000006</c:v>
                </c:pt>
                <c:pt idx="2681">
                  <c:v>0.46002700000000002</c:v>
                </c:pt>
                <c:pt idx="2682">
                  <c:v>0.46018300000000001</c:v>
                </c:pt>
                <c:pt idx="2683">
                  <c:v>0.460339</c:v>
                </c:pt>
                <c:pt idx="2684">
                  <c:v>0.4604950000000001</c:v>
                </c:pt>
                <c:pt idx="2685">
                  <c:v>0.46065</c:v>
                </c:pt>
                <c:pt idx="2686">
                  <c:v>0.46080800000000005</c:v>
                </c:pt>
                <c:pt idx="2687">
                  <c:v>0.46096400000000004</c:v>
                </c:pt>
                <c:pt idx="2688">
                  <c:v>0.461119</c:v>
                </c:pt>
                <c:pt idx="2689">
                  <c:v>0.4612750000000001</c:v>
                </c:pt>
                <c:pt idx="2690">
                  <c:v>0.46143100000000004</c:v>
                </c:pt>
                <c:pt idx="2691">
                  <c:v>0.46158700000000008</c:v>
                </c:pt>
                <c:pt idx="2692">
                  <c:v>0.46174299999999996</c:v>
                </c:pt>
                <c:pt idx="2693">
                  <c:v>0.46190100000000001</c:v>
                </c:pt>
                <c:pt idx="2694">
                  <c:v>0.46205600000000002</c:v>
                </c:pt>
                <c:pt idx="2695">
                  <c:v>0.46221300000000004</c:v>
                </c:pt>
                <c:pt idx="2696">
                  <c:v>0.46236900000000009</c:v>
                </c:pt>
                <c:pt idx="2697">
                  <c:v>0.4625260000000001</c:v>
                </c:pt>
                <c:pt idx="2698">
                  <c:v>0.46268100000000001</c:v>
                </c:pt>
                <c:pt idx="2699">
                  <c:v>0.462837</c:v>
                </c:pt>
                <c:pt idx="2700">
                  <c:v>0.4629930000000001</c:v>
                </c:pt>
                <c:pt idx="2701">
                  <c:v>0.46314900000000003</c:v>
                </c:pt>
                <c:pt idx="2702">
                  <c:v>0.46330600000000005</c:v>
                </c:pt>
                <c:pt idx="2703">
                  <c:v>0.46346100000000001</c:v>
                </c:pt>
                <c:pt idx="2704">
                  <c:v>0.46361800000000003</c:v>
                </c:pt>
                <c:pt idx="2705">
                  <c:v>0.46377400000000002</c:v>
                </c:pt>
                <c:pt idx="2706">
                  <c:v>0.46393000000000001</c:v>
                </c:pt>
                <c:pt idx="2707">
                  <c:v>0.46408500000000008</c:v>
                </c:pt>
                <c:pt idx="2708">
                  <c:v>0.46424200000000004</c:v>
                </c:pt>
                <c:pt idx="2709">
                  <c:v>0.464397</c:v>
                </c:pt>
                <c:pt idx="2710">
                  <c:v>0.4645530000000001</c:v>
                </c:pt>
                <c:pt idx="2711">
                  <c:v>0.46470900000000004</c:v>
                </c:pt>
                <c:pt idx="2712">
                  <c:v>0.46486500000000008</c:v>
                </c:pt>
                <c:pt idx="2713">
                  <c:v>0.46502100000000002</c:v>
                </c:pt>
                <c:pt idx="2714">
                  <c:v>0.46517600000000003</c:v>
                </c:pt>
                <c:pt idx="2715">
                  <c:v>0.46533000000000002</c:v>
                </c:pt>
                <c:pt idx="2716">
                  <c:v>0.46548600000000007</c:v>
                </c:pt>
                <c:pt idx="2717">
                  <c:v>0.465642</c:v>
                </c:pt>
                <c:pt idx="2718">
                  <c:v>0.46579899999999996</c:v>
                </c:pt>
                <c:pt idx="2719">
                  <c:v>0.46595600000000004</c:v>
                </c:pt>
                <c:pt idx="2720">
                  <c:v>0.466111</c:v>
                </c:pt>
                <c:pt idx="2721">
                  <c:v>0.4662670000000001</c:v>
                </c:pt>
                <c:pt idx="2722">
                  <c:v>0.46642200000000006</c:v>
                </c:pt>
                <c:pt idx="2723">
                  <c:v>0.4665780000000001</c:v>
                </c:pt>
                <c:pt idx="2724">
                  <c:v>0.46673299999999995</c:v>
                </c:pt>
                <c:pt idx="2725">
                  <c:v>0.46688900000000005</c:v>
                </c:pt>
                <c:pt idx="2726">
                  <c:v>0.46704600000000002</c:v>
                </c:pt>
                <c:pt idx="2727">
                  <c:v>0.46720200000000001</c:v>
                </c:pt>
                <c:pt idx="2728">
                  <c:v>0.46735900000000002</c:v>
                </c:pt>
                <c:pt idx="2729">
                  <c:v>0.46751500000000001</c:v>
                </c:pt>
                <c:pt idx="2730">
                  <c:v>0.46767200000000003</c:v>
                </c:pt>
                <c:pt idx="2731">
                  <c:v>0.46782600000000008</c:v>
                </c:pt>
                <c:pt idx="2732">
                  <c:v>0.46798300000000009</c:v>
                </c:pt>
                <c:pt idx="2733">
                  <c:v>0.46813900000000003</c:v>
                </c:pt>
                <c:pt idx="2734">
                  <c:v>0.46829499999999996</c:v>
                </c:pt>
                <c:pt idx="2735">
                  <c:v>0.46845100000000001</c:v>
                </c:pt>
                <c:pt idx="2736">
                  <c:v>0.468607</c:v>
                </c:pt>
                <c:pt idx="2737">
                  <c:v>0.4687630000000001</c:v>
                </c:pt>
                <c:pt idx="2738">
                  <c:v>0.46891900000000009</c:v>
                </c:pt>
                <c:pt idx="2739">
                  <c:v>0.46907500000000002</c:v>
                </c:pt>
                <c:pt idx="2740">
                  <c:v>0.46923199999999998</c:v>
                </c:pt>
                <c:pt idx="2741">
                  <c:v>0.46938800000000014</c:v>
                </c:pt>
                <c:pt idx="2742">
                  <c:v>0.46954400000000002</c:v>
                </c:pt>
                <c:pt idx="2743">
                  <c:v>0.46970100000000004</c:v>
                </c:pt>
                <c:pt idx="2744">
                  <c:v>0.46985600000000005</c:v>
                </c:pt>
                <c:pt idx="2745">
                  <c:v>0.4700140000000001</c:v>
                </c:pt>
                <c:pt idx="2746">
                  <c:v>0.47017000000000003</c:v>
                </c:pt>
                <c:pt idx="2747">
                  <c:v>0.47032700000000005</c:v>
                </c:pt>
                <c:pt idx="2748">
                  <c:v>0.4704830000000001</c:v>
                </c:pt>
                <c:pt idx="2749">
                  <c:v>0.47063900000000003</c:v>
                </c:pt>
                <c:pt idx="2750">
                  <c:v>0.47079600000000005</c:v>
                </c:pt>
                <c:pt idx="2751">
                  <c:v>0.47095100000000001</c:v>
                </c:pt>
                <c:pt idx="2752">
                  <c:v>0.47110800000000008</c:v>
                </c:pt>
                <c:pt idx="2753">
                  <c:v>0.4712650000000001</c:v>
                </c:pt>
                <c:pt idx="2754">
                  <c:v>0.47142000000000006</c:v>
                </c:pt>
                <c:pt idx="2755">
                  <c:v>0.47157600000000005</c:v>
                </c:pt>
                <c:pt idx="2756">
                  <c:v>0.47173199999999998</c:v>
                </c:pt>
                <c:pt idx="2757">
                  <c:v>0.47188800000000009</c:v>
                </c:pt>
                <c:pt idx="2758">
                  <c:v>0.47204400000000002</c:v>
                </c:pt>
                <c:pt idx="2759">
                  <c:v>0.47219900000000004</c:v>
                </c:pt>
                <c:pt idx="2760">
                  <c:v>0.47235500000000002</c:v>
                </c:pt>
                <c:pt idx="2761">
                  <c:v>0.4725120000000001</c:v>
                </c:pt>
                <c:pt idx="2762">
                  <c:v>0.47266800000000003</c:v>
                </c:pt>
                <c:pt idx="2763">
                  <c:v>0.47282600000000008</c:v>
                </c:pt>
                <c:pt idx="2764">
                  <c:v>0.47298000000000007</c:v>
                </c:pt>
                <c:pt idx="2765">
                  <c:v>0.47313500000000003</c:v>
                </c:pt>
                <c:pt idx="2766">
                  <c:v>0.47329099999999996</c:v>
                </c:pt>
                <c:pt idx="2767">
                  <c:v>0.47344600000000003</c:v>
                </c:pt>
                <c:pt idx="2768">
                  <c:v>0.47360100000000011</c:v>
                </c:pt>
                <c:pt idx="2769">
                  <c:v>0.47375600000000001</c:v>
                </c:pt>
                <c:pt idx="2770">
                  <c:v>0.47391300000000008</c:v>
                </c:pt>
                <c:pt idx="2771">
                  <c:v>0.47407100000000002</c:v>
                </c:pt>
                <c:pt idx="2772">
                  <c:v>0.47422700000000001</c:v>
                </c:pt>
                <c:pt idx="2773">
                  <c:v>0.47438200000000014</c:v>
                </c:pt>
                <c:pt idx="2774">
                  <c:v>0.47453800000000002</c:v>
                </c:pt>
                <c:pt idx="2775">
                  <c:v>0.47469500000000003</c:v>
                </c:pt>
                <c:pt idx="2776">
                  <c:v>0.47485200000000005</c:v>
                </c:pt>
                <c:pt idx="2777">
                  <c:v>0.4750080000000001</c:v>
                </c:pt>
                <c:pt idx="2778">
                  <c:v>0.475165</c:v>
                </c:pt>
                <c:pt idx="2779">
                  <c:v>0.47531900000000016</c:v>
                </c:pt>
                <c:pt idx="2780">
                  <c:v>0.47547300000000009</c:v>
                </c:pt>
                <c:pt idx="2781">
                  <c:v>0.47563</c:v>
                </c:pt>
                <c:pt idx="2782">
                  <c:v>0.47578500000000001</c:v>
                </c:pt>
                <c:pt idx="2783">
                  <c:v>0.47594200000000003</c:v>
                </c:pt>
                <c:pt idx="2784">
                  <c:v>0.47609800000000002</c:v>
                </c:pt>
                <c:pt idx="2785">
                  <c:v>0.47625500000000004</c:v>
                </c:pt>
                <c:pt idx="2786">
                  <c:v>0.47641000000000006</c:v>
                </c:pt>
                <c:pt idx="2787">
                  <c:v>0.4765660000000001</c:v>
                </c:pt>
                <c:pt idx="2788">
                  <c:v>0.47672400000000004</c:v>
                </c:pt>
                <c:pt idx="2789">
                  <c:v>0.47687900000000005</c:v>
                </c:pt>
                <c:pt idx="2790">
                  <c:v>0.47703600000000002</c:v>
                </c:pt>
                <c:pt idx="2791">
                  <c:v>0.47719200000000001</c:v>
                </c:pt>
                <c:pt idx="2792">
                  <c:v>0.47734800000000011</c:v>
                </c:pt>
                <c:pt idx="2793">
                  <c:v>0.47750400000000004</c:v>
                </c:pt>
                <c:pt idx="2794">
                  <c:v>0.477659</c:v>
                </c:pt>
                <c:pt idx="2795">
                  <c:v>0.47781600000000007</c:v>
                </c:pt>
                <c:pt idx="2796">
                  <c:v>0.47797300000000009</c:v>
                </c:pt>
                <c:pt idx="2797">
                  <c:v>0.47812900000000008</c:v>
                </c:pt>
                <c:pt idx="2798">
                  <c:v>0.4782840000000001</c:v>
                </c:pt>
                <c:pt idx="2799">
                  <c:v>0.47844000000000003</c:v>
                </c:pt>
                <c:pt idx="2800">
                  <c:v>0.4785950000000001</c:v>
                </c:pt>
                <c:pt idx="2801">
                  <c:v>0.47875100000000004</c:v>
                </c:pt>
                <c:pt idx="2802">
                  <c:v>0.47890800000000006</c:v>
                </c:pt>
                <c:pt idx="2803">
                  <c:v>0.47906500000000002</c:v>
                </c:pt>
                <c:pt idx="2804">
                  <c:v>0.47922000000000003</c:v>
                </c:pt>
                <c:pt idx="2805">
                  <c:v>0.47937700000000005</c:v>
                </c:pt>
                <c:pt idx="2806">
                  <c:v>0.4795350000000001</c:v>
                </c:pt>
                <c:pt idx="2807">
                  <c:v>0.47984600000000011</c:v>
                </c:pt>
                <c:pt idx="2808">
                  <c:v>0.48018400000000006</c:v>
                </c:pt>
                <c:pt idx="2809">
                  <c:v>0.48051100000000002</c:v>
                </c:pt>
                <c:pt idx="2810">
                  <c:v>0.4808360000000001</c:v>
                </c:pt>
                <c:pt idx="2811">
                  <c:v>0.48116100000000001</c:v>
                </c:pt>
                <c:pt idx="2812">
                  <c:v>0.48148800000000014</c:v>
                </c:pt>
                <c:pt idx="2813">
                  <c:v>0.48181300000000016</c:v>
                </c:pt>
                <c:pt idx="2814">
                  <c:v>0.4821430000000001</c:v>
                </c:pt>
                <c:pt idx="2815">
                  <c:v>0.48246100000000008</c:v>
                </c:pt>
                <c:pt idx="2816">
                  <c:v>0.4827840000000001</c:v>
                </c:pt>
                <c:pt idx="2817">
                  <c:v>0.48311300000000001</c:v>
                </c:pt>
                <c:pt idx="2818">
                  <c:v>0.48343800000000003</c:v>
                </c:pt>
                <c:pt idx="2819">
                  <c:v>0.48376600000000003</c:v>
                </c:pt>
                <c:pt idx="2820">
                  <c:v>0.4840910000000001</c:v>
                </c:pt>
                <c:pt idx="2821">
                  <c:v>0.48441400000000007</c:v>
                </c:pt>
                <c:pt idx="2822">
                  <c:v>0.484738</c:v>
                </c:pt>
                <c:pt idx="2823">
                  <c:v>0.48506400000000005</c:v>
                </c:pt>
                <c:pt idx="2824">
                  <c:v>0.48539500000000002</c:v>
                </c:pt>
                <c:pt idx="2825">
                  <c:v>0.48571900000000001</c:v>
                </c:pt>
                <c:pt idx="2826">
                  <c:v>0.48604700000000001</c:v>
                </c:pt>
                <c:pt idx="2827">
                  <c:v>0.48637200000000014</c:v>
                </c:pt>
                <c:pt idx="2828">
                  <c:v>0.4866950000000001</c:v>
                </c:pt>
                <c:pt idx="2829">
                  <c:v>0.48701800000000006</c:v>
                </c:pt>
                <c:pt idx="2830">
                  <c:v>0.48734100000000002</c:v>
                </c:pt>
                <c:pt idx="2831">
                  <c:v>0.4876660000000001</c:v>
                </c:pt>
                <c:pt idx="2832">
                  <c:v>0.48799400000000004</c:v>
                </c:pt>
                <c:pt idx="2833">
                  <c:v>0.48832100000000006</c:v>
                </c:pt>
                <c:pt idx="2834">
                  <c:v>0.488645</c:v>
                </c:pt>
                <c:pt idx="2835">
                  <c:v>0.48897200000000007</c:v>
                </c:pt>
                <c:pt idx="2836">
                  <c:v>0.48930100000000015</c:v>
                </c:pt>
                <c:pt idx="2837">
                  <c:v>0.48962700000000009</c:v>
                </c:pt>
                <c:pt idx="2838">
                  <c:v>0.48995100000000008</c:v>
                </c:pt>
                <c:pt idx="2839">
                  <c:v>0.49027100000000001</c:v>
                </c:pt>
                <c:pt idx="2840">
                  <c:v>0.49059800000000003</c:v>
                </c:pt>
                <c:pt idx="2841">
                  <c:v>0.49092000000000008</c:v>
                </c:pt>
                <c:pt idx="2842">
                  <c:v>0.49124600000000002</c:v>
                </c:pt>
                <c:pt idx="2843">
                  <c:v>0.49157100000000009</c:v>
                </c:pt>
                <c:pt idx="2844">
                  <c:v>0.49189500000000008</c:v>
                </c:pt>
                <c:pt idx="2845">
                  <c:v>0.49222500000000002</c:v>
                </c:pt>
                <c:pt idx="2846">
                  <c:v>0.4925500000000001</c:v>
                </c:pt>
                <c:pt idx="2847">
                  <c:v>0.49287500000000006</c:v>
                </c:pt>
                <c:pt idx="2848">
                  <c:v>0.49319800000000008</c:v>
                </c:pt>
                <c:pt idx="2849">
                  <c:v>0.49353200000000008</c:v>
                </c:pt>
                <c:pt idx="2850">
                  <c:v>0.49385500000000015</c:v>
                </c:pt>
                <c:pt idx="2851">
                  <c:v>0.49418900000000016</c:v>
                </c:pt>
                <c:pt idx="2852">
                  <c:v>0.49451500000000009</c:v>
                </c:pt>
                <c:pt idx="2853">
                  <c:v>0.49483900000000008</c:v>
                </c:pt>
                <c:pt idx="2854">
                  <c:v>0.49517100000000008</c:v>
                </c:pt>
                <c:pt idx="2855">
                  <c:v>0.4954960000000001</c:v>
                </c:pt>
                <c:pt idx="2856">
                  <c:v>0.49582100000000007</c:v>
                </c:pt>
                <c:pt idx="2857">
                  <c:v>0.496145</c:v>
                </c:pt>
                <c:pt idx="2858">
                  <c:v>0.49647200000000008</c:v>
                </c:pt>
                <c:pt idx="2859">
                  <c:v>0.4967970000000001</c:v>
                </c:pt>
                <c:pt idx="2860">
                  <c:v>0.49712300000000009</c:v>
                </c:pt>
                <c:pt idx="2861">
                  <c:v>0.49744700000000008</c:v>
                </c:pt>
                <c:pt idx="2862">
                  <c:v>0.49777700000000008</c:v>
                </c:pt>
                <c:pt idx="2863">
                  <c:v>0.4981060000000001</c:v>
                </c:pt>
                <c:pt idx="2864">
                  <c:v>0.4984320000000001</c:v>
                </c:pt>
                <c:pt idx="2865">
                  <c:v>0.4987640000000001</c:v>
                </c:pt>
                <c:pt idx="2866">
                  <c:v>0.49910500000000002</c:v>
                </c:pt>
                <c:pt idx="2867">
                  <c:v>0.49943500000000002</c:v>
                </c:pt>
                <c:pt idx="2868">
                  <c:v>0.49976200000000004</c:v>
                </c:pt>
                <c:pt idx="2869">
                  <c:v>0.50010399999999988</c:v>
                </c:pt>
                <c:pt idx="2870">
                  <c:v>0.50043599999999988</c:v>
                </c:pt>
                <c:pt idx="2871">
                  <c:v>0.50076299999999985</c:v>
                </c:pt>
                <c:pt idx="2872">
                  <c:v>0.50109099999999984</c:v>
                </c:pt>
                <c:pt idx="2873">
                  <c:v>0.50141399999999992</c:v>
                </c:pt>
                <c:pt idx="2874">
                  <c:v>0.50174300000000005</c:v>
                </c:pt>
                <c:pt idx="2875">
                  <c:v>0.502077</c:v>
                </c:pt>
                <c:pt idx="2876">
                  <c:v>0.50240899999999988</c:v>
                </c:pt>
                <c:pt idx="2877">
                  <c:v>0.50274200000000002</c:v>
                </c:pt>
                <c:pt idx="2878">
                  <c:v>0.50306899999999988</c:v>
                </c:pt>
                <c:pt idx="2879">
                  <c:v>0.50339999999999996</c:v>
                </c:pt>
                <c:pt idx="2880">
                  <c:v>0.50372799999999984</c:v>
                </c:pt>
                <c:pt idx="2881">
                  <c:v>0.5040619999999999</c:v>
                </c:pt>
                <c:pt idx="2882">
                  <c:v>0.50439299999999987</c:v>
                </c:pt>
                <c:pt idx="2883">
                  <c:v>0.50472099999999998</c:v>
                </c:pt>
                <c:pt idx="2884">
                  <c:v>0.505054</c:v>
                </c:pt>
                <c:pt idx="2885">
                  <c:v>0.50538799999999973</c:v>
                </c:pt>
                <c:pt idx="2886">
                  <c:v>0.50571699999999986</c:v>
                </c:pt>
                <c:pt idx="2887">
                  <c:v>0.506046</c:v>
                </c:pt>
                <c:pt idx="2888">
                  <c:v>0.50637500000000002</c:v>
                </c:pt>
                <c:pt idx="2889">
                  <c:v>0.50670300000000001</c:v>
                </c:pt>
                <c:pt idx="2890">
                  <c:v>0.50703799999999988</c:v>
                </c:pt>
                <c:pt idx="2891">
                  <c:v>0.50737299999999985</c:v>
                </c:pt>
                <c:pt idx="2892">
                  <c:v>0.50769799999999998</c:v>
                </c:pt>
                <c:pt idx="2893">
                  <c:v>0.50803599999999993</c:v>
                </c:pt>
                <c:pt idx="2894">
                  <c:v>0.50836599999999987</c:v>
                </c:pt>
                <c:pt idx="2895">
                  <c:v>0.50869299999999984</c:v>
                </c:pt>
                <c:pt idx="2896">
                  <c:v>0.50902599999999998</c:v>
                </c:pt>
                <c:pt idx="2897">
                  <c:v>0.50936599999999987</c:v>
                </c:pt>
                <c:pt idx="2898">
                  <c:v>0.50969699999999996</c:v>
                </c:pt>
                <c:pt idx="2899">
                  <c:v>0.51002499999999984</c:v>
                </c:pt>
                <c:pt idx="2900">
                  <c:v>0.51035599999999992</c:v>
                </c:pt>
                <c:pt idx="2901">
                  <c:v>0.51068599999999997</c:v>
                </c:pt>
                <c:pt idx="2902">
                  <c:v>0.51101399999999986</c:v>
                </c:pt>
                <c:pt idx="2903">
                  <c:v>0.51134199999999996</c:v>
                </c:pt>
                <c:pt idx="2904">
                  <c:v>0.51167799999999997</c:v>
                </c:pt>
                <c:pt idx="2905">
                  <c:v>0.51200699999999988</c:v>
                </c:pt>
                <c:pt idx="2906">
                  <c:v>0.51233699999999993</c:v>
                </c:pt>
                <c:pt idx="2907">
                  <c:v>0.51267499999999999</c:v>
                </c:pt>
                <c:pt idx="2908">
                  <c:v>0.51301299999999994</c:v>
                </c:pt>
                <c:pt idx="2909">
                  <c:v>0.51335399999999987</c:v>
                </c:pt>
                <c:pt idx="2910">
                  <c:v>0.51368499999999984</c:v>
                </c:pt>
                <c:pt idx="2911">
                  <c:v>0.51401599999999992</c:v>
                </c:pt>
                <c:pt idx="2912">
                  <c:v>0.51434599999999997</c:v>
                </c:pt>
                <c:pt idx="2913">
                  <c:v>0.51467900000000011</c:v>
                </c:pt>
                <c:pt idx="2914">
                  <c:v>0.51500400000000002</c:v>
                </c:pt>
                <c:pt idx="2915">
                  <c:v>0.51532599999999984</c:v>
                </c:pt>
                <c:pt idx="2916">
                  <c:v>0.51565700000000003</c:v>
                </c:pt>
                <c:pt idx="2917">
                  <c:v>0.515984</c:v>
                </c:pt>
                <c:pt idx="2918">
                  <c:v>0.51630900000000002</c:v>
                </c:pt>
                <c:pt idx="2919">
                  <c:v>0.51663999999999999</c:v>
                </c:pt>
                <c:pt idx="2920">
                  <c:v>0.51696699999999973</c:v>
                </c:pt>
                <c:pt idx="2921">
                  <c:v>0.51729499999999984</c:v>
                </c:pt>
                <c:pt idx="2922">
                  <c:v>0.51762600000000003</c:v>
                </c:pt>
                <c:pt idx="2923">
                  <c:v>0.51795800000000003</c:v>
                </c:pt>
                <c:pt idx="2924">
                  <c:v>0.51828799999999986</c:v>
                </c:pt>
                <c:pt idx="2925">
                  <c:v>0.51861699999999988</c:v>
                </c:pt>
                <c:pt idx="2926">
                  <c:v>0.51895100000000005</c:v>
                </c:pt>
                <c:pt idx="2927">
                  <c:v>0.519289</c:v>
                </c:pt>
                <c:pt idx="2928">
                  <c:v>0.51962500000000011</c:v>
                </c:pt>
                <c:pt idx="2929">
                  <c:v>0.519953</c:v>
                </c:pt>
                <c:pt idx="2930">
                  <c:v>0.52028599999999992</c:v>
                </c:pt>
                <c:pt idx="2931">
                  <c:v>0.52061999999999997</c:v>
                </c:pt>
                <c:pt idx="2932">
                  <c:v>0.52094600000000002</c:v>
                </c:pt>
                <c:pt idx="2933">
                  <c:v>0.52127500000000004</c:v>
                </c:pt>
                <c:pt idx="2934">
                  <c:v>0.52160700000000004</c:v>
                </c:pt>
                <c:pt idx="2935">
                  <c:v>0.52193400000000001</c:v>
                </c:pt>
                <c:pt idx="2936">
                  <c:v>0.52225999999999984</c:v>
                </c:pt>
                <c:pt idx="2937">
                  <c:v>0.52258199999999988</c:v>
                </c:pt>
                <c:pt idx="2938">
                  <c:v>0.52291699999999985</c:v>
                </c:pt>
                <c:pt idx="2939">
                  <c:v>0.52324999999999999</c:v>
                </c:pt>
                <c:pt idx="2940">
                  <c:v>0.52358599999999988</c:v>
                </c:pt>
                <c:pt idx="2941">
                  <c:v>0.52391799999999988</c:v>
                </c:pt>
                <c:pt idx="2942">
                  <c:v>0.52425199999999994</c:v>
                </c:pt>
                <c:pt idx="2943">
                  <c:v>0.52458399999999994</c:v>
                </c:pt>
                <c:pt idx="2944">
                  <c:v>0.52491599999999994</c:v>
                </c:pt>
                <c:pt idx="2945">
                  <c:v>0.52525100000000002</c:v>
                </c:pt>
                <c:pt idx="2946">
                  <c:v>0.52557699999999985</c:v>
                </c:pt>
                <c:pt idx="2947">
                  <c:v>0.52590199999999998</c:v>
                </c:pt>
                <c:pt idx="2948">
                  <c:v>0.52623699999999973</c:v>
                </c:pt>
                <c:pt idx="2949">
                  <c:v>0.52657599999999993</c:v>
                </c:pt>
                <c:pt idx="2950">
                  <c:v>0.52691199999999994</c:v>
                </c:pt>
                <c:pt idx="2951">
                  <c:v>0.52723699999999984</c:v>
                </c:pt>
                <c:pt idx="2952">
                  <c:v>0.52757100000000001</c:v>
                </c:pt>
                <c:pt idx="2953">
                  <c:v>0.52790899999999996</c:v>
                </c:pt>
                <c:pt idx="2954">
                  <c:v>0.52824700000000002</c:v>
                </c:pt>
                <c:pt idx="2955">
                  <c:v>0.52857100000000001</c:v>
                </c:pt>
                <c:pt idx="2956">
                  <c:v>0.52890700000000002</c:v>
                </c:pt>
                <c:pt idx="2957">
                  <c:v>0.52923900000000001</c:v>
                </c:pt>
                <c:pt idx="2958">
                  <c:v>0.52957599999999994</c:v>
                </c:pt>
                <c:pt idx="2959">
                  <c:v>0.52991900000000003</c:v>
                </c:pt>
                <c:pt idx="2960">
                  <c:v>0.53024800000000005</c:v>
                </c:pt>
                <c:pt idx="2961">
                  <c:v>0.53058099999999986</c:v>
                </c:pt>
                <c:pt idx="2962">
                  <c:v>0.53091100000000002</c:v>
                </c:pt>
                <c:pt idx="2963">
                  <c:v>0.53123900000000002</c:v>
                </c:pt>
                <c:pt idx="2964">
                  <c:v>0.53156799999999993</c:v>
                </c:pt>
                <c:pt idx="2965">
                  <c:v>0.53189399999999998</c:v>
                </c:pt>
                <c:pt idx="2966">
                  <c:v>0.53222599999999998</c:v>
                </c:pt>
                <c:pt idx="2967">
                  <c:v>0.53255399999999986</c:v>
                </c:pt>
                <c:pt idx="2968">
                  <c:v>0.53287899999999999</c:v>
                </c:pt>
                <c:pt idx="2969">
                  <c:v>0.53321699999999994</c:v>
                </c:pt>
                <c:pt idx="2970">
                  <c:v>0.53354699999999988</c:v>
                </c:pt>
                <c:pt idx="2971">
                  <c:v>0.533883</c:v>
                </c:pt>
                <c:pt idx="2972">
                  <c:v>0.53422099999999983</c:v>
                </c:pt>
                <c:pt idx="2973">
                  <c:v>0.534551</c:v>
                </c:pt>
                <c:pt idx="2974">
                  <c:v>0.534883</c:v>
                </c:pt>
                <c:pt idx="2975">
                  <c:v>0.535219</c:v>
                </c:pt>
                <c:pt idx="2976">
                  <c:v>0.53554999999999997</c:v>
                </c:pt>
                <c:pt idx="2977">
                  <c:v>0.53587700000000005</c:v>
                </c:pt>
                <c:pt idx="2978">
                  <c:v>0.536215</c:v>
                </c:pt>
                <c:pt idx="2979">
                  <c:v>0.53654800000000002</c:v>
                </c:pt>
                <c:pt idx="2980">
                  <c:v>0.53688400000000003</c:v>
                </c:pt>
                <c:pt idx="2981">
                  <c:v>0.537219</c:v>
                </c:pt>
                <c:pt idx="2982">
                  <c:v>0.53755299999999973</c:v>
                </c:pt>
                <c:pt idx="2983">
                  <c:v>0.53788499999999984</c:v>
                </c:pt>
                <c:pt idx="2984">
                  <c:v>0.53821299999999994</c:v>
                </c:pt>
                <c:pt idx="2985">
                  <c:v>0.53853799999999985</c:v>
                </c:pt>
                <c:pt idx="2986">
                  <c:v>0.53886599999999996</c:v>
                </c:pt>
                <c:pt idx="2987">
                  <c:v>0.53919700000000004</c:v>
                </c:pt>
                <c:pt idx="2988">
                  <c:v>0.53953699999999993</c:v>
                </c:pt>
                <c:pt idx="2989">
                  <c:v>0.53987900000000011</c:v>
                </c:pt>
                <c:pt idx="2990">
                  <c:v>0.54021199999999991</c:v>
                </c:pt>
                <c:pt idx="2991">
                  <c:v>0.540543</c:v>
                </c:pt>
                <c:pt idx="2992">
                  <c:v>0.54087300000000005</c:v>
                </c:pt>
                <c:pt idx="2993">
                  <c:v>0.54120100000000004</c:v>
                </c:pt>
                <c:pt idx="2994">
                  <c:v>0.54153099999999987</c:v>
                </c:pt>
                <c:pt idx="2995">
                  <c:v>0.54185899999999998</c:v>
                </c:pt>
                <c:pt idx="2996">
                  <c:v>0.54219399999999984</c:v>
                </c:pt>
                <c:pt idx="2997">
                  <c:v>0.54252100000000003</c:v>
                </c:pt>
                <c:pt idx="2998">
                  <c:v>0.54284800000000011</c:v>
                </c:pt>
                <c:pt idx="2999">
                  <c:v>0.54317899999999997</c:v>
                </c:pt>
                <c:pt idx="3000">
                  <c:v>0.54351099999999986</c:v>
                </c:pt>
                <c:pt idx="3001">
                  <c:v>0.54384500000000013</c:v>
                </c:pt>
                <c:pt idx="3002">
                  <c:v>0.54418</c:v>
                </c:pt>
                <c:pt idx="3003">
                  <c:v>0.54452500000000004</c:v>
                </c:pt>
                <c:pt idx="3004">
                  <c:v>0.54485899999999998</c:v>
                </c:pt>
                <c:pt idx="3005">
                  <c:v>0.54518999999999984</c:v>
                </c:pt>
                <c:pt idx="3006">
                  <c:v>0.54551699999999992</c:v>
                </c:pt>
                <c:pt idx="3007">
                  <c:v>0.54586000000000001</c:v>
                </c:pt>
                <c:pt idx="3008">
                  <c:v>0.54619300000000004</c:v>
                </c:pt>
                <c:pt idx="3009">
                  <c:v>0.54651899999999987</c:v>
                </c:pt>
                <c:pt idx="3010">
                  <c:v>0.54684900000000014</c:v>
                </c:pt>
                <c:pt idx="3011">
                  <c:v>0.54718199999999984</c:v>
                </c:pt>
                <c:pt idx="3012">
                  <c:v>0.54752299999999987</c:v>
                </c:pt>
                <c:pt idx="3013">
                  <c:v>0.54785099999999998</c:v>
                </c:pt>
                <c:pt idx="3014">
                  <c:v>0.54817899999999997</c:v>
                </c:pt>
                <c:pt idx="3015">
                  <c:v>0.54850599999999994</c:v>
                </c:pt>
                <c:pt idx="3016">
                  <c:v>0.54883300000000002</c:v>
                </c:pt>
                <c:pt idx="3017">
                  <c:v>0.54916399999999987</c:v>
                </c:pt>
                <c:pt idx="3018">
                  <c:v>0.54949400000000004</c:v>
                </c:pt>
                <c:pt idx="3019">
                  <c:v>0.54982500000000012</c:v>
                </c:pt>
                <c:pt idx="3020">
                  <c:v>0.55015400000000003</c:v>
                </c:pt>
                <c:pt idx="3021">
                  <c:v>0.55048699999999973</c:v>
                </c:pt>
                <c:pt idx="3022">
                  <c:v>0.55081599999999997</c:v>
                </c:pt>
                <c:pt idx="3023">
                  <c:v>0.55114799999999997</c:v>
                </c:pt>
                <c:pt idx="3024">
                  <c:v>0.55147699999999988</c:v>
                </c:pt>
                <c:pt idx="3025">
                  <c:v>0.55181400000000003</c:v>
                </c:pt>
                <c:pt idx="3026">
                  <c:v>0.55213800000000002</c:v>
                </c:pt>
                <c:pt idx="3027">
                  <c:v>0.55247299999999988</c:v>
                </c:pt>
                <c:pt idx="3028">
                  <c:v>0.55280700000000005</c:v>
                </c:pt>
                <c:pt idx="3029">
                  <c:v>0.55313800000000002</c:v>
                </c:pt>
                <c:pt idx="3030">
                  <c:v>0.55347199999999996</c:v>
                </c:pt>
                <c:pt idx="3031">
                  <c:v>0.55381199999999997</c:v>
                </c:pt>
                <c:pt idx="3032">
                  <c:v>0.55414699999999983</c:v>
                </c:pt>
                <c:pt idx="3033">
                  <c:v>0.55447999999999997</c:v>
                </c:pt>
                <c:pt idx="3034">
                  <c:v>0.554817</c:v>
                </c:pt>
                <c:pt idx="3035">
                  <c:v>0.55515499999999984</c:v>
                </c:pt>
                <c:pt idx="3036">
                  <c:v>0.55547999999999997</c:v>
                </c:pt>
                <c:pt idx="3037">
                  <c:v>0.555813</c:v>
                </c:pt>
                <c:pt idx="3038">
                  <c:v>0.55614500000000011</c:v>
                </c:pt>
                <c:pt idx="3039">
                  <c:v>0.55647199999999997</c:v>
                </c:pt>
                <c:pt idx="3040">
                  <c:v>0.55681199999999997</c:v>
                </c:pt>
                <c:pt idx="3041">
                  <c:v>0.55714600000000003</c:v>
                </c:pt>
                <c:pt idx="3042">
                  <c:v>0.55748500000000001</c:v>
                </c:pt>
                <c:pt idx="3043">
                  <c:v>0.55781199999999997</c:v>
                </c:pt>
                <c:pt idx="3044">
                  <c:v>0.55814399999999997</c:v>
                </c:pt>
                <c:pt idx="3045">
                  <c:v>0.55847999999999998</c:v>
                </c:pt>
                <c:pt idx="3046">
                  <c:v>0.55880700000000005</c:v>
                </c:pt>
                <c:pt idx="3047">
                  <c:v>0.55914200000000003</c:v>
                </c:pt>
                <c:pt idx="3048">
                  <c:v>0.55948100000000001</c:v>
                </c:pt>
                <c:pt idx="3049">
                  <c:v>0.55981099999999984</c:v>
                </c:pt>
                <c:pt idx="3050">
                  <c:v>0.56014100000000011</c:v>
                </c:pt>
                <c:pt idx="3051">
                  <c:v>0.560477</c:v>
                </c:pt>
                <c:pt idx="3052">
                  <c:v>0.56081999999999999</c:v>
                </c:pt>
                <c:pt idx="3053">
                  <c:v>0.56115400000000004</c:v>
                </c:pt>
                <c:pt idx="3054">
                  <c:v>0.56148500000000001</c:v>
                </c:pt>
                <c:pt idx="3055">
                  <c:v>0.56182299999999996</c:v>
                </c:pt>
                <c:pt idx="3056">
                  <c:v>0.56215999999999999</c:v>
                </c:pt>
                <c:pt idx="3057">
                  <c:v>0.56249099999999996</c:v>
                </c:pt>
                <c:pt idx="3058">
                  <c:v>0.56282600000000005</c:v>
                </c:pt>
                <c:pt idx="3059">
                  <c:v>0.56316199999999994</c:v>
                </c:pt>
                <c:pt idx="3060">
                  <c:v>0.56348900000000002</c:v>
                </c:pt>
                <c:pt idx="3061">
                  <c:v>0.56383000000000005</c:v>
                </c:pt>
                <c:pt idx="3062">
                  <c:v>0.56416599999999983</c:v>
                </c:pt>
                <c:pt idx="3063">
                  <c:v>0.56449499999999997</c:v>
                </c:pt>
                <c:pt idx="3064">
                  <c:v>0.56482800000000011</c:v>
                </c:pt>
                <c:pt idx="3065">
                  <c:v>0.56516299999999986</c:v>
                </c:pt>
                <c:pt idx="3066">
                  <c:v>0.56549899999999997</c:v>
                </c:pt>
                <c:pt idx="3067">
                  <c:v>0.56582900000000014</c:v>
                </c:pt>
                <c:pt idx="3068">
                  <c:v>0.56615499999999996</c:v>
                </c:pt>
                <c:pt idx="3069">
                  <c:v>0.56648399999999988</c:v>
                </c:pt>
                <c:pt idx="3070">
                  <c:v>0.56681800000000004</c:v>
                </c:pt>
                <c:pt idx="3071">
                  <c:v>0.56715499999999996</c:v>
                </c:pt>
                <c:pt idx="3072">
                  <c:v>0.56748900000000002</c:v>
                </c:pt>
                <c:pt idx="3073">
                  <c:v>0.56782100000000013</c:v>
                </c:pt>
                <c:pt idx="3074">
                  <c:v>0.56816599999999984</c:v>
                </c:pt>
                <c:pt idx="3075">
                  <c:v>0.56850400000000001</c:v>
                </c:pt>
                <c:pt idx="3076">
                  <c:v>0.56883799999999984</c:v>
                </c:pt>
                <c:pt idx="3077">
                  <c:v>0.56917700000000004</c:v>
                </c:pt>
                <c:pt idx="3078">
                  <c:v>0.56950500000000004</c:v>
                </c:pt>
                <c:pt idx="3079">
                  <c:v>0.56983499999999998</c:v>
                </c:pt>
                <c:pt idx="3080">
                  <c:v>0.57016699999999987</c:v>
                </c:pt>
                <c:pt idx="3081">
                  <c:v>0.57050000000000001</c:v>
                </c:pt>
                <c:pt idx="3082">
                  <c:v>0.57082699999999997</c:v>
                </c:pt>
                <c:pt idx="3083">
                  <c:v>0.57115899999999997</c:v>
                </c:pt>
                <c:pt idx="3084">
                  <c:v>0.57149799999999984</c:v>
                </c:pt>
                <c:pt idx="3085">
                  <c:v>0.57183499999999998</c:v>
                </c:pt>
                <c:pt idx="3086">
                  <c:v>0.57218400000000003</c:v>
                </c:pt>
                <c:pt idx="3087">
                  <c:v>0.57252199999999998</c:v>
                </c:pt>
                <c:pt idx="3088">
                  <c:v>0.57285699999999984</c:v>
                </c:pt>
                <c:pt idx="3089">
                  <c:v>0.57320099999999996</c:v>
                </c:pt>
                <c:pt idx="3090">
                  <c:v>0.57354000000000005</c:v>
                </c:pt>
                <c:pt idx="3091">
                  <c:v>0.573882</c:v>
                </c:pt>
                <c:pt idx="3092">
                  <c:v>0.57420599999999999</c:v>
                </c:pt>
                <c:pt idx="3093">
                  <c:v>0.57455199999999984</c:v>
                </c:pt>
                <c:pt idx="3094">
                  <c:v>0.57489000000000012</c:v>
                </c:pt>
                <c:pt idx="3095">
                  <c:v>0.57524100000000011</c:v>
                </c:pt>
                <c:pt idx="3096">
                  <c:v>0.57557999999999998</c:v>
                </c:pt>
                <c:pt idx="3097">
                  <c:v>0.57593300000000003</c:v>
                </c:pt>
                <c:pt idx="3098">
                  <c:v>0.57627399999999984</c:v>
                </c:pt>
                <c:pt idx="3099">
                  <c:v>0.57660500000000015</c:v>
                </c:pt>
                <c:pt idx="3100">
                  <c:v>0.57695200000000002</c:v>
                </c:pt>
                <c:pt idx="3101">
                  <c:v>0.57729900000000012</c:v>
                </c:pt>
                <c:pt idx="3102">
                  <c:v>0.57764100000000007</c:v>
                </c:pt>
                <c:pt idx="3103">
                  <c:v>0.57798400000000005</c:v>
                </c:pt>
                <c:pt idx="3104">
                  <c:v>0.57831599999999994</c:v>
                </c:pt>
                <c:pt idx="3105">
                  <c:v>0.57867200000000008</c:v>
                </c:pt>
                <c:pt idx="3106">
                  <c:v>0.579017</c:v>
                </c:pt>
                <c:pt idx="3107">
                  <c:v>0.57935400000000004</c:v>
                </c:pt>
                <c:pt idx="3108">
                  <c:v>0.57970400000000011</c:v>
                </c:pt>
                <c:pt idx="3109">
                  <c:v>0.58005099999999987</c:v>
                </c:pt>
                <c:pt idx="3110">
                  <c:v>0.58038099999999992</c:v>
                </c:pt>
                <c:pt idx="3111">
                  <c:v>0.58072100000000004</c:v>
                </c:pt>
                <c:pt idx="3112">
                  <c:v>0.581071</c:v>
                </c:pt>
                <c:pt idx="3113">
                  <c:v>0.58141199999999982</c:v>
                </c:pt>
                <c:pt idx="3114">
                  <c:v>0.58174199999999998</c:v>
                </c:pt>
                <c:pt idx="3115">
                  <c:v>0.58208399999999993</c:v>
                </c:pt>
                <c:pt idx="3116">
                  <c:v>0.58241999999999994</c:v>
                </c:pt>
                <c:pt idx="3117">
                  <c:v>0.58277100000000004</c:v>
                </c:pt>
                <c:pt idx="3118">
                  <c:v>0.5831059999999999</c:v>
                </c:pt>
                <c:pt idx="3119">
                  <c:v>0.58345199999999986</c:v>
                </c:pt>
                <c:pt idx="3120">
                  <c:v>0.583785</c:v>
                </c:pt>
                <c:pt idx="3121">
                  <c:v>0.58412699999999973</c:v>
                </c:pt>
                <c:pt idx="3122">
                  <c:v>0.58447099999999985</c:v>
                </c:pt>
                <c:pt idx="3123">
                  <c:v>0.58482100000000004</c:v>
                </c:pt>
                <c:pt idx="3124">
                  <c:v>0.58515899999999987</c:v>
                </c:pt>
                <c:pt idx="3125">
                  <c:v>0.58551199999999981</c:v>
                </c:pt>
                <c:pt idx="3126">
                  <c:v>0.58587</c:v>
                </c:pt>
                <c:pt idx="3127">
                  <c:v>0.58620799999999973</c:v>
                </c:pt>
                <c:pt idx="3128">
                  <c:v>0.58653499999999992</c:v>
                </c:pt>
                <c:pt idx="3129">
                  <c:v>0.58687599999999984</c:v>
                </c:pt>
                <c:pt idx="3130">
                  <c:v>0.58721199999999985</c:v>
                </c:pt>
                <c:pt idx="3131">
                  <c:v>0.58755799999999991</c:v>
                </c:pt>
                <c:pt idx="3132">
                  <c:v>0.58790500000000001</c:v>
                </c:pt>
                <c:pt idx="3133">
                  <c:v>0.58824100000000001</c:v>
                </c:pt>
                <c:pt idx="3134">
                  <c:v>0.58859099999999986</c:v>
                </c:pt>
                <c:pt idx="3135">
                  <c:v>0.58892900000000004</c:v>
                </c:pt>
                <c:pt idx="3136">
                  <c:v>0.58928299999999989</c:v>
                </c:pt>
                <c:pt idx="3137">
                  <c:v>0.589615</c:v>
                </c:pt>
                <c:pt idx="3138">
                  <c:v>0.58997100000000002</c:v>
                </c:pt>
                <c:pt idx="3139">
                  <c:v>0.59031299999999975</c:v>
                </c:pt>
                <c:pt idx="3140">
                  <c:v>0.59065800000000002</c:v>
                </c:pt>
                <c:pt idx="3141">
                  <c:v>0.59101099999999973</c:v>
                </c:pt>
                <c:pt idx="3142">
                  <c:v>0.59133799999999992</c:v>
                </c:pt>
                <c:pt idx="3143">
                  <c:v>0.59168399999999988</c:v>
                </c:pt>
                <c:pt idx="3144">
                  <c:v>0.59203299999999992</c:v>
                </c:pt>
                <c:pt idx="3145">
                  <c:v>0.59238899999999994</c:v>
                </c:pt>
                <c:pt idx="3146">
                  <c:v>0.59272899999999984</c:v>
                </c:pt>
                <c:pt idx="3147">
                  <c:v>0.59307799999999988</c:v>
                </c:pt>
                <c:pt idx="3148">
                  <c:v>0.59341599999999983</c:v>
                </c:pt>
                <c:pt idx="3149">
                  <c:v>0.5937659999999999</c:v>
                </c:pt>
                <c:pt idx="3150">
                  <c:v>0.59410699999999994</c:v>
                </c:pt>
                <c:pt idx="3151">
                  <c:v>0.59444699999999973</c:v>
                </c:pt>
                <c:pt idx="3152">
                  <c:v>0.59479300000000002</c:v>
                </c:pt>
                <c:pt idx="3153">
                  <c:v>0.59515499999999988</c:v>
                </c:pt>
                <c:pt idx="3154">
                  <c:v>0.59549999999999992</c:v>
                </c:pt>
                <c:pt idx="3155">
                  <c:v>0.59584400000000004</c:v>
                </c:pt>
                <c:pt idx="3156">
                  <c:v>0.596194</c:v>
                </c:pt>
                <c:pt idx="3157">
                  <c:v>0.59653999999999985</c:v>
                </c:pt>
                <c:pt idx="3158">
                  <c:v>0.59689499999999984</c:v>
                </c:pt>
                <c:pt idx="3159">
                  <c:v>0.59724199999999994</c:v>
                </c:pt>
                <c:pt idx="3160">
                  <c:v>0.59758599999999973</c:v>
                </c:pt>
                <c:pt idx="3161">
                  <c:v>0.59793099999999988</c:v>
                </c:pt>
                <c:pt idx="3162">
                  <c:v>0.59827699999999973</c:v>
                </c:pt>
                <c:pt idx="3163">
                  <c:v>0.59861399999999987</c:v>
                </c:pt>
                <c:pt idx="3164">
                  <c:v>0.59895799999999988</c:v>
                </c:pt>
                <c:pt idx="3165">
                  <c:v>0.59930199999999989</c:v>
                </c:pt>
                <c:pt idx="3166">
                  <c:v>0.59963299999999986</c:v>
                </c:pt>
                <c:pt idx="3167">
                  <c:v>0.59998099999999988</c:v>
                </c:pt>
                <c:pt idx="3168">
                  <c:v>0.60034299999999996</c:v>
                </c:pt>
                <c:pt idx="3169">
                  <c:v>0.60068200000000005</c:v>
                </c:pt>
                <c:pt idx="3170">
                  <c:v>0.60102400000000011</c:v>
                </c:pt>
                <c:pt idx="3171">
                  <c:v>0.60136900000000004</c:v>
                </c:pt>
                <c:pt idx="3172">
                  <c:v>0.6017300000000001</c:v>
                </c:pt>
                <c:pt idx="3173">
                  <c:v>0.60206499999999996</c:v>
                </c:pt>
                <c:pt idx="3174">
                  <c:v>0.60241999999999996</c:v>
                </c:pt>
                <c:pt idx="3175">
                  <c:v>0.60276399999999997</c:v>
                </c:pt>
                <c:pt idx="3176">
                  <c:v>0.60311000000000003</c:v>
                </c:pt>
                <c:pt idx="3177">
                  <c:v>0.60345499999999996</c:v>
                </c:pt>
                <c:pt idx="3178">
                  <c:v>0.60379200000000011</c:v>
                </c:pt>
                <c:pt idx="3179">
                  <c:v>0.60413099999999997</c:v>
                </c:pt>
                <c:pt idx="3180">
                  <c:v>0.60446500000000003</c:v>
                </c:pt>
                <c:pt idx="3181">
                  <c:v>0.60481700000000005</c:v>
                </c:pt>
                <c:pt idx="3182">
                  <c:v>0.60515200000000002</c:v>
                </c:pt>
                <c:pt idx="3183">
                  <c:v>0.60549299999999984</c:v>
                </c:pt>
                <c:pt idx="3184">
                  <c:v>0.60584000000000016</c:v>
                </c:pt>
                <c:pt idx="3185">
                  <c:v>0.60618700000000003</c:v>
                </c:pt>
                <c:pt idx="3186">
                  <c:v>0.60653599999999996</c:v>
                </c:pt>
                <c:pt idx="3187">
                  <c:v>0.60688200000000003</c:v>
                </c:pt>
                <c:pt idx="3188">
                  <c:v>0.60722500000000013</c:v>
                </c:pt>
                <c:pt idx="3189">
                  <c:v>0.60757399999999984</c:v>
                </c:pt>
                <c:pt idx="3190">
                  <c:v>0.60791799999999996</c:v>
                </c:pt>
                <c:pt idx="3191">
                  <c:v>0.60826800000000003</c:v>
                </c:pt>
                <c:pt idx="3192">
                  <c:v>0.60860900000000007</c:v>
                </c:pt>
                <c:pt idx="3193">
                  <c:v>0.60895699999999997</c:v>
                </c:pt>
                <c:pt idx="3194">
                  <c:v>0.60930499999999999</c:v>
                </c:pt>
                <c:pt idx="3195">
                  <c:v>0.60964400000000007</c:v>
                </c:pt>
                <c:pt idx="3196">
                  <c:v>0.60999600000000009</c:v>
                </c:pt>
                <c:pt idx="3197">
                  <c:v>0.61034699999999997</c:v>
                </c:pt>
                <c:pt idx="3198">
                  <c:v>0.61070600000000008</c:v>
                </c:pt>
                <c:pt idx="3199">
                  <c:v>0.61106499999999997</c:v>
                </c:pt>
                <c:pt idx="3200">
                  <c:v>0.61140499999999998</c:v>
                </c:pt>
                <c:pt idx="3201">
                  <c:v>0.61173999999999995</c:v>
                </c:pt>
                <c:pt idx="3202">
                  <c:v>0.61209000000000013</c:v>
                </c:pt>
                <c:pt idx="3203">
                  <c:v>0.61243499999999984</c:v>
                </c:pt>
                <c:pt idx="3204">
                  <c:v>0.61278600000000005</c:v>
                </c:pt>
                <c:pt idx="3205">
                  <c:v>0.61312500000000014</c:v>
                </c:pt>
                <c:pt idx="3206">
                  <c:v>0.61346199999999984</c:v>
                </c:pt>
                <c:pt idx="3207">
                  <c:v>0.61380800000000013</c:v>
                </c:pt>
                <c:pt idx="3208">
                  <c:v>0.61414800000000014</c:v>
                </c:pt>
                <c:pt idx="3209">
                  <c:v>0.61450000000000005</c:v>
                </c:pt>
                <c:pt idx="3210">
                  <c:v>0.61485400000000012</c:v>
                </c:pt>
                <c:pt idx="3211">
                  <c:v>0.61519900000000016</c:v>
                </c:pt>
                <c:pt idx="3212">
                  <c:v>0.61553800000000003</c:v>
                </c:pt>
                <c:pt idx="3213">
                  <c:v>0.61587800000000015</c:v>
                </c:pt>
                <c:pt idx="3214">
                  <c:v>0.61622200000000005</c:v>
                </c:pt>
                <c:pt idx="3215">
                  <c:v>0.61655899999999997</c:v>
                </c:pt>
                <c:pt idx="3216">
                  <c:v>0.61689900000000009</c:v>
                </c:pt>
                <c:pt idx="3217">
                  <c:v>0.61723700000000004</c:v>
                </c:pt>
                <c:pt idx="3218">
                  <c:v>0.61758100000000005</c:v>
                </c:pt>
                <c:pt idx="3219">
                  <c:v>0.61793100000000012</c:v>
                </c:pt>
                <c:pt idx="3220">
                  <c:v>0.61826300000000001</c:v>
                </c:pt>
                <c:pt idx="3221">
                  <c:v>0.61862300000000014</c:v>
                </c:pt>
                <c:pt idx="3222">
                  <c:v>0.61896600000000002</c:v>
                </c:pt>
                <c:pt idx="3223">
                  <c:v>0.61930799999999997</c:v>
                </c:pt>
                <c:pt idx="3224">
                  <c:v>0.61964900000000023</c:v>
                </c:pt>
                <c:pt idx="3225">
                  <c:v>0.61999400000000016</c:v>
                </c:pt>
                <c:pt idx="3226">
                  <c:v>0.62034000000000011</c:v>
                </c:pt>
                <c:pt idx="3227">
                  <c:v>0.62068800000000013</c:v>
                </c:pt>
                <c:pt idx="3228">
                  <c:v>0.62103100000000011</c:v>
                </c:pt>
                <c:pt idx="3229">
                  <c:v>0.62137100000000012</c:v>
                </c:pt>
                <c:pt idx="3230">
                  <c:v>0.62172500000000008</c:v>
                </c:pt>
                <c:pt idx="3231">
                  <c:v>0.62206499999999998</c:v>
                </c:pt>
                <c:pt idx="3232">
                  <c:v>0.62239800000000012</c:v>
                </c:pt>
                <c:pt idx="3233">
                  <c:v>0.62275400000000014</c:v>
                </c:pt>
                <c:pt idx="3234">
                  <c:v>0.62310600000000005</c:v>
                </c:pt>
                <c:pt idx="3235">
                  <c:v>0.62343599999999999</c:v>
                </c:pt>
                <c:pt idx="3236">
                  <c:v>0.62378599999999995</c:v>
                </c:pt>
                <c:pt idx="3237">
                  <c:v>0.62413300000000005</c:v>
                </c:pt>
                <c:pt idx="3238">
                  <c:v>0.62447699999999984</c:v>
                </c:pt>
                <c:pt idx="3239">
                  <c:v>0.62481399999999998</c:v>
                </c:pt>
                <c:pt idx="3240">
                  <c:v>0.62515299999999996</c:v>
                </c:pt>
                <c:pt idx="3241">
                  <c:v>0.62550499999999998</c:v>
                </c:pt>
                <c:pt idx="3242">
                  <c:v>0.62584400000000007</c:v>
                </c:pt>
                <c:pt idx="3243">
                  <c:v>0.62617800000000012</c:v>
                </c:pt>
                <c:pt idx="3244">
                  <c:v>0.62651500000000004</c:v>
                </c:pt>
                <c:pt idx="3245">
                  <c:v>0.62686799999999998</c:v>
                </c:pt>
                <c:pt idx="3246">
                  <c:v>0.62722199999999995</c:v>
                </c:pt>
                <c:pt idx="3247">
                  <c:v>0.62756500000000004</c:v>
                </c:pt>
                <c:pt idx="3248">
                  <c:v>0.62791200000000003</c:v>
                </c:pt>
                <c:pt idx="3249">
                  <c:v>0.62825900000000012</c:v>
                </c:pt>
                <c:pt idx="3250">
                  <c:v>0.62859600000000004</c:v>
                </c:pt>
                <c:pt idx="3251">
                  <c:v>0.62893500000000013</c:v>
                </c:pt>
                <c:pt idx="3252">
                  <c:v>0.62927100000000014</c:v>
                </c:pt>
                <c:pt idx="3253">
                  <c:v>0.62960700000000014</c:v>
                </c:pt>
                <c:pt idx="3254">
                  <c:v>0.62995400000000012</c:v>
                </c:pt>
                <c:pt idx="3255">
                  <c:v>0.63029000000000013</c:v>
                </c:pt>
                <c:pt idx="3256">
                  <c:v>0.63063899999999995</c:v>
                </c:pt>
                <c:pt idx="3257">
                  <c:v>0.63099200000000011</c:v>
                </c:pt>
                <c:pt idx="3258">
                  <c:v>0.63134000000000012</c:v>
                </c:pt>
                <c:pt idx="3259">
                  <c:v>0.63168700000000011</c:v>
                </c:pt>
                <c:pt idx="3260">
                  <c:v>0.63202800000000015</c:v>
                </c:pt>
                <c:pt idx="3261">
                  <c:v>0.63236700000000001</c:v>
                </c:pt>
                <c:pt idx="3262">
                  <c:v>0.63271100000000013</c:v>
                </c:pt>
                <c:pt idx="3263">
                  <c:v>0.63304900000000008</c:v>
                </c:pt>
                <c:pt idx="3264">
                  <c:v>0.633382</c:v>
                </c:pt>
                <c:pt idx="3265">
                  <c:v>0.63372300000000015</c:v>
                </c:pt>
                <c:pt idx="3266">
                  <c:v>0.63407500000000028</c:v>
                </c:pt>
                <c:pt idx="3267">
                  <c:v>0.63442100000000012</c:v>
                </c:pt>
                <c:pt idx="3268">
                  <c:v>0.63477500000000009</c:v>
                </c:pt>
                <c:pt idx="3269">
                  <c:v>0.63511499999999999</c:v>
                </c:pt>
                <c:pt idx="3270">
                  <c:v>0.63545900000000011</c:v>
                </c:pt>
                <c:pt idx="3271">
                  <c:v>0.63581600000000005</c:v>
                </c:pt>
                <c:pt idx="3272">
                  <c:v>0.63616300000000003</c:v>
                </c:pt>
                <c:pt idx="3273">
                  <c:v>0.63651599999999997</c:v>
                </c:pt>
                <c:pt idx="3274">
                  <c:v>0.63686500000000013</c:v>
                </c:pt>
                <c:pt idx="3275">
                  <c:v>0.63721300000000003</c:v>
                </c:pt>
                <c:pt idx="3276">
                  <c:v>0.63756299999999988</c:v>
                </c:pt>
                <c:pt idx="3277">
                  <c:v>0.63790600000000008</c:v>
                </c:pt>
                <c:pt idx="3278">
                  <c:v>0.63826099999999997</c:v>
                </c:pt>
                <c:pt idx="3279">
                  <c:v>0.63861200000000007</c:v>
                </c:pt>
                <c:pt idx="3280">
                  <c:v>0.63894600000000012</c:v>
                </c:pt>
                <c:pt idx="3281">
                  <c:v>0.63929200000000008</c:v>
                </c:pt>
                <c:pt idx="3282">
                  <c:v>0.63963300000000012</c:v>
                </c:pt>
                <c:pt idx="3283">
                  <c:v>0.63998400000000011</c:v>
                </c:pt>
                <c:pt idx="3284">
                  <c:v>0.64031099999999996</c:v>
                </c:pt>
                <c:pt idx="3285">
                  <c:v>0.64065500000000009</c:v>
                </c:pt>
                <c:pt idx="3286">
                  <c:v>0.6409990000000001</c:v>
                </c:pt>
                <c:pt idx="3287">
                  <c:v>0.64134500000000016</c:v>
                </c:pt>
                <c:pt idx="3288">
                  <c:v>0.64169900000000024</c:v>
                </c:pt>
                <c:pt idx="3289">
                  <c:v>0.64204600000000012</c:v>
                </c:pt>
                <c:pt idx="3290">
                  <c:v>0.64240200000000003</c:v>
                </c:pt>
                <c:pt idx="3291">
                  <c:v>0.64275000000000015</c:v>
                </c:pt>
                <c:pt idx="3292">
                  <c:v>0.64309600000000011</c:v>
                </c:pt>
                <c:pt idx="3293">
                  <c:v>0.64345100000000011</c:v>
                </c:pt>
                <c:pt idx="3294">
                  <c:v>0.64379299999999995</c:v>
                </c:pt>
                <c:pt idx="3295">
                  <c:v>0.64413000000000009</c:v>
                </c:pt>
                <c:pt idx="3296">
                  <c:v>0.644486</c:v>
                </c:pt>
                <c:pt idx="3297">
                  <c:v>0.64484000000000008</c:v>
                </c:pt>
                <c:pt idx="3298">
                  <c:v>0.64518100000000012</c:v>
                </c:pt>
                <c:pt idx="3299">
                  <c:v>0.64553099999999997</c:v>
                </c:pt>
                <c:pt idx="3300">
                  <c:v>0.64588100000000015</c:v>
                </c:pt>
                <c:pt idx="3301">
                  <c:v>0.64621700000000004</c:v>
                </c:pt>
                <c:pt idx="3302">
                  <c:v>0.64656499999999983</c:v>
                </c:pt>
                <c:pt idx="3303">
                  <c:v>0.64690300000000012</c:v>
                </c:pt>
                <c:pt idx="3304">
                  <c:v>0.64725699999999997</c:v>
                </c:pt>
                <c:pt idx="3305">
                  <c:v>0.64758700000000002</c:v>
                </c:pt>
                <c:pt idx="3306">
                  <c:v>0.64792600000000011</c:v>
                </c:pt>
                <c:pt idx="3307">
                  <c:v>0.64827100000000015</c:v>
                </c:pt>
                <c:pt idx="3308">
                  <c:v>0.64862200000000014</c:v>
                </c:pt>
                <c:pt idx="3309">
                  <c:v>0.64898400000000012</c:v>
                </c:pt>
                <c:pt idx="3310">
                  <c:v>0.64932400000000012</c:v>
                </c:pt>
                <c:pt idx="3311">
                  <c:v>0.64968000000000015</c:v>
                </c:pt>
                <c:pt idx="3312">
                  <c:v>0.6500260000000001</c:v>
                </c:pt>
                <c:pt idx="3313">
                  <c:v>0.65037699999999998</c:v>
                </c:pt>
                <c:pt idx="3314">
                  <c:v>0.65072500000000022</c:v>
                </c:pt>
                <c:pt idx="3315">
                  <c:v>0.65105200000000008</c:v>
                </c:pt>
                <c:pt idx="3316">
                  <c:v>0.65138600000000002</c:v>
                </c:pt>
                <c:pt idx="3317">
                  <c:v>0.65173700000000012</c:v>
                </c:pt>
                <c:pt idx="3318">
                  <c:v>0.65209100000000009</c:v>
                </c:pt>
                <c:pt idx="3319">
                  <c:v>0.65243700000000004</c:v>
                </c:pt>
                <c:pt idx="3320">
                  <c:v>0.65278899999999995</c:v>
                </c:pt>
                <c:pt idx="3321">
                  <c:v>0.65314000000000016</c:v>
                </c:pt>
                <c:pt idx="3322">
                  <c:v>0.65347200000000005</c:v>
                </c:pt>
                <c:pt idx="3323">
                  <c:v>0.65381699999999998</c:v>
                </c:pt>
                <c:pt idx="3324">
                  <c:v>0.65415400000000012</c:v>
                </c:pt>
                <c:pt idx="3325">
                  <c:v>0.65450500000000011</c:v>
                </c:pt>
                <c:pt idx="3326">
                  <c:v>0.65485000000000015</c:v>
                </c:pt>
                <c:pt idx="3327">
                  <c:v>0.65519300000000014</c:v>
                </c:pt>
                <c:pt idx="3328">
                  <c:v>0.65554800000000013</c:v>
                </c:pt>
                <c:pt idx="3329">
                  <c:v>0.65589500000000023</c:v>
                </c:pt>
                <c:pt idx="3330">
                  <c:v>0.65624300000000013</c:v>
                </c:pt>
                <c:pt idx="3331">
                  <c:v>0.65659400000000012</c:v>
                </c:pt>
                <c:pt idx="3332">
                  <c:v>0.65692800000000007</c:v>
                </c:pt>
                <c:pt idx="3333">
                  <c:v>0.65726700000000005</c:v>
                </c:pt>
                <c:pt idx="3334">
                  <c:v>0.65760200000000013</c:v>
                </c:pt>
                <c:pt idx="3335">
                  <c:v>0.65793800000000013</c:v>
                </c:pt>
                <c:pt idx="3336">
                  <c:v>0.65828000000000009</c:v>
                </c:pt>
                <c:pt idx="3337">
                  <c:v>0.65863300000000014</c:v>
                </c:pt>
                <c:pt idx="3338">
                  <c:v>0.65897600000000012</c:v>
                </c:pt>
                <c:pt idx="3339">
                  <c:v>0.65931899999999999</c:v>
                </c:pt>
                <c:pt idx="3340">
                  <c:v>0.65966899999999995</c:v>
                </c:pt>
                <c:pt idx="3341">
                  <c:v>0.66000499999999995</c:v>
                </c:pt>
                <c:pt idx="3342">
                  <c:v>0.66035400000000011</c:v>
                </c:pt>
                <c:pt idx="3343">
                  <c:v>0.66069600000000006</c:v>
                </c:pt>
                <c:pt idx="3344">
                  <c:v>0.66104600000000013</c:v>
                </c:pt>
                <c:pt idx="3345">
                  <c:v>0.66139300000000012</c:v>
                </c:pt>
                <c:pt idx="3346">
                  <c:v>0.66174300000000008</c:v>
                </c:pt>
                <c:pt idx="3347">
                  <c:v>0.66208299999999998</c:v>
                </c:pt>
                <c:pt idx="3348">
                  <c:v>0.66242699999999999</c:v>
                </c:pt>
                <c:pt idx="3349">
                  <c:v>0.66277699999999995</c:v>
                </c:pt>
                <c:pt idx="3350">
                  <c:v>0.66312300000000013</c:v>
                </c:pt>
                <c:pt idx="3351">
                  <c:v>0.66346499999999997</c:v>
                </c:pt>
                <c:pt idx="3352">
                  <c:v>0.66379800000000022</c:v>
                </c:pt>
                <c:pt idx="3353">
                  <c:v>0.6641450000000001</c:v>
                </c:pt>
                <c:pt idx="3354">
                  <c:v>0.66450100000000012</c:v>
                </c:pt>
                <c:pt idx="3355">
                  <c:v>0.66484900000000025</c:v>
                </c:pt>
                <c:pt idx="3356">
                  <c:v>0.6651990000000001</c:v>
                </c:pt>
                <c:pt idx="3357">
                  <c:v>0.66554200000000008</c:v>
                </c:pt>
                <c:pt idx="3358">
                  <c:v>0.66589000000000009</c:v>
                </c:pt>
                <c:pt idx="3359">
                  <c:v>0.66623800000000011</c:v>
                </c:pt>
                <c:pt idx="3360">
                  <c:v>0.66656899999999997</c:v>
                </c:pt>
                <c:pt idx="3361">
                  <c:v>0.66691199999999995</c:v>
                </c:pt>
                <c:pt idx="3362">
                  <c:v>0.66725100000000015</c:v>
                </c:pt>
                <c:pt idx="3363">
                  <c:v>0.66760200000000014</c:v>
                </c:pt>
                <c:pt idx="3364">
                  <c:v>0.66794400000000009</c:v>
                </c:pt>
                <c:pt idx="3365">
                  <c:v>0.66827400000000015</c:v>
                </c:pt>
                <c:pt idx="3366">
                  <c:v>0.66862500000000025</c:v>
                </c:pt>
                <c:pt idx="3367">
                  <c:v>0.66898100000000016</c:v>
                </c:pt>
                <c:pt idx="3368">
                  <c:v>0.66932499999999995</c:v>
                </c:pt>
                <c:pt idx="3369">
                  <c:v>0.66966700000000012</c:v>
                </c:pt>
                <c:pt idx="3370">
                  <c:v>0.67002399999999995</c:v>
                </c:pt>
                <c:pt idx="3371">
                  <c:v>0.67036499999999999</c:v>
                </c:pt>
                <c:pt idx="3372">
                  <c:v>0.67071300000000011</c:v>
                </c:pt>
                <c:pt idx="3373">
                  <c:v>0.67106299999999997</c:v>
                </c:pt>
                <c:pt idx="3374">
                  <c:v>0.67140699999999998</c:v>
                </c:pt>
                <c:pt idx="3375">
                  <c:v>0.67175000000000018</c:v>
                </c:pt>
                <c:pt idx="3376">
                  <c:v>0.67208600000000007</c:v>
                </c:pt>
                <c:pt idx="3377">
                  <c:v>0.67242200000000008</c:v>
                </c:pt>
                <c:pt idx="3378">
                  <c:v>0.67276300000000011</c:v>
                </c:pt>
                <c:pt idx="3379">
                  <c:v>0.67311600000000005</c:v>
                </c:pt>
                <c:pt idx="3380">
                  <c:v>0.67345699999999997</c:v>
                </c:pt>
                <c:pt idx="3381">
                  <c:v>0.67380300000000015</c:v>
                </c:pt>
                <c:pt idx="3382">
                  <c:v>0.67413900000000015</c:v>
                </c:pt>
                <c:pt idx="3383">
                  <c:v>0.67450200000000005</c:v>
                </c:pt>
                <c:pt idx="3384">
                  <c:v>0.67484400000000022</c:v>
                </c:pt>
                <c:pt idx="3385">
                  <c:v>0.67519600000000013</c:v>
                </c:pt>
                <c:pt idx="3386">
                  <c:v>0.67555000000000009</c:v>
                </c:pt>
                <c:pt idx="3387">
                  <c:v>0.6758900000000001</c:v>
                </c:pt>
                <c:pt idx="3388">
                  <c:v>0.67624600000000012</c:v>
                </c:pt>
                <c:pt idx="3389">
                  <c:v>0.67658900000000011</c:v>
                </c:pt>
                <c:pt idx="3390">
                  <c:v>0.67693300000000012</c:v>
                </c:pt>
                <c:pt idx="3391">
                  <c:v>0.6772800000000001</c:v>
                </c:pt>
                <c:pt idx="3392">
                  <c:v>0.67762800000000023</c:v>
                </c:pt>
                <c:pt idx="3393">
                  <c:v>0.67796900000000015</c:v>
                </c:pt>
                <c:pt idx="3394">
                  <c:v>0.67832300000000012</c:v>
                </c:pt>
                <c:pt idx="3395">
                  <c:v>0.67865500000000023</c:v>
                </c:pt>
                <c:pt idx="3396">
                  <c:v>0.67899700000000007</c:v>
                </c:pt>
                <c:pt idx="3397">
                  <c:v>0.67933399999999999</c:v>
                </c:pt>
                <c:pt idx="3398">
                  <c:v>0.67967000000000022</c:v>
                </c:pt>
                <c:pt idx="3399">
                  <c:v>0.68001699999999987</c:v>
                </c:pt>
                <c:pt idx="3400">
                  <c:v>0.68035599999999996</c:v>
                </c:pt>
                <c:pt idx="3401">
                  <c:v>0.68070799999999998</c:v>
                </c:pt>
                <c:pt idx="3402">
                  <c:v>0.68103599999999997</c:v>
                </c:pt>
                <c:pt idx="3403">
                  <c:v>0.68137999999999999</c:v>
                </c:pt>
                <c:pt idx="3404">
                  <c:v>0.68172699999999997</c:v>
                </c:pt>
                <c:pt idx="3405">
                  <c:v>0.68206599999999984</c:v>
                </c:pt>
                <c:pt idx="3406">
                  <c:v>0.68240800000000001</c:v>
                </c:pt>
                <c:pt idx="3407">
                  <c:v>0.68275500000000011</c:v>
                </c:pt>
                <c:pt idx="3408">
                  <c:v>0.68310400000000004</c:v>
                </c:pt>
                <c:pt idx="3409">
                  <c:v>0.68345100000000003</c:v>
                </c:pt>
                <c:pt idx="3410">
                  <c:v>0.68378499999999998</c:v>
                </c:pt>
                <c:pt idx="3411">
                  <c:v>0.68413900000000005</c:v>
                </c:pt>
                <c:pt idx="3412">
                  <c:v>0.684477</c:v>
                </c:pt>
                <c:pt idx="3413">
                  <c:v>0.68481499999999984</c:v>
                </c:pt>
                <c:pt idx="3414">
                  <c:v>0.68515599999999999</c:v>
                </c:pt>
                <c:pt idx="3415">
                  <c:v>0.68550999999999984</c:v>
                </c:pt>
                <c:pt idx="3416">
                  <c:v>0.68586199999999997</c:v>
                </c:pt>
                <c:pt idx="3417">
                  <c:v>0.68620599999999998</c:v>
                </c:pt>
                <c:pt idx="3418">
                  <c:v>0.68655299999999986</c:v>
                </c:pt>
                <c:pt idx="3419">
                  <c:v>0.68689800000000012</c:v>
                </c:pt>
                <c:pt idx="3420">
                  <c:v>0.68724600000000002</c:v>
                </c:pt>
                <c:pt idx="3421">
                  <c:v>0.68759899999999996</c:v>
                </c:pt>
                <c:pt idx="3422">
                  <c:v>0.68795300000000004</c:v>
                </c:pt>
                <c:pt idx="3423">
                  <c:v>0.68829899999999999</c:v>
                </c:pt>
                <c:pt idx="3424">
                  <c:v>0.68864600000000009</c:v>
                </c:pt>
                <c:pt idx="3425">
                  <c:v>0.68898700000000002</c:v>
                </c:pt>
                <c:pt idx="3426">
                  <c:v>0.68933900000000004</c:v>
                </c:pt>
                <c:pt idx="3427">
                  <c:v>0.68967900000000015</c:v>
                </c:pt>
                <c:pt idx="3428">
                  <c:v>0.69002500000000011</c:v>
                </c:pt>
                <c:pt idx="3429">
                  <c:v>0.69036399999999987</c:v>
                </c:pt>
                <c:pt idx="3430">
                  <c:v>0.69071700000000003</c:v>
                </c:pt>
                <c:pt idx="3431">
                  <c:v>0.69106800000000002</c:v>
                </c:pt>
                <c:pt idx="3432">
                  <c:v>0.69141799999999987</c:v>
                </c:pt>
                <c:pt idx="3433">
                  <c:v>0.69175299999999984</c:v>
                </c:pt>
                <c:pt idx="3434">
                  <c:v>0.69210099999999997</c:v>
                </c:pt>
                <c:pt idx="3435">
                  <c:v>0.69244399999999984</c:v>
                </c:pt>
                <c:pt idx="3436">
                  <c:v>0.69280200000000003</c:v>
                </c:pt>
                <c:pt idx="3437">
                  <c:v>0.69313599999999997</c:v>
                </c:pt>
                <c:pt idx="3438">
                  <c:v>0.69348399999999988</c:v>
                </c:pt>
                <c:pt idx="3439">
                  <c:v>0.69383099999999998</c:v>
                </c:pt>
                <c:pt idx="3440">
                  <c:v>0.69417200000000001</c:v>
                </c:pt>
                <c:pt idx="3441">
                  <c:v>0.69449899999999998</c:v>
                </c:pt>
                <c:pt idx="3442">
                  <c:v>0.69483600000000001</c:v>
                </c:pt>
                <c:pt idx="3443">
                  <c:v>0.69519100000000011</c:v>
                </c:pt>
                <c:pt idx="3444">
                  <c:v>0.69554099999999996</c:v>
                </c:pt>
                <c:pt idx="3445">
                  <c:v>0.69585000000000008</c:v>
                </c:pt>
                <c:pt idx="3446">
                  <c:v>0.69615899999999997</c:v>
                </c:pt>
                <c:pt idx="3447">
                  <c:v>0.69646699999999973</c:v>
                </c:pt>
                <c:pt idx="3448">
                  <c:v>0.69677500000000014</c:v>
                </c:pt>
                <c:pt idx="3449">
                  <c:v>0.69708199999999998</c:v>
                </c:pt>
                <c:pt idx="3450">
                  <c:v>0.69738500000000003</c:v>
                </c:pt>
                <c:pt idx="3451">
                  <c:v>0.69768799999999997</c:v>
                </c:pt>
                <c:pt idx="3452">
                  <c:v>0.69799400000000011</c:v>
                </c:pt>
                <c:pt idx="3453">
                  <c:v>0.69830000000000003</c:v>
                </c:pt>
                <c:pt idx="3454">
                  <c:v>0.69860999999999995</c:v>
                </c:pt>
                <c:pt idx="3455">
                  <c:v>0.69891300000000001</c:v>
                </c:pt>
                <c:pt idx="3456">
                  <c:v>0.69921999999999984</c:v>
                </c:pt>
                <c:pt idx="3457">
                  <c:v>0.69952400000000003</c:v>
                </c:pt>
                <c:pt idx="3458">
                  <c:v>0.69982500000000014</c:v>
                </c:pt>
                <c:pt idx="3459">
                  <c:v>0.70013400000000003</c:v>
                </c:pt>
                <c:pt idx="3460">
                  <c:v>0.70043699999999987</c:v>
                </c:pt>
                <c:pt idx="3461">
                  <c:v>0.70074099999999995</c:v>
                </c:pt>
                <c:pt idx="3462">
                  <c:v>0.70104100000000014</c:v>
                </c:pt>
                <c:pt idx="3463">
                  <c:v>0.70134500000000011</c:v>
                </c:pt>
                <c:pt idx="3464">
                  <c:v>0.70164500000000007</c:v>
                </c:pt>
                <c:pt idx="3465">
                  <c:v>0.70194500000000015</c:v>
                </c:pt>
                <c:pt idx="3466">
                  <c:v>0.70224500000000012</c:v>
                </c:pt>
                <c:pt idx="3467">
                  <c:v>0.70255100000000004</c:v>
                </c:pt>
                <c:pt idx="3468">
                  <c:v>0.70285299999999984</c:v>
                </c:pt>
                <c:pt idx="3469">
                  <c:v>0.70315700000000003</c:v>
                </c:pt>
                <c:pt idx="3470">
                  <c:v>0.70345899999999983</c:v>
                </c:pt>
                <c:pt idx="3471">
                  <c:v>0.70376499999999997</c:v>
                </c:pt>
                <c:pt idx="3472">
                  <c:v>0.70406800000000003</c:v>
                </c:pt>
                <c:pt idx="3473">
                  <c:v>0.70437000000000005</c:v>
                </c:pt>
                <c:pt idx="3474">
                  <c:v>0.70467700000000011</c:v>
                </c:pt>
                <c:pt idx="3475">
                  <c:v>0.70497900000000013</c:v>
                </c:pt>
                <c:pt idx="3476">
                  <c:v>0.70528599999999997</c:v>
                </c:pt>
                <c:pt idx="3477">
                  <c:v>0.70558799999999988</c:v>
                </c:pt>
                <c:pt idx="3478">
                  <c:v>0.70589200000000007</c:v>
                </c:pt>
                <c:pt idx="3479">
                  <c:v>0.70620000000000005</c:v>
                </c:pt>
                <c:pt idx="3480">
                  <c:v>0.70650199999999996</c:v>
                </c:pt>
                <c:pt idx="3481">
                  <c:v>0.70680900000000013</c:v>
                </c:pt>
                <c:pt idx="3482">
                  <c:v>0.70711599999999997</c:v>
                </c:pt>
                <c:pt idx="3483">
                  <c:v>0.70742000000000005</c:v>
                </c:pt>
                <c:pt idx="3484">
                  <c:v>0.70772600000000008</c:v>
                </c:pt>
                <c:pt idx="3485">
                  <c:v>0.70802900000000013</c:v>
                </c:pt>
                <c:pt idx="3486">
                  <c:v>0.70833500000000005</c:v>
                </c:pt>
                <c:pt idx="3487">
                  <c:v>0.70863900000000013</c:v>
                </c:pt>
                <c:pt idx="3488">
                  <c:v>0.70894500000000016</c:v>
                </c:pt>
                <c:pt idx="3489">
                  <c:v>0.70924900000000013</c:v>
                </c:pt>
                <c:pt idx="3490">
                  <c:v>0.70955500000000005</c:v>
                </c:pt>
                <c:pt idx="3491">
                  <c:v>0.70985900000000013</c:v>
                </c:pt>
                <c:pt idx="3492">
                  <c:v>0.71016599999999996</c:v>
                </c:pt>
                <c:pt idx="3493">
                  <c:v>0.71047199999999999</c:v>
                </c:pt>
                <c:pt idx="3494">
                  <c:v>0.71077800000000013</c:v>
                </c:pt>
                <c:pt idx="3495">
                  <c:v>0.71108199999999999</c:v>
                </c:pt>
                <c:pt idx="3496">
                  <c:v>0.71138900000000005</c:v>
                </c:pt>
                <c:pt idx="3497">
                  <c:v>0.71169600000000011</c:v>
                </c:pt>
                <c:pt idx="3498">
                  <c:v>0.71199800000000013</c:v>
                </c:pt>
                <c:pt idx="3499">
                  <c:v>0.71230199999999999</c:v>
                </c:pt>
                <c:pt idx="3500">
                  <c:v>0.71260699999999999</c:v>
                </c:pt>
                <c:pt idx="3501">
                  <c:v>0.71291199999999999</c:v>
                </c:pt>
                <c:pt idx="3502">
                  <c:v>0.71321400000000001</c:v>
                </c:pt>
                <c:pt idx="3503">
                  <c:v>0.71351599999999993</c:v>
                </c:pt>
                <c:pt idx="3504">
                  <c:v>0.71381899999999998</c:v>
                </c:pt>
                <c:pt idx="3505">
                  <c:v>0.71411899999999984</c:v>
                </c:pt>
                <c:pt idx="3506">
                  <c:v>0.71442499999999998</c:v>
                </c:pt>
                <c:pt idx="3507">
                  <c:v>0.71473000000000009</c:v>
                </c:pt>
                <c:pt idx="3508">
                  <c:v>0.71503300000000003</c:v>
                </c:pt>
                <c:pt idx="3509">
                  <c:v>0.71533899999999984</c:v>
                </c:pt>
                <c:pt idx="3510">
                  <c:v>0.71564300000000014</c:v>
                </c:pt>
                <c:pt idx="3511">
                  <c:v>0.71594700000000011</c:v>
                </c:pt>
                <c:pt idx="3512">
                  <c:v>0.71624800000000011</c:v>
                </c:pt>
                <c:pt idx="3513">
                  <c:v>0.71655400000000002</c:v>
                </c:pt>
                <c:pt idx="3514">
                  <c:v>0.71685699999999997</c:v>
                </c:pt>
                <c:pt idx="3515">
                  <c:v>0.71715899999999999</c:v>
                </c:pt>
                <c:pt idx="3516">
                  <c:v>0.71746299999999985</c:v>
                </c:pt>
                <c:pt idx="3517">
                  <c:v>0.71776799999999996</c:v>
                </c:pt>
                <c:pt idx="3518">
                  <c:v>0.71807399999999999</c:v>
                </c:pt>
                <c:pt idx="3519">
                  <c:v>0.71837799999999996</c:v>
                </c:pt>
                <c:pt idx="3520">
                  <c:v>0.71868299999999996</c:v>
                </c:pt>
                <c:pt idx="3521">
                  <c:v>0.71898499999999999</c:v>
                </c:pt>
                <c:pt idx="3522">
                  <c:v>0.71928899999999996</c:v>
                </c:pt>
                <c:pt idx="3523">
                  <c:v>0.71959200000000001</c:v>
                </c:pt>
                <c:pt idx="3524">
                  <c:v>0.71989300000000012</c:v>
                </c:pt>
                <c:pt idx="3525">
                  <c:v>0.72019500000000014</c:v>
                </c:pt>
                <c:pt idx="3526">
                  <c:v>0.72050099999999984</c:v>
                </c:pt>
                <c:pt idx="3527">
                  <c:v>0.72080400000000011</c:v>
                </c:pt>
                <c:pt idx="3528">
                  <c:v>0.72110799999999997</c:v>
                </c:pt>
                <c:pt idx="3529">
                  <c:v>0.72141100000000002</c:v>
                </c:pt>
                <c:pt idx="3530">
                  <c:v>0.72171799999999997</c:v>
                </c:pt>
                <c:pt idx="3531">
                  <c:v>0.72202299999999997</c:v>
                </c:pt>
                <c:pt idx="3532">
                  <c:v>0.72232799999999997</c:v>
                </c:pt>
                <c:pt idx="3533">
                  <c:v>0.72263299999999997</c:v>
                </c:pt>
                <c:pt idx="3534">
                  <c:v>0.72293600000000002</c:v>
                </c:pt>
                <c:pt idx="3535">
                  <c:v>0.72323999999999999</c:v>
                </c:pt>
                <c:pt idx="3536">
                  <c:v>0.72354399999999996</c:v>
                </c:pt>
                <c:pt idx="3537">
                  <c:v>0.7238460000000001</c:v>
                </c:pt>
                <c:pt idx="3538">
                  <c:v>0.72415000000000007</c:v>
                </c:pt>
                <c:pt idx="3539">
                  <c:v>0.72445599999999999</c:v>
                </c:pt>
                <c:pt idx="3540">
                  <c:v>0.72475800000000012</c:v>
                </c:pt>
                <c:pt idx="3541">
                  <c:v>0.72506599999999999</c:v>
                </c:pt>
                <c:pt idx="3542">
                  <c:v>0.72537200000000002</c:v>
                </c:pt>
                <c:pt idx="3543">
                  <c:v>0.7256760000000001</c:v>
                </c:pt>
                <c:pt idx="3544">
                  <c:v>0.72598200000000002</c:v>
                </c:pt>
                <c:pt idx="3545">
                  <c:v>0.72628800000000004</c:v>
                </c:pt>
                <c:pt idx="3546">
                  <c:v>0.72659399999999996</c:v>
                </c:pt>
                <c:pt idx="3547">
                  <c:v>0.72689500000000007</c:v>
                </c:pt>
                <c:pt idx="3548">
                  <c:v>0.72719800000000012</c:v>
                </c:pt>
                <c:pt idx="3549">
                  <c:v>0.72750400000000004</c:v>
                </c:pt>
                <c:pt idx="3550">
                  <c:v>0.72781000000000007</c:v>
                </c:pt>
                <c:pt idx="3551">
                  <c:v>0.72811499999999996</c:v>
                </c:pt>
                <c:pt idx="3552">
                  <c:v>0.72842300000000004</c:v>
                </c:pt>
                <c:pt idx="3553">
                  <c:v>0.72872900000000007</c:v>
                </c:pt>
                <c:pt idx="3554">
                  <c:v>0.72903399999999996</c:v>
                </c:pt>
                <c:pt idx="3555">
                  <c:v>0.72933499999999996</c:v>
                </c:pt>
                <c:pt idx="3556">
                  <c:v>0.72964400000000007</c:v>
                </c:pt>
                <c:pt idx="3557">
                  <c:v>0.72994900000000007</c:v>
                </c:pt>
                <c:pt idx="3558">
                  <c:v>0.73025399999999996</c:v>
                </c:pt>
                <c:pt idx="3559">
                  <c:v>0.73056299999999985</c:v>
                </c:pt>
                <c:pt idx="3560">
                  <c:v>0.73086600000000002</c:v>
                </c:pt>
                <c:pt idx="3561">
                  <c:v>0.73116899999999996</c:v>
                </c:pt>
                <c:pt idx="3562">
                  <c:v>0.73147300000000004</c:v>
                </c:pt>
                <c:pt idx="3563">
                  <c:v>0.73177900000000007</c:v>
                </c:pt>
                <c:pt idx="3564">
                  <c:v>0.73208399999999996</c:v>
                </c:pt>
                <c:pt idx="3565">
                  <c:v>0.73238400000000003</c:v>
                </c:pt>
                <c:pt idx="3566">
                  <c:v>0.73269100000000009</c:v>
                </c:pt>
                <c:pt idx="3567">
                  <c:v>0.73299400000000015</c:v>
                </c:pt>
                <c:pt idx="3568">
                  <c:v>0.73329800000000012</c:v>
                </c:pt>
                <c:pt idx="3569">
                  <c:v>0.73360300000000012</c:v>
                </c:pt>
                <c:pt idx="3570">
                  <c:v>0.73390599999999995</c:v>
                </c:pt>
                <c:pt idx="3571">
                  <c:v>0.73421400000000003</c:v>
                </c:pt>
                <c:pt idx="3572">
                  <c:v>0.73451599999999984</c:v>
                </c:pt>
                <c:pt idx="3573">
                  <c:v>0.73482200000000009</c:v>
                </c:pt>
                <c:pt idx="3574">
                  <c:v>0.73512500000000014</c:v>
                </c:pt>
                <c:pt idx="3575">
                  <c:v>0.73543400000000003</c:v>
                </c:pt>
                <c:pt idx="3576">
                  <c:v>0.73573999999999995</c:v>
                </c:pt>
                <c:pt idx="3577">
                  <c:v>0.73604099999999995</c:v>
                </c:pt>
                <c:pt idx="3578">
                  <c:v>0.73634500000000014</c:v>
                </c:pt>
                <c:pt idx="3579">
                  <c:v>0.73665200000000008</c:v>
                </c:pt>
                <c:pt idx="3580">
                  <c:v>0.73695800000000011</c:v>
                </c:pt>
                <c:pt idx="3581">
                  <c:v>0.73726899999999984</c:v>
                </c:pt>
                <c:pt idx="3582">
                  <c:v>0.73757300000000003</c:v>
                </c:pt>
                <c:pt idx="3583">
                  <c:v>0.73787300000000011</c:v>
                </c:pt>
                <c:pt idx="3584">
                  <c:v>0.73817600000000005</c:v>
                </c:pt>
                <c:pt idx="3585">
                  <c:v>0.73848199999999997</c:v>
                </c:pt>
                <c:pt idx="3586">
                  <c:v>0.73878299999999997</c:v>
                </c:pt>
                <c:pt idx="3587">
                  <c:v>0.73908200000000002</c:v>
                </c:pt>
                <c:pt idx="3588">
                  <c:v>0.73938700000000002</c:v>
                </c:pt>
                <c:pt idx="3589">
                  <c:v>0.73969300000000016</c:v>
                </c:pt>
                <c:pt idx="3590">
                  <c:v>0.73999900000000007</c:v>
                </c:pt>
                <c:pt idx="3591">
                  <c:v>0.74030600000000002</c:v>
                </c:pt>
                <c:pt idx="3592">
                  <c:v>0.7406100000000001</c:v>
                </c:pt>
                <c:pt idx="3593">
                  <c:v>0.74091399999999996</c:v>
                </c:pt>
                <c:pt idx="3594">
                  <c:v>0.74121499999999996</c:v>
                </c:pt>
                <c:pt idx="3595">
                  <c:v>0.74151800000000001</c:v>
                </c:pt>
                <c:pt idx="3596">
                  <c:v>0.74182400000000015</c:v>
                </c:pt>
                <c:pt idx="3597">
                  <c:v>0.74212699999999998</c:v>
                </c:pt>
                <c:pt idx="3598">
                  <c:v>0.74243000000000003</c:v>
                </c:pt>
                <c:pt idx="3599">
                  <c:v>0.74273500000000015</c:v>
                </c:pt>
                <c:pt idx="3600">
                  <c:v>0.74303699999999984</c:v>
                </c:pt>
                <c:pt idx="3601">
                  <c:v>0.74334199999999995</c:v>
                </c:pt>
                <c:pt idx="3602">
                  <c:v>0.74364500000000022</c:v>
                </c:pt>
                <c:pt idx="3603">
                  <c:v>0.74395199999999995</c:v>
                </c:pt>
                <c:pt idx="3604">
                  <c:v>0.74425699999999984</c:v>
                </c:pt>
                <c:pt idx="3605">
                  <c:v>0.74455899999999997</c:v>
                </c:pt>
                <c:pt idx="3606">
                  <c:v>0.74486399999999997</c:v>
                </c:pt>
                <c:pt idx="3607">
                  <c:v>0.74517000000000011</c:v>
                </c:pt>
                <c:pt idx="3608">
                  <c:v>0.74547600000000003</c:v>
                </c:pt>
                <c:pt idx="3609">
                  <c:v>0.74578000000000011</c:v>
                </c:pt>
                <c:pt idx="3610">
                  <c:v>0.74608300000000005</c:v>
                </c:pt>
                <c:pt idx="3611">
                  <c:v>0.74638899999999997</c:v>
                </c:pt>
                <c:pt idx="3612">
                  <c:v>0.74669300000000016</c:v>
                </c:pt>
                <c:pt idx="3613">
                  <c:v>0.74699700000000013</c:v>
                </c:pt>
                <c:pt idx="3614">
                  <c:v>0.74730099999999999</c:v>
                </c:pt>
                <c:pt idx="3615">
                  <c:v>0.7476060000000001</c:v>
                </c:pt>
                <c:pt idx="3616">
                  <c:v>0.74791000000000007</c:v>
                </c:pt>
                <c:pt idx="3617">
                  <c:v>0.74821099999999996</c:v>
                </c:pt>
                <c:pt idx="3618">
                  <c:v>0.74851800000000002</c:v>
                </c:pt>
                <c:pt idx="3619">
                  <c:v>0.74882300000000013</c:v>
                </c:pt>
                <c:pt idx="3620">
                  <c:v>0.74912699999999999</c:v>
                </c:pt>
                <c:pt idx="3621">
                  <c:v>0.74943000000000004</c:v>
                </c:pt>
                <c:pt idx="3622">
                  <c:v>0.74973500000000015</c:v>
                </c:pt>
                <c:pt idx="3623">
                  <c:v>0.75004000000000015</c:v>
                </c:pt>
                <c:pt idx="3624">
                  <c:v>0.75034400000000012</c:v>
                </c:pt>
                <c:pt idx="3625">
                  <c:v>0.75065100000000007</c:v>
                </c:pt>
                <c:pt idx="3626">
                  <c:v>0.75095600000000007</c:v>
                </c:pt>
                <c:pt idx="3627">
                  <c:v>0.75125900000000012</c:v>
                </c:pt>
                <c:pt idx="3628">
                  <c:v>0.75156100000000003</c:v>
                </c:pt>
                <c:pt idx="3629">
                  <c:v>0.75186500000000012</c:v>
                </c:pt>
                <c:pt idx="3630">
                  <c:v>0.75217199999999995</c:v>
                </c:pt>
                <c:pt idx="3631">
                  <c:v>0.75247600000000003</c:v>
                </c:pt>
                <c:pt idx="3632">
                  <c:v>0.75278199999999995</c:v>
                </c:pt>
                <c:pt idx="3633">
                  <c:v>0.75308699999999984</c:v>
                </c:pt>
                <c:pt idx="3634">
                  <c:v>0.75338899999999998</c:v>
                </c:pt>
                <c:pt idx="3635">
                  <c:v>0.75369500000000023</c:v>
                </c:pt>
                <c:pt idx="3636">
                  <c:v>0.75399799999999995</c:v>
                </c:pt>
                <c:pt idx="3637">
                  <c:v>0.75430299999999983</c:v>
                </c:pt>
                <c:pt idx="3638">
                  <c:v>0.75460500000000008</c:v>
                </c:pt>
                <c:pt idx="3639">
                  <c:v>0.75491000000000008</c:v>
                </c:pt>
                <c:pt idx="3640">
                  <c:v>0.75521099999999997</c:v>
                </c:pt>
                <c:pt idx="3641">
                  <c:v>0.75551400000000002</c:v>
                </c:pt>
                <c:pt idx="3642">
                  <c:v>0.75581799999999999</c:v>
                </c:pt>
                <c:pt idx="3643">
                  <c:v>0.75612299999999999</c:v>
                </c:pt>
                <c:pt idx="3644">
                  <c:v>0.75642299999999996</c:v>
                </c:pt>
                <c:pt idx="3645">
                  <c:v>0.75673000000000012</c:v>
                </c:pt>
                <c:pt idx="3646">
                  <c:v>0.75703600000000004</c:v>
                </c:pt>
                <c:pt idx="3647">
                  <c:v>0.75734100000000015</c:v>
                </c:pt>
                <c:pt idx="3648">
                  <c:v>0.75764200000000015</c:v>
                </c:pt>
                <c:pt idx="3649">
                  <c:v>0.75794700000000015</c:v>
                </c:pt>
                <c:pt idx="3650">
                  <c:v>0.75825399999999998</c:v>
                </c:pt>
                <c:pt idx="3651">
                  <c:v>0.75855600000000001</c:v>
                </c:pt>
                <c:pt idx="3652">
                  <c:v>0.75886200000000004</c:v>
                </c:pt>
                <c:pt idx="3653">
                  <c:v>0.75916499999999998</c:v>
                </c:pt>
                <c:pt idx="3654">
                  <c:v>0.75947100000000012</c:v>
                </c:pt>
                <c:pt idx="3655">
                  <c:v>0.75977399999999995</c:v>
                </c:pt>
                <c:pt idx="3656">
                  <c:v>0.76007800000000014</c:v>
                </c:pt>
                <c:pt idx="3657">
                  <c:v>0.76038300000000003</c:v>
                </c:pt>
                <c:pt idx="3658">
                  <c:v>0.76068600000000008</c:v>
                </c:pt>
                <c:pt idx="3659">
                  <c:v>0.76098900000000014</c:v>
                </c:pt>
                <c:pt idx="3660">
                  <c:v>0.76129600000000008</c:v>
                </c:pt>
                <c:pt idx="3661">
                  <c:v>0.76160100000000008</c:v>
                </c:pt>
                <c:pt idx="3662">
                  <c:v>0.76190400000000014</c:v>
                </c:pt>
                <c:pt idx="3663">
                  <c:v>0.76220800000000011</c:v>
                </c:pt>
                <c:pt idx="3664">
                  <c:v>0.76251599999999997</c:v>
                </c:pt>
                <c:pt idx="3665">
                  <c:v>0.76281699999999997</c:v>
                </c:pt>
                <c:pt idx="3666">
                  <c:v>0.76311899999999999</c:v>
                </c:pt>
                <c:pt idx="3667">
                  <c:v>0.76342600000000005</c:v>
                </c:pt>
                <c:pt idx="3668">
                  <c:v>0.76373200000000008</c:v>
                </c:pt>
                <c:pt idx="3669">
                  <c:v>0.76403799999999999</c:v>
                </c:pt>
                <c:pt idx="3670">
                  <c:v>0.76434200000000008</c:v>
                </c:pt>
                <c:pt idx="3671">
                  <c:v>0.76464600000000016</c:v>
                </c:pt>
                <c:pt idx="3672">
                  <c:v>0.76494800000000007</c:v>
                </c:pt>
                <c:pt idx="3673">
                  <c:v>0.76524800000000015</c:v>
                </c:pt>
                <c:pt idx="3674">
                  <c:v>0.76555200000000001</c:v>
                </c:pt>
                <c:pt idx="3675">
                  <c:v>0.76585499999999995</c:v>
                </c:pt>
                <c:pt idx="3676">
                  <c:v>0.76615800000000012</c:v>
                </c:pt>
                <c:pt idx="3677">
                  <c:v>0.76646300000000001</c:v>
                </c:pt>
                <c:pt idx="3678">
                  <c:v>0.76676299999999997</c:v>
                </c:pt>
                <c:pt idx="3679">
                  <c:v>0.76706700000000005</c:v>
                </c:pt>
                <c:pt idx="3680">
                  <c:v>0.76737100000000014</c:v>
                </c:pt>
                <c:pt idx="3681">
                  <c:v>0.76768099999999995</c:v>
                </c:pt>
                <c:pt idx="3682">
                  <c:v>0.76798900000000014</c:v>
                </c:pt>
                <c:pt idx="3683">
                  <c:v>0.76829400000000014</c:v>
                </c:pt>
                <c:pt idx="3684">
                  <c:v>0.76859500000000014</c:v>
                </c:pt>
                <c:pt idx="3685">
                  <c:v>0.76889400000000008</c:v>
                </c:pt>
                <c:pt idx="3686">
                  <c:v>0.76920000000000011</c:v>
                </c:pt>
                <c:pt idx="3687">
                  <c:v>0.76950399999999997</c:v>
                </c:pt>
                <c:pt idx="3688">
                  <c:v>0.76980900000000008</c:v>
                </c:pt>
                <c:pt idx="3689">
                  <c:v>0.77011200000000002</c:v>
                </c:pt>
                <c:pt idx="3690">
                  <c:v>0.77042200000000005</c:v>
                </c:pt>
                <c:pt idx="3691">
                  <c:v>0.77072900000000022</c:v>
                </c:pt>
                <c:pt idx="3692">
                  <c:v>0.77103500000000014</c:v>
                </c:pt>
                <c:pt idx="3693">
                  <c:v>0.77134200000000008</c:v>
                </c:pt>
                <c:pt idx="3694">
                  <c:v>0.77164400000000022</c:v>
                </c:pt>
                <c:pt idx="3695">
                  <c:v>0.77194600000000013</c:v>
                </c:pt>
                <c:pt idx="3696">
                  <c:v>0.77225100000000013</c:v>
                </c:pt>
                <c:pt idx="3697">
                  <c:v>0.77255300000000005</c:v>
                </c:pt>
                <c:pt idx="3698">
                  <c:v>0.77285900000000007</c:v>
                </c:pt>
                <c:pt idx="3699">
                  <c:v>0.77316600000000002</c:v>
                </c:pt>
                <c:pt idx="3700">
                  <c:v>0.77346800000000004</c:v>
                </c:pt>
                <c:pt idx="3701">
                  <c:v>0.77376900000000015</c:v>
                </c:pt>
                <c:pt idx="3702">
                  <c:v>0.77406900000000012</c:v>
                </c:pt>
                <c:pt idx="3703">
                  <c:v>0.77437500000000015</c:v>
                </c:pt>
                <c:pt idx="3704">
                  <c:v>0.77467699999999995</c:v>
                </c:pt>
                <c:pt idx="3705">
                  <c:v>0.77497799999999994</c:v>
                </c:pt>
                <c:pt idx="3706">
                  <c:v>0.77528399999999997</c:v>
                </c:pt>
                <c:pt idx="3707">
                  <c:v>0.77558700000000003</c:v>
                </c:pt>
                <c:pt idx="3708">
                  <c:v>0.77589200000000014</c:v>
                </c:pt>
                <c:pt idx="3709">
                  <c:v>0.77619600000000011</c:v>
                </c:pt>
                <c:pt idx="3710">
                  <c:v>0.77650100000000011</c:v>
                </c:pt>
                <c:pt idx="3711">
                  <c:v>0.77680000000000016</c:v>
                </c:pt>
                <c:pt idx="3712">
                  <c:v>0.77710200000000007</c:v>
                </c:pt>
                <c:pt idx="3713">
                  <c:v>0.77740600000000004</c:v>
                </c:pt>
                <c:pt idx="3714">
                  <c:v>0.77770700000000015</c:v>
                </c:pt>
                <c:pt idx="3715">
                  <c:v>0.77800400000000014</c:v>
                </c:pt>
                <c:pt idx="3716">
                  <c:v>0.77831300000000003</c:v>
                </c:pt>
                <c:pt idx="3717">
                  <c:v>0.77861499999999995</c:v>
                </c:pt>
                <c:pt idx="3718">
                  <c:v>0.77891999999999995</c:v>
                </c:pt>
                <c:pt idx="3719">
                  <c:v>0.77922400000000014</c:v>
                </c:pt>
                <c:pt idx="3720">
                  <c:v>0.77952500000000013</c:v>
                </c:pt>
                <c:pt idx="3721">
                  <c:v>0.77983000000000013</c:v>
                </c:pt>
                <c:pt idx="3722">
                  <c:v>0.780138</c:v>
                </c:pt>
                <c:pt idx="3723">
                  <c:v>0.78044400000000003</c:v>
                </c:pt>
                <c:pt idx="3724">
                  <c:v>0.780752</c:v>
                </c:pt>
                <c:pt idx="3725">
                  <c:v>0.78106100000000001</c:v>
                </c:pt>
                <c:pt idx="3726">
                  <c:v>0.78136499999999987</c:v>
                </c:pt>
                <c:pt idx="3727">
                  <c:v>0.78166800000000003</c:v>
                </c:pt>
                <c:pt idx="3728">
                  <c:v>0.78197399999999984</c:v>
                </c:pt>
                <c:pt idx="3729">
                  <c:v>0.78227800000000003</c:v>
                </c:pt>
                <c:pt idx="3730">
                  <c:v>0.78258499999999986</c:v>
                </c:pt>
                <c:pt idx="3731">
                  <c:v>0.78289200000000003</c:v>
                </c:pt>
                <c:pt idx="3732">
                  <c:v>0.78319700000000003</c:v>
                </c:pt>
                <c:pt idx="3733">
                  <c:v>0.78349999999999997</c:v>
                </c:pt>
                <c:pt idx="3734">
                  <c:v>0.783806</c:v>
                </c:pt>
                <c:pt idx="3735">
                  <c:v>0.78411199999999992</c:v>
                </c:pt>
                <c:pt idx="3736">
                  <c:v>0.78441499999999986</c:v>
                </c:pt>
                <c:pt idx="3737">
                  <c:v>0.78471800000000003</c:v>
                </c:pt>
                <c:pt idx="3738">
                  <c:v>0.78502000000000005</c:v>
                </c:pt>
                <c:pt idx="3739">
                  <c:v>0.78532500000000005</c:v>
                </c:pt>
                <c:pt idx="3740">
                  <c:v>0.78563000000000005</c:v>
                </c:pt>
                <c:pt idx="3741">
                  <c:v>0.78593199999999996</c:v>
                </c:pt>
                <c:pt idx="3742">
                  <c:v>0.78623299999999985</c:v>
                </c:pt>
                <c:pt idx="3743">
                  <c:v>0.78653799999999985</c:v>
                </c:pt>
                <c:pt idx="3744">
                  <c:v>0.78683999999999998</c:v>
                </c:pt>
                <c:pt idx="3745">
                  <c:v>0.78714099999999998</c:v>
                </c:pt>
                <c:pt idx="3746">
                  <c:v>0.78744700000000001</c:v>
                </c:pt>
                <c:pt idx="3747">
                  <c:v>0.78775099999999998</c:v>
                </c:pt>
                <c:pt idx="3748">
                  <c:v>0.788053</c:v>
                </c:pt>
                <c:pt idx="3749">
                  <c:v>0.78835699999999986</c:v>
                </c:pt>
                <c:pt idx="3750">
                  <c:v>0.78865700000000005</c:v>
                </c:pt>
                <c:pt idx="3751">
                  <c:v>0.78896299999999986</c:v>
                </c:pt>
                <c:pt idx="3752">
                  <c:v>0.78926399999999985</c:v>
                </c:pt>
                <c:pt idx="3753">
                  <c:v>0.78956999999999988</c:v>
                </c:pt>
                <c:pt idx="3754">
                  <c:v>0.78987700000000005</c:v>
                </c:pt>
                <c:pt idx="3755">
                  <c:v>0.79017899999999996</c:v>
                </c:pt>
                <c:pt idx="3756">
                  <c:v>0.79048199999999991</c:v>
                </c:pt>
                <c:pt idx="3757">
                  <c:v>0.79078300000000001</c:v>
                </c:pt>
                <c:pt idx="3758">
                  <c:v>0.79108900000000004</c:v>
                </c:pt>
                <c:pt idx="3759">
                  <c:v>0.79139000000000004</c:v>
                </c:pt>
                <c:pt idx="3760">
                  <c:v>0.79169100000000014</c:v>
                </c:pt>
                <c:pt idx="3761">
                  <c:v>0.79199600000000003</c:v>
                </c:pt>
                <c:pt idx="3762">
                  <c:v>0.7923</c:v>
                </c:pt>
                <c:pt idx="3763">
                  <c:v>0.79260299999999984</c:v>
                </c:pt>
                <c:pt idx="3764">
                  <c:v>0.79291100000000003</c:v>
                </c:pt>
                <c:pt idx="3765">
                  <c:v>0.79321399999999986</c:v>
                </c:pt>
                <c:pt idx="3766">
                  <c:v>0.79351899999999986</c:v>
                </c:pt>
                <c:pt idx="3767">
                  <c:v>0.79382699999999984</c:v>
                </c:pt>
                <c:pt idx="3768">
                  <c:v>0.79413100000000003</c:v>
                </c:pt>
                <c:pt idx="3769">
                  <c:v>0.79443399999999986</c:v>
                </c:pt>
                <c:pt idx="3770">
                  <c:v>0.79473700000000003</c:v>
                </c:pt>
                <c:pt idx="3771">
                  <c:v>0.79504100000000011</c:v>
                </c:pt>
                <c:pt idx="3772">
                  <c:v>0.79534800000000005</c:v>
                </c:pt>
                <c:pt idx="3773">
                  <c:v>0.79565300000000005</c:v>
                </c:pt>
                <c:pt idx="3774">
                  <c:v>0.79595400000000005</c:v>
                </c:pt>
                <c:pt idx="3775">
                  <c:v>0.79625500000000005</c:v>
                </c:pt>
                <c:pt idx="3776">
                  <c:v>0.79655999999999993</c:v>
                </c:pt>
                <c:pt idx="3777">
                  <c:v>0.79686699999999988</c:v>
                </c:pt>
                <c:pt idx="3778">
                  <c:v>0.79717099999999996</c:v>
                </c:pt>
                <c:pt idx="3779">
                  <c:v>0.79747500000000004</c:v>
                </c:pt>
                <c:pt idx="3780">
                  <c:v>0.79777699999999996</c:v>
                </c:pt>
                <c:pt idx="3781">
                  <c:v>0.79808199999999996</c:v>
                </c:pt>
                <c:pt idx="3782">
                  <c:v>0.79838399999999987</c:v>
                </c:pt>
                <c:pt idx="3783">
                  <c:v>0.79868799999999984</c:v>
                </c:pt>
                <c:pt idx="3784">
                  <c:v>0.79899200000000004</c:v>
                </c:pt>
                <c:pt idx="3785">
                  <c:v>0.79929700000000004</c:v>
                </c:pt>
                <c:pt idx="3786">
                  <c:v>0.79960100000000012</c:v>
                </c:pt>
                <c:pt idx="3787">
                  <c:v>0.79990399999999984</c:v>
                </c:pt>
                <c:pt idx="3788">
                  <c:v>0.800203</c:v>
                </c:pt>
                <c:pt idx="3789">
                  <c:v>0.80050500000000002</c:v>
                </c:pt>
                <c:pt idx="3790">
                  <c:v>0.80080600000000002</c:v>
                </c:pt>
                <c:pt idx="3791">
                  <c:v>0.80111699999999986</c:v>
                </c:pt>
                <c:pt idx="3792">
                  <c:v>0.80141899999999988</c:v>
                </c:pt>
                <c:pt idx="3793">
                  <c:v>0.80172399999999999</c:v>
                </c:pt>
                <c:pt idx="3794">
                  <c:v>0.80203199999999997</c:v>
                </c:pt>
                <c:pt idx="3795">
                  <c:v>0.80233599999999994</c:v>
                </c:pt>
                <c:pt idx="3796">
                  <c:v>0.80264100000000016</c:v>
                </c:pt>
                <c:pt idx="3797">
                  <c:v>0.80294399999999999</c:v>
                </c:pt>
                <c:pt idx="3798">
                  <c:v>0.80324600000000002</c:v>
                </c:pt>
                <c:pt idx="3799">
                  <c:v>0.80354800000000004</c:v>
                </c:pt>
                <c:pt idx="3800">
                  <c:v>0.80385399999999996</c:v>
                </c:pt>
                <c:pt idx="3801">
                  <c:v>0.80415899999999996</c:v>
                </c:pt>
                <c:pt idx="3802">
                  <c:v>0.80446099999999987</c:v>
                </c:pt>
                <c:pt idx="3803">
                  <c:v>0.80476599999999998</c:v>
                </c:pt>
                <c:pt idx="3804">
                  <c:v>0.80506900000000003</c:v>
                </c:pt>
                <c:pt idx="3805">
                  <c:v>0.80537199999999998</c:v>
                </c:pt>
                <c:pt idx="3806">
                  <c:v>0.80567699999999998</c:v>
                </c:pt>
                <c:pt idx="3807">
                  <c:v>0.80597799999999997</c:v>
                </c:pt>
                <c:pt idx="3808">
                  <c:v>0.80628500000000003</c:v>
                </c:pt>
                <c:pt idx="3809">
                  <c:v>0.80659000000000003</c:v>
                </c:pt>
                <c:pt idx="3810">
                  <c:v>0.80689200000000005</c:v>
                </c:pt>
                <c:pt idx="3811">
                  <c:v>0.80719600000000002</c:v>
                </c:pt>
                <c:pt idx="3812">
                  <c:v>0.80749899999999997</c:v>
                </c:pt>
                <c:pt idx="3813">
                  <c:v>0.80780500000000011</c:v>
                </c:pt>
                <c:pt idx="3814">
                  <c:v>0.80810599999999999</c:v>
                </c:pt>
                <c:pt idx="3815">
                  <c:v>0.80840500000000004</c:v>
                </c:pt>
                <c:pt idx="3816">
                  <c:v>0.80871199999999999</c:v>
                </c:pt>
                <c:pt idx="3817">
                  <c:v>0.80901699999999988</c:v>
                </c:pt>
                <c:pt idx="3818">
                  <c:v>0.80932000000000004</c:v>
                </c:pt>
                <c:pt idx="3819">
                  <c:v>0.80962400000000012</c:v>
                </c:pt>
                <c:pt idx="3820">
                  <c:v>0.80992600000000003</c:v>
                </c:pt>
                <c:pt idx="3821">
                  <c:v>0.81023199999999984</c:v>
                </c:pt>
                <c:pt idx="3822">
                  <c:v>0.81053299999999973</c:v>
                </c:pt>
                <c:pt idx="3823">
                  <c:v>0.81084000000000012</c:v>
                </c:pt>
                <c:pt idx="3824">
                  <c:v>0.81114100000000011</c:v>
                </c:pt>
                <c:pt idx="3825">
                  <c:v>0.81145100000000003</c:v>
                </c:pt>
                <c:pt idx="3826">
                  <c:v>0.81175799999999998</c:v>
                </c:pt>
                <c:pt idx="3827">
                  <c:v>0.81205799999999984</c:v>
                </c:pt>
                <c:pt idx="3828">
                  <c:v>0.812365</c:v>
                </c:pt>
                <c:pt idx="3829">
                  <c:v>0.81267000000000011</c:v>
                </c:pt>
                <c:pt idx="3830">
                  <c:v>0.81297699999999984</c:v>
                </c:pt>
                <c:pt idx="3831">
                  <c:v>0.81328100000000003</c:v>
                </c:pt>
                <c:pt idx="3832">
                  <c:v>0.81358299999999972</c:v>
                </c:pt>
                <c:pt idx="3833">
                  <c:v>0.81388700000000003</c:v>
                </c:pt>
                <c:pt idx="3834">
                  <c:v>0.81419299999999983</c:v>
                </c:pt>
                <c:pt idx="3835">
                  <c:v>0.81449700000000003</c:v>
                </c:pt>
                <c:pt idx="3836">
                  <c:v>0.81479900000000016</c:v>
                </c:pt>
                <c:pt idx="3837">
                  <c:v>0.81510000000000005</c:v>
                </c:pt>
                <c:pt idx="3838">
                  <c:v>0.81540599999999996</c:v>
                </c:pt>
                <c:pt idx="3839">
                  <c:v>0.81570799999999999</c:v>
                </c:pt>
                <c:pt idx="3840">
                  <c:v>0.81601599999999996</c:v>
                </c:pt>
                <c:pt idx="3841">
                  <c:v>0.81631900000000002</c:v>
                </c:pt>
                <c:pt idx="3842">
                  <c:v>0.81662600000000007</c:v>
                </c:pt>
                <c:pt idx="3843">
                  <c:v>0.81693099999999996</c:v>
                </c:pt>
                <c:pt idx="3844">
                  <c:v>0.81723500000000004</c:v>
                </c:pt>
                <c:pt idx="3845">
                  <c:v>0.81753599999999993</c:v>
                </c:pt>
                <c:pt idx="3846">
                  <c:v>0.81784200000000007</c:v>
                </c:pt>
                <c:pt idx="3847">
                  <c:v>0.81814600000000004</c:v>
                </c:pt>
                <c:pt idx="3848">
                  <c:v>0.81845299999999988</c:v>
                </c:pt>
                <c:pt idx="3849">
                  <c:v>0.81875399999999998</c:v>
                </c:pt>
                <c:pt idx="3850">
                  <c:v>0.81905899999999998</c:v>
                </c:pt>
                <c:pt idx="3851">
                  <c:v>0.81936299999999973</c:v>
                </c:pt>
                <c:pt idx="3852">
                  <c:v>0.81966799999999984</c:v>
                </c:pt>
                <c:pt idx="3853">
                  <c:v>0.81997399999999998</c:v>
                </c:pt>
                <c:pt idx="3854">
                  <c:v>0.82027700000000003</c:v>
                </c:pt>
                <c:pt idx="3855">
                  <c:v>0.82057800000000003</c:v>
                </c:pt>
                <c:pt idx="3856">
                  <c:v>0.82088300000000003</c:v>
                </c:pt>
                <c:pt idx="3857">
                  <c:v>0.82118800000000003</c:v>
                </c:pt>
                <c:pt idx="3858">
                  <c:v>0.82149099999999997</c:v>
                </c:pt>
                <c:pt idx="3859">
                  <c:v>0.82179800000000014</c:v>
                </c:pt>
                <c:pt idx="3860">
                  <c:v>0.82210000000000005</c:v>
                </c:pt>
                <c:pt idx="3861">
                  <c:v>0.822407</c:v>
                </c:pt>
                <c:pt idx="3862">
                  <c:v>0.82271399999999983</c:v>
                </c:pt>
                <c:pt idx="3863">
                  <c:v>0.82301599999999997</c:v>
                </c:pt>
                <c:pt idx="3864">
                  <c:v>0.82331799999999988</c:v>
                </c:pt>
                <c:pt idx="3865">
                  <c:v>0.82361799999999996</c:v>
                </c:pt>
                <c:pt idx="3866">
                  <c:v>0.82392299999999996</c:v>
                </c:pt>
                <c:pt idx="3867">
                  <c:v>0.82422899999999999</c:v>
                </c:pt>
                <c:pt idx="3868">
                  <c:v>0.82453299999999985</c:v>
                </c:pt>
                <c:pt idx="3869">
                  <c:v>0.82483700000000004</c:v>
                </c:pt>
                <c:pt idx="3870">
                  <c:v>0.82513999999999998</c:v>
                </c:pt>
                <c:pt idx="3871">
                  <c:v>0.82544499999999998</c:v>
                </c:pt>
                <c:pt idx="3872">
                  <c:v>0.82575100000000012</c:v>
                </c:pt>
                <c:pt idx="3873">
                  <c:v>0.82605600000000001</c:v>
                </c:pt>
                <c:pt idx="3874">
                  <c:v>0.82636299999999985</c:v>
                </c:pt>
                <c:pt idx="3875">
                  <c:v>0.82666399999999984</c:v>
                </c:pt>
                <c:pt idx="3876">
                  <c:v>0.82696599999999998</c:v>
                </c:pt>
                <c:pt idx="3877">
                  <c:v>0.82726999999999984</c:v>
                </c:pt>
                <c:pt idx="3878">
                  <c:v>0.827573</c:v>
                </c:pt>
                <c:pt idx="3879">
                  <c:v>0.82787599999999995</c:v>
                </c:pt>
                <c:pt idx="3880">
                  <c:v>0.82817499999999999</c:v>
                </c:pt>
                <c:pt idx="3881">
                  <c:v>0.82847999999999999</c:v>
                </c:pt>
                <c:pt idx="3882">
                  <c:v>0.82878700000000005</c:v>
                </c:pt>
                <c:pt idx="3883">
                  <c:v>0.82908999999999999</c:v>
                </c:pt>
                <c:pt idx="3884">
                  <c:v>0.82939600000000002</c:v>
                </c:pt>
                <c:pt idx="3885">
                  <c:v>0.82970100000000013</c:v>
                </c:pt>
                <c:pt idx="3886">
                  <c:v>0.83000799999999997</c:v>
                </c:pt>
                <c:pt idx="3887">
                  <c:v>0.83030999999999999</c:v>
                </c:pt>
                <c:pt idx="3888">
                  <c:v>0.83061399999999996</c:v>
                </c:pt>
                <c:pt idx="3889">
                  <c:v>0.83091999999999999</c:v>
                </c:pt>
                <c:pt idx="3890">
                  <c:v>0.83122300000000005</c:v>
                </c:pt>
                <c:pt idx="3891">
                  <c:v>0.83152499999999996</c:v>
                </c:pt>
                <c:pt idx="3892">
                  <c:v>0.83182400000000012</c:v>
                </c:pt>
                <c:pt idx="3893">
                  <c:v>0.83212900000000012</c:v>
                </c:pt>
                <c:pt idx="3894">
                  <c:v>0.83243199999999984</c:v>
                </c:pt>
                <c:pt idx="3895">
                  <c:v>0.83273299999999983</c:v>
                </c:pt>
                <c:pt idx="3896">
                  <c:v>0.83303899999999997</c:v>
                </c:pt>
                <c:pt idx="3897">
                  <c:v>0.83334399999999997</c:v>
                </c:pt>
                <c:pt idx="3898">
                  <c:v>0.83364600000000011</c:v>
                </c:pt>
                <c:pt idx="3899">
                  <c:v>0.83395100000000011</c:v>
                </c:pt>
                <c:pt idx="3900">
                  <c:v>0.83425400000000005</c:v>
                </c:pt>
                <c:pt idx="3901">
                  <c:v>0.83455800000000002</c:v>
                </c:pt>
                <c:pt idx="3902">
                  <c:v>0.83486300000000002</c:v>
                </c:pt>
                <c:pt idx="3903">
                  <c:v>0.83516500000000005</c:v>
                </c:pt>
                <c:pt idx="3904">
                  <c:v>0.83546500000000001</c:v>
                </c:pt>
                <c:pt idx="3905">
                  <c:v>0.83576899999999998</c:v>
                </c:pt>
                <c:pt idx="3906">
                  <c:v>0.83607200000000004</c:v>
                </c:pt>
                <c:pt idx="3907">
                  <c:v>0.83637700000000004</c:v>
                </c:pt>
                <c:pt idx="3908">
                  <c:v>0.83668000000000009</c:v>
                </c:pt>
                <c:pt idx="3909">
                  <c:v>0.83698399999999984</c:v>
                </c:pt>
                <c:pt idx="3910">
                  <c:v>0.83728999999999998</c:v>
                </c:pt>
                <c:pt idx="3911">
                  <c:v>0.83758999999999983</c:v>
                </c:pt>
                <c:pt idx="3912">
                  <c:v>0.83789200000000008</c:v>
                </c:pt>
                <c:pt idx="3913">
                  <c:v>0.83819999999999995</c:v>
                </c:pt>
                <c:pt idx="3914">
                  <c:v>0.83850499999999983</c:v>
                </c:pt>
                <c:pt idx="3915">
                  <c:v>0.83880600000000005</c:v>
                </c:pt>
                <c:pt idx="3916">
                  <c:v>0.83911199999999997</c:v>
                </c:pt>
                <c:pt idx="3917">
                  <c:v>0.83941500000000002</c:v>
                </c:pt>
                <c:pt idx="3918">
                  <c:v>0.83972000000000013</c:v>
                </c:pt>
                <c:pt idx="3919">
                  <c:v>0.84002500000000013</c:v>
                </c:pt>
                <c:pt idx="3920">
                  <c:v>0.84032899999999999</c:v>
                </c:pt>
                <c:pt idx="3921">
                  <c:v>0.84063200000000005</c:v>
                </c:pt>
                <c:pt idx="3922">
                  <c:v>0.84093799999999996</c:v>
                </c:pt>
                <c:pt idx="3923">
                  <c:v>0.84123800000000004</c:v>
                </c:pt>
                <c:pt idx="3924">
                  <c:v>0.84154499999999999</c:v>
                </c:pt>
                <c:pt idx="3925">
                  <c:v>0.84184800000000015</c:v>
                </c:pt>
                <c:pt idx="3926">
                  <c:v>0.84215399999999996</c:v>
                </c:pt>
                <c:pt idx="3927">
                  <c:v>0.84245800000000004</c:v>
                </c:pt>
                <c:pt idx="3928">
                  <c:v>0.84276300000000004</c:v>
                </c:pt>
                <c:pt idx="3929">
                  <c:v>0.84306800000000004</c:v>
                </c:pt>
                <c:pt idx="3930">
                  <c:v>0.84337399999999996</c:v>
                </c:pt>
                <c:pt idx="3931">
                  <c:v>0.8436800000000001</c:v>
                </c:pt>
                <c:pt idx="3932">
                  <c:v>0.84398499999999999</c:v>
                </c:pt>
                <c:pt idx="3933">
                  <c:v>0.84429200000000004</c:v>
                </c:pt>
                <c:pt idx="3934">
                  <c:v>0.84459799999999996</c:v>
                </c:pt>
                <c:pt idx="3935">
                  <c:v>0.84490299999999996</c:v>
                </c:pt>
                <c:pt idx="3936">
                  <c:v>0.84520600000000001</c:v>
                </c:pt>
                <c:pt idx="3937">
                  <c:v>0.84551100000000001</c:v>
                </c:pt>
                <c:pt idx="3938">
                  <c:v>0.84581799999999996</c:v>
                </c:pt>
                <c:pt idx="3939">
                  <c:v>0.84612200000000004</c:v>
                </c:pt>
                <c:pt idx="3940">
                  <c:v>0.84642700000000004</c:v>
                </c:pt>
                <c:pt idx="3941">
                  <c:v>0.84673000000000009</c:v>
                </c:pt>
                <c:pt idx="3942">
                  <c:v>0.84703399999999984</c:v>
                </c:pt>
                <c:pt idx="3943">
                  <c:v>0.84734200000000004</c:v>
                </c:pt>
                <c:pt idx="3944">
                  <c:v>0.84764399999999995</c:v>
                </c:pt>
                <c:pt idx="3945">
                  <c:v>0.84794899999999995</c:v>
                </c:pt>
                <c:pt idx="3946">
                  <c:v>0.84825099999999998</c:v>
                </c:pt>
                <c:pt idx="3947">
                  <c:v>0.84855899999999984</c:v>
                </c:pt>
                <c:pt idx="3948">
                  <c:v>0.84886300000000003</c:v>
                </c:pt>
                <c:pt idx="3949">
                  <c:v>0.84916599999999998</c:v>
                </c:pt>
                <c:pt idx="3950">
                  <c:v>0.84946999999999984</c:v>
                </c:pt>
                <c:pt idx="3951">
                  <c:v>0.84977600000000009</c:v>
                </c:pt>
                <c:pt idx="3952">
                  <c:v>0.85007900000000014</c:v>
                </c:pt>
                <c:pt idx="3953">
                  <c:v>0.85038199999999997</c:v>
                </c:pt>
                <c:pt idx="3954">
                  <c:v>0.85068600000000005</c:v>
                </c:pt>
                <c:pt idx="3955">
                  <c:v>0.85099100000000016</c:v>
                </c:pt>
                <c:pt idx="3956">
                  <c:v>0.85129600000000005</c:v>
                </c:pt>
                <c:pt idx="3957">
                  <c:v>0.85159899999999999</c:v>
                </c:pt>
                <c:pt idx="3958">
                  <c:v>0.8519000000000001</c:v>
                </c:pt>
                <c:pt idx="3959">
                  <c:v>0.85220600000000002</c:v>
                </c:pt>
                <c:pt idx="3960">
                  <c:v>0.85250999999999999</c:v>
                </c:pt>
                <c:pt idx="3961">
                  <c:v>0.85281399999999996</c:v>
                </c:pt>
                <c:pt idx="3962">
                  <c:v>0.85312100000000013</c:v>
                </c:pt>
                <c:pt idx="3963">
                  <c:v>0.85342600000000002</c:v>
                </c:pt>
                <c:pt idx="3964">
                  <c:v>0.85373100000000013</c:v>
                </c:pt>
                <c:pt idx="3965">
                  <c:v>0.85403300000000004</c:v>
                </c:pt>
                <c:pt idx="3966">
                  <c:v>0.85433499999999996</c:v>
                </c:pt>
                <c:pt idx="3967">
                  <c:v>0.85463800000000012</c:v>
                </c:pt>
                <c:pt idx="3968">
                  <c:v>0.85494200000000009</c:v>
                </c:pt>
                <c:pt idx="3969">
                  <c:v>0.85524800000000012</c:v>
                </c:pt>
                <c:pt idx="3970">
                  <c:v>0.85555300000000001</c:v>
                </c:pt>
                <c:pt idx="3971">
                  <c:v>0.85585999999999995</c:v>
                </c:pt>
                <c:pt idx="3972">
                  <c:v>0.85616800000000004</c:v>
                </c:pt>
                <c:pt idx="3973">
                  <c:v>0.85647200000000001</c:v>
                </c:pt>
                <c:pt idx="3974">
                  <c:v>0.85677400000000015</c:v>
                </c:pt>
                <c:pt idx="3975">
                  <c:v>0.85707699999999998</c:v>
                </c:pt>
                <c:pt idx="3976">
                  <c:v>0.85738000000000003</c:v>
                </c:pt>
                <c:pt idx="3977">
                  <c:v>0.85768299999999997</c:v>
                </c:pt>
                <c:pt idx="3978">
                  <c:v>0.85798500000000011</c:v>
                </c:pt>
                <c:pt idx="3979">
                  <c:v>0.85828899999999997</c:v>
                </c:pt>
                <c:pt idx="3980">
                  <c:v>0.85859200000000002</c:v>
                </c:pt>
                <c:pt idx="3981">
                  <c:v>0.85890100000000014</c:v>
                </c:pt>
                <c:pt idx="3982">
                  <c:v>0.85920399999999997</c:v>
                </c:pt>
                <c:pt idx="3983">
                  <c:v>0.85950700000000002</c:v>
                </c:pt>
                <c:pt idx="3984">
                  <c:v>0.85980900000000016</c:v>
                </c:pt>
                <c:pt idx="3985">
                  <c:v>0.86011199999999999</c:v>
                </c:pt>
                <c:pt idx="3986">
                  <c:v>0.86041599999999996</c:v>
                </c:pt>
                <c:pt idx="3987">
                  <c:v>0.86071699999999984</c:v>
                </c:pt>
                <c:pt idx="3988">
                  <c:v>0.86102500000000015</c:v>
                </c:pt>
                <c:pt idx="3989">
                  <c:v>0.86132900000000012</c:v>
                </c:pt>
                <c:pt idx="3990">
                  <c:v>0.86163400000000012</c:v>
                </c:pt>
                <c:pt idx="3991">
                  <c:v>0.86193699999999984</c:v>
                </c:pt>
                <c:pt idx="3992">
                  <c:v>0.86224199999999995</c:v>
                </c:pt>
                <c:pt idx="3993">
                  <c:v>0.86254699999999984</c:v>
                </c:pt>
                <c:pt idx="3994">
                  <c:v>0.86285100000000015</c:v>
                </c:pt>
                <c:pt idx="3995">
                  <c:v>0.86315200000000003</c:v>
                </c:pt>
                <c:pt idx="3996">
                  <c:v>0.863456</c:v>
                </c:pt>
                <c:pt idx="3997">
                  <c:v>0.86375700000000011</c:v>
                </c:pt>
                <c:pt idx="3998">
                  <c:v>0.86406000000000005</c:v>
                </c:pt>
                <c:pt idx="3999">
                  <c:v>0.86436599999999997</c:v>
                </c:pt>
                <c:pt idx="4000">
                  <c:v>0.86467100000000008</c:v>
                </c:pt>
                <c:pt idx="4001">
                  <c:v>0.86497800000000014</c:v>
                </c:pt>
                <c:pt idx="4002">
                  <c:v>0.86528099999999997</c:v>
                </c:pt>
                <c:pt idx="4003">
                  <c:v>0.86558599999999997</c:v>
                </c:pt>
                <c:pt idx="4004">
                  <c:v>0.86589300000000013</c:v>
                </c:pt>
                <c:pt idx="4005">
                  <c:v>0.86620200000000003</c:v>
                </c:pt>
                <c:pt idx="4006">
                  <c:v>0.86651199999999984</c:v>
                </c:pt>
                <c:pt idx="4007">
                  <c:v>0.86681799999999998</c:v>
                </c:pt>
                <c:pt idx="4008">
                  <c:v>0.86712199999999995</c:v>
                </c:pt>
                <c:pt idx="4009">
                  <c:v>0.86743099999999984</c:v>
                </c:pt>
                <c:pt idx="4010">
                  <c:v>0.86773400000000012</c:v>
                </c:pt>
                <c:pt idx="4011">
                  <c:v>0.86803900000000012</c:v>
                </c:pt>
                <c:pt idx="4012">
                  <c:v>0.86833899999999997</c:v>
                </c:pt>
                <c:pt idx="4013">
                  <c:v>0.86864400000000008</c:v>
                </c:pt>
                <c:pt idx="4014">
                  <c:v>0.86894700000000014</c:v>
                </c:pt>
                <c:pt idx="4015">
                  <c:v>0.86925100000000011</c:v>
                </c:pt>
                <c:pt idx="4016">
                  <c:v>0.86955400000000005</c:v>
                </c:pt>
                <c:pt idx="4017">
                  <c:v>0.86986000000000008</c:v>
                </c:pt>
                <c:pt idx="4018">
                  <c:v>0.870166</c:v>
                </c:pt>
                <c:pt idx="4019">
                  <c:v>0.87046999999999997</c:v>
                </c:pt>
                <c:pt idx="4020">
                  <c:v>0.87077300000000013</c:v>
                </c:pt>
                <c:pt idx="4021">
                  <c:v>0.87107699999999999</c:v>
                </c:pt>
                <c:pt idx="4022">
                  <c:v>0.87138000000000004</c:v>
                </c:pt>
                <c:pt idx="4023">
                  <c:v>0.87168500000000015</c:v>
                </c:pt>
                <c:pt idx="4024">
                  <c:v>0.8719920000000001</c:v>
                </c:pt>
                <c:pt idx="4025">
                  <c:v>0.87229600000000007</c:v>
                </c:pt>
                <c:pt idx="4026">
                  <c:v>0.87259699999999996</c:v>
                </c:pt>
                <c:pt idx="4027">
                  <c:v>0.87290600000000007</c:v>
                </c:pt>
                <c:pt idx="4028">
                  <c:v>0.87320799999999998</c:v>
                </c:pt>
                <c:pt idx="4029">
                  <c:v>0.87351400000000001</c:v>
                </c:pt>
                <c:pt idx="4030">
                  <c:v>0.87381799999999998</c:v>
                </c:pt>
                <c:pt idx="4031">
                  <c:v>0.87412100000000015</c:v>
                </c:pt>
                <c:pt idx="4032">
                  <c:v>0.87442299999999984</c:v>
                </c:pt>
                <c:pt idx="4033">
                  <c:v>0.87472600000000011</c:v>
                </c:pt>
                <c:pt idx="4034">
                  <c:v>0.87502899999999995</c:v>
                </c:pt>
                <c:pt idx="4035">
                  <c:v>0.87533300000000003</c:v>
                </c:pt>
                <c:pt idx="4036">
                  <c:v>0.87564200000000014</c:v>
                </c:pt>
                <c:pt idx="4037">
                  <c:v>0.87594500000000008</c:v>
                </c:pt>
                <c:pt idx="4038">
                  <c:v>0.87624600000000008</c:v>
                </c:pt>
                <c:pt idx="4039">
                  <c:v>0.87655000000000005</c:v>
                </c:pt>
                <c:pt idx="4040">
                  <c:v>0.87685200000000008</c:v>
                </c:pt>
                <c:pt idx="4041">
                  <c:v>0.87715900000000013</c:v>
                </c:pt>
                <c:pt idx="4042">
                  <c:v>0.87746400000000002</c:v>
                </c:pt>
                <c:pt idx="4043">
                  <c:v>0.87776600000000005</c:v>
                </c:pt>
                <c:pt idx="4044">
                  <c:v>0.87806899999999999</c:v>
                </c:pt>
                <c:pt idx="4045">
                  <c:v>0.87836999999999998</c:v>
                </c:pt>
                <c:pt idx="4046">
                  <c:v>0.87867400000000007</c:v>
                </c:pt>
                <c:pt idx="4047">
                  <c:v>0.87897600000000009</c:v>
                </c:pt>
                <c:pt idx="4048">
                  <c:v>0.87928099999999998</c:v>
                </c:pt>
                <c:pt idx="4049">
                  <c:v>0.87958800000000004</c:v>
                </c:pt>
                <c:pt idx="4050">
                  <c:v>0.87989600000000012</c:v>
                </c:pt>
                <c:pt idx="4051">
                  <c:v>0.88019800000000004</c:v>
                </c:pt>
                <c:pt idx="4052">
                  <c:v>0.8805019999999999</c:v>
                </c:pt>
                <c:pt idx="4053">
                  <c:v>0.88080499999999984</c:v>
                </c:pt>
                <c:pt idx="4054">
                  <c:v>0.88111099999999987</c:v>
                </c:pt>
                <c:pt idx="4055">
                  <c:v>0.88141599999999987</c:v>
                </c:pt>
                <c:pt idx="4056">
                  <c:v>0.881718</c:v>
                </c:pt>
                <c:pt idx="4057">
                  <c:v>0.88202400000000003</c:v>
                </c:pt>
                <c:pt idx="4058">
                  <c:v>0.88232500000000003</c:v>
                </c:pt>
                <c:pt idx="4059">
                  <c:v>0.88262700000000005</c:v>
                </c:pt>
                <c:pt idx="4060">
                  <c:v>0.88292899999999996</c:v>
                </c:pt>
                <c:pt idx="4061">
                  <c:v>0.88323399999999985</c:v>
                </c:pt>
                <c:pt idx="4062">
                  <c:v>0.88353899999999985</c:v>
                </c:pt>
                <c:pt idx="4063">
                  <c:v>0.88384700000000005</c:v>
                </c:pt>
                <c:pt idx="4064">
                  <c:v>0.884154</c:v>
                </c:pt>
                <c:pt idx="4065">
                  <c:v>0.88445599999999991</c:v>
                </c:pt>
                <c:pt idx="4066">
                  <c:v>0.88475899999999996</c:v>
                </c:pt>
                <c:pt idx="4067">
                  <c:v>0.88506399999999985</c:v>
                </c:pt>
                <c:pt idx="4068">
                  <c:v>0.88537100000000002</c:v>
                </c:pt>
                <c:pt idx="4069">
                  <c:v>0.88567399999999996</c:v>
                </c:pt>
                <c:pt idx="4070">
                  <c:v>0.88597800000000004</c:v>
                </c:pt>
                <c:pt idx="4071">
                  <c:v>0.88627900000000004</c:v>
                </c:pt>
                <c:pt idx="4072">
                  <c:v>0.88658199999999987</c:v>
                </c:pt>
                <c:pt idx="4073">
                  <c:v>0.88688199999999984</c:v>
                </c:pt>
                <c:pt idx="4074">
                  <c:v>0.88718399999999986</c:v>
                </c:pt>
                <c:pt idx="4075">
                  <c:v>0.88748799999999994</c:v>
                </c:pt>
                <c:pt idx="4076">
                  <c:v>0.88779500000000011</c:v>
                </c:pt>
                <c:pt idx="4077">
                  <c:v>0.88810500000000003</c:v>
                </c:pt>
                <c:pt idx="4078">
                  <c:v>0.888409</c:v>
                </c:pt>
                <c:pt idx="4079">
                  <c:v>0.88871199999999984</c:v>
                </c:pt>
                <c:pt idx="4080">
                  <c:v>0.88901699999999972</c:v>
                </c:pt>
                <c:pt idx="4081">
                  <c:v>0.88931899999999986</c:v>
                </c:pt>
                <c:pt idx="4082">
                  <c:v>0.88962399999999997</c:v>
                </c:pt>
                <c:pt idx="4083">
                  <c:v>0.88992700000000002</c:v>
                </c:pt>
                <c:pt idx="4084">
                  <c:v>0.89023199999999991</c:v>
                </c:pt>
                <c:pt idx="4085">
                  <c:v>0.89053699999999991</c:v>
                </c:pt>
                <c:pt idx="4086">
                  <c:v>0.89083999999999997</c:v>
                </c:pt>
                <c:pt idx="4087">
                  <c:v>0.89114400000000005</c:v>
                </c:pt>
                <c:pt idx="4088">
                  <c:v>0.89144999999999996</c:v>
                </c:pt>
                <c:pt idx="4089">
                  <c:v>0.89175099999999996</c:v>
                </c:pt>
                <c:pt idx="4090">
                  <c:v>0.89205500000000004</c:v>
                </c:pt>
                <c:pt idx="4091">
                  <c:v>0.89235900000000001</c:v>
                </c:pt>
                <c:pt idx="4092">
                  <c:v>0.89266599999999996</c:v>
                </c:pt>
                <c:pt idx="4093">
                  <c:v>0.89297300000000002</c:v>
                </c:pt>
                <c:pt idx="4094">
                  <c:v>0.89327999999999996</c:v>
                </c:pt>
                <c:pt idx="4095">
                  <c:v>0.89358699999999991</c:v>
                </c:pt>
                <c:pt idx="4096">
                  <c:v>0.89389099999999999</c:v>
                </c:pt>
                <c:pt idx="4097">
                  <c:v>0.89419400000000004</c:v>
                </c:pt>
                <c:pt idx="4098">
                  <c:v>0.89449999999999996</c:v>
                </c:pt>
                <c:pt idx="4099">
                  <c:v>0.89480300000000002</c:v>
                </c:pt>
                <c:pt idx="4100">
                  <c:v>0.89510599999999996</c:v>
                </c:pt>
                <c:pt idx="4101">
                  <c:v>0.89541099999999985</c:v>
                </c:pt>
                <c:pt idx="4102">
                  <c:v>0.89571599999999996</c:v>
                </c:pt>
                <c:pt idx="4103">
                  <c:v>0.89602300000000001</c:v>
                </c:pt>
                <c:pt idx="4104">
                  <c:v>0.89632699999999987</c:v>
                </c:pt>
                <c:pt idx="4105">
                  <c:v>0.89663099999999996</c:v>
                </c:pt>
                <c:pt idx="4106">
                  <c:v>0.89693800000000001</c:v>
                </c:pt>
                <c:pt idx="4107">
                  <c:v>0.89724300000000001</c:v>
                </c:pt>
                <c:pt idx="4108">
                  <c:v>0.89754599999999984</c:v>
                </c:pt>
                <c:pt idx="4109">
                  <c:v>0.89785099999999984</c:v>
                </c:pt>
                <c:pt idx="4110">
                  <c:v>0.89815800000000001</c:v>
                </c:pt>
                <c:pt idx="4111">
                  <c:v>0.89846199999999987</c:v>
                </c:pt>
                <c:pt idx="4112">
                  <c:v>0.89876599999999984</c:v>
                </c:pt>
                <c:pt idx="4113">
                  <c:v>0.89907000000000004</c:v>
                </c:pt>
                <c:pt idx="4114">
                  <c:v>0.89937400000000001</c:v>
                </c:pt>
                <c:pt idx="4115">
                  <c:v>0.89967799999999998</c:v>
                </c:pt>
                <c:pt idx="4116">
                  <c:v>0.89998199999999984</c:v>
                </c:pt>
                <c:pt idx="4117">
                  <c:v>0.90028599999999992</c:v>
                </c:pt>
                <c:pt idx="4118">
                  <c:v>0.90059299999999987</c:v>
                </c:pt>
                <c:pt idx="4119">
                  <c:v>0.90089699999999984</c:v>
                </c:pt>
                <c:pt idx="4120">
                  <c:v>0.90120199999999984</c:v>
                </c:pt>
                <c:pt idx="4121">
                  <c:v>0.90150299999999994</c:v>
                </c:pt>
                <c:pt idx="4122">
                  <c:v>0.90181199999999984</c:v>
                </c:pt>
                <c:pt idx="4123">
                  <c:v>0.90211599999999992</c:v>
                </c:pt>
                <c:pt idx="4124">
                  <c:v>0.90242</c:v>
                </c:pt>
                <c:pt idx="4125">
                  <c:v>0.90272399999999997</c:v>
                </c:pt>
                <c:pt idx="4126">
                  <c:v>0.90302700000000002</c:v>
                </c:pt>
                <c:pt idx="4127">
                  <c:v>0.90332800000000002</c:v>
                </c:pt>
                <c:pt idx="4128">
                  <c:v>0.90363300000000002</c:v>
                </c:pt>
                <c:pt idx="4129">
                  <c:v>0.90393400000000002</c:v>
                </c:pt>
                <c:pt idx="4130">
                  <c:v>0.90423799999999988</c:v>
                </c:pt>
                <c:pt idx="4131">
                  <c:v>0.90454299999999987</c:v>
                </c:pt>
                <c:pt idx="4132">
                  <c:v>0.90484799999999999</c:v>
                </c:pt>
                <c:pt idx="4133">
                  <c:v>0.90515100000000004</c:v>
                </c:pt>
                <c:pt idx="4134">
                  <c:v>0.90545299999999973</c:v>
                </c:pt>
                <c:pt idx="4135">
                  <c:v>0.905752</c:v>
                </c:pt>
                <c:pt idx="4136">
                  <c:v>0.90605599999999997</c:v>
                </c:pt>
                <c:pt idx="4137">
                  <c:v>0.90635699999999986</c:v>
                </c:pt>
                <c:pt idx="4138">
                  <c:v>0.90666000000000002</c:v>
                </c:pt>
                <c:pt idx="4139">
                  <c:v>0.90696900000000003</c:v>
                </c:pt>
                <c:pt idx="4140">
                  <c:v>0.90724800000000005</c:v>
                </c:pt>
                <c:pt idx="4141">
                  <c:v>0.90743299999999993</c:v>
                </c:pt>
                <c:pt idx="4142">
                  <c:v>0.90762900000000013</c:v>
                </c:pt>
                <c:pt idx="4143">
                  <c:v>0.90785099999999996</c:v>
                </c:pt>
                <c:pt idx="4144">
                  <c:v>0.90802400000000005</c:v>
                </c:pt>
                <c:pt idx="4145">
                  <c:v>0.90819700000000003</c:v>
                </c:pt>
                <c:pt idx="4146">
                  <c:v>0.90836299999999992</c:v>
                </c:pt>
                <c:pt idx="4147">
                  <c:v>0.90857199999999994</c:v>
                </c:pt>
                <c:pt idx="4148">
                  <c:v>0.90874900000000014</c:v>
                </c:pt>
                <c:pt idx="4149">
                  <c:v>0.90887799999999996</c:v>
                </c:pt>
                <c:pt idx="4150">
                  <c:v>0.90900800000000004</c:v>
                </c:pt>
                <c:pt idx="4151">
                  <c:v>0.90913699999999986</c:v>
                </c:pt>
                <c:pt idx="4152">
                  <c:v>0.90926599999999991</c:v>
                </c:pt>
                <c:pt idx="4153">
                  <c:v>0.90939599999999998</c:v>
                </c:pt>
                <c:pt idx="4154">
                  <c:v>0.90952699999999986</c:v>
                </c:pt>
                <c:pt idx="4155">
                  <c:v>0.90965700000000005</c:v>
                </c:pt>
                <c:pt idx="4156">
                  <c:v>0.90978599999999998</c:v>
                </c:pt>
                <c:pt idx="4157">
                  <c:v>0.90991599999999984</c:v>
                </c:pt>
                <c:pt idx="4158">
                  <c:v>0.91004600000000002</c:v>
                </c:pt>
                <c:pt idx="4159">
                  <c:v>0.91017599999999999</c:v>
                </c:pt>
                <c:pt idx="4160">
                  <c:v>0.91030599999999984</c:v>
                </c:pt>
                <c:pt idx="4161">
                  <c:v>0.91043699999999994</c:v>
                </c:pt>
                <c:pt idx="4162">
                  <c:v>0.91056799999999993</c:v>
                </c:pt>
                <c:pt idx="4163">
                  <c:v>0.91069800000000012</c:v>
                </c:pt>
                <c:pt idx="4164">
                  <c:v>0.91082900000000011</c:v>
                </c:pt>
                <c:pt idx="4165">
                  <c:v>0.91095899999999996</c:v>
                </c:pt>
                <c:pt idx="4166">
                  <c:v>0.91109099999999998</c:v>
                </c:pt>
                <c:pt idx="4167">
                  <c:v>0.91122400000000003</c:v>
                </c:pt>
                <c:pt idx="4168">
                  <c:v>0.911354</c:v>
                </c:pt>
                <c:pt idx="4169">
                  <c:v>0.91148499999999988</c:v>
                </c:pt>
                <c:pt idx="4170">
                  <c:v>0.91161499999999984</c:v>
                </c:pt>
                <c:pt idx="4171">
                  <c:v>0.91174599999999995</c:v>
                </c:pt>
                <c:pt idx="4172">
                  <c:v>0.91187600000000002</c:v>
                </c:pt>
                <c:pt idx="4173">
                  <c:v>0.91200700000000001</c:v>
                </c:pt>
                <c:pt idx="4174">
                  <c:v>0.91213500000000003</c:v>
                </c:pt>
                <c:pt idx="4175">
                  <c:v>0.91226399999999985</c:v>
                </c:pt>
                <c:pt idx="4176">
                  <c:v>0.91239499999999996</c:v>
                </c:pt>
                <c:pt idx="4177">
                  <c:v>0.912524</c:v>
                </c:pt>
                <c:pt idx="4178">
                  <c:v>0.91265499999999999</c:v>
                </c:pt>
                <c:pt idx="4179">
                  <c:v>0.91278499999999996</c:v>
                </c:pt>
                <c:pt idx="4180">
                  <c:v>0.912914</c:v>
                </c:pt>
                <c:pt idx="4181">
                  <c:v>0.91304600000000002</c:v>
                </c:pt>
                <c:pt idx="4182">
                  <c:v>0.91317499999999996</c:v>
                </c:pt>
                <c:pt idx="4183">
                  <c:v>0.913304</c:v>
                </c:pt>
                <c:pt idx="4184">
                  <c:v>0.91343399999999986</c:v>
                </c:pt>
                <c:pt idx="4185">
                  <c:v>0.91356499999999985</c:v>
                </c:pt>
                <c:pt idx="4186">
                  <c:v>0.91369400000000012</c:v>
                </c:pt>
                <c:pt idx="4187">
                  <c:v>0.91382300000000005</c:v>
                </c:pt>
                <c:pt idx="4188">
                  <c:v>0.91395400000000004</c:v>
                </c:pt>
                <c:pt idx="4189">
                  <c:v>0.91408500000000004</c:v>
                </c:pt>
                <c:pt idx="4190">
                  <c:v>0.91421399999999986</c:v>
                </c:pt>
                <c:pt idx="4191">
                  <c:v>0.91434499999999996</c:v>
                </c:pt>
                <c:pt idx="4192">
                  <c:v>0.91447500000000004</c:v>
                </c:pt>
                <c:pt idx="4193">
                  <c:v>0.91460600000000003</c:v>
                </c:pt>
                <c:pt idx="4194">
                  <c:v>0.91473700000000002</c:v>
                </c:pt>
                <c:pt idx="4195">
                  <c:v>0.91486599999999996</c:v>
                </c:pt>
                <c:pt idx="4196">
                  <c:v>0.91499500000000011</c:v>
                </c:pt>
                <c:pt idx="4197">
                  <c:v>0.915126</c:v>
                </c:pt>
                <c:pt idx="4198">
                  <c:v>0.91525599999999996</c:v>
                </c:pt>
                <c:pt idx="4199">
                  <c:v>0.915385</c:v>
                </c:pt>
                <c:pt idx="4200">
                  <c:v>0.91551399999999994</c:v>
                </c:pt>
                <c:pt idx="4201">
                  <c:v>0.91564299999999998</c:v>
                </c:pt>
                <c:pt idx="4202">
                  <c:v>0.91577399999999998</c:v>
                </c:pt>
                <c:pt idx="4203">
                  <c:v>0.91590400000000005</c:v>
                </c:pt>
                <c:pt idx="4204">
                  <c:v>0.91603400000000001</c:v>
                </c:pt>
                <c:pt idx="4205">
                  <c:v>0.91616299999999973</c:v>
                </c:pt>
                <c:pt idx="4206">
                  <c:v>0.916292</c:v>
                </c:pt>
                <c:pt idx="4207">
                  <c:v>0.91642100000000004</c:v>
                </c:pt>
                <c:pt idx="4208">
                  <c:v>0.916551</c:v>
                </c:pt>
                <c:pt idx="4209">
                  <c:v>0.91667799999999999</c:v>
                </c:pt>
                <c:pt idx="4210">
                  <c:v>0.91680899999999999</c:v>
                </c:pt>
                <c:pt idx="4211">
                  <c:v>0.91693899999999984</c:v>
                </c:pt>
                <c:pt idx="4212">
                  <c:v>0.91707000000000005</c:v>
                </c:pt>
                <c:pt idx="4213">
                  <c:v>0.91719899999999999</c:v>
                </c:pt>
                <c:pt idx="4214">
                  <c:v>0.91732800000000003</c:v>
                </c:pt>
                <c:pt idx="4215">
                  <c:v>0.91745599999999994</c:v>
                </c:pt>
                <c:pt idx="4216">
                  <c:v>0.91758499999999987</c:v>
                </c:pt>
                <c:pt idx="4217">
                  <c:v>0.91771499999999984</c:v>
                </c:pt>
                <c:pt idx="4218">
                  <c:v>0.91784500000000013</c:v>
                </c:pt>
                <c:pt idx="4219">
                  <c:v>0.91797499999999999</c:v>
                </c:pt>
                <c:pt idx="4220">
                  <c:v>0.91810400000000003</c:v>
                </c:pt>
                <c:pt idx="4221">
                  <c:v>0.91823299999999985</c:v>
                </c:pt>
                <c:pt idx="4222">
                  <c:v>0.91836299999999993</c:v>
                </c:pt>
                <c:pt idx="4223">
                  <c:v>0.91849199999999998</c:v>
                </c:pt>
                <c:pt idx="4224">
                  <c:v>0.91862299999999997</c:v>
                </c:pt>
                <c:pt idx="4225">
                  <c:v>0.91875099999999998</c:v>
                </c:pt>
                <c:pt idx="4226">
                  <c:v>0.91888300000000001</c:v>
                </c:pt>
                <c:pt idx="4227">
                  <c:v>0.919014</c:v>
                </c:pt>
                <c:pt idx="4228">
                  <c:v>0.91914600000000002</c:v>
                </c:pt>
                <c:pt idx="4229">
                  <c:v>0.91927800000000004</c:v>
                </c:pt>
                <c:pt idx="4230">
                  <c:v>0.919408</c:v>
                </c:pt>
                <c:pt idx="4231">
                  <c:v>0.91953799999999986</c:v>
                </c:pt>
                <c:pt idx="4232">
                  <c:v>0.91966700000000001</c:v>
                </c:pt>
                <c:pt idx="4233">
                  <c:v>0.91979800000000012</c:v>
                </c:pt>
                <c:pt idx="4234">
                  <c:v>0.91992799999999997</c:v>
                </c:pt>
                <c:pt idx="4235">
                  <c:v>0.92005800000000004</c:v>
                </c:pt>
                <c:pt idx="4236">
                  <c:v>0.92018699999999987</c:v>
                </c:pt>
                <c:pt idx="4237">
                  <c:v>0.92031699999999994</c:v>
                </c:pt>
                <c:pt idx="4238">
                  <c:v>0.92044800000000004</c:v>
                </c:pt>
                <c:pt idx="4239">
                  <c:v>0.92057699999999987</c:v>
                </c:pt>
                <c:pt idx="4240">
                  <c:v>0.92070700000000005</c:v>
                </c:pt>
                <c:pt idx="4241">
                  <c:v>0.92083700000000002</c:v>
                </c:pt>
                <c:pt idx="4242">
                  <c:v>0.92096599999999984</c:v>
                </c:pt>
                <c:pt idx="4243">
                  <c:v>0.92109600000000003</c:v>
                </c:pt>
                <c:pt idx="4244">
                  <c:v>0.92122599999999999</c:v>
                </c:pt>
                <c:pt idx="4245">
                  <c:v>0.92135599999999984</c:v>
                </c:pt>
                <c:pt idx="4246">
                  <c:v>0.92148599999999992</c:v>
                </c:pt>
                <c:pt idx="4247">
                  <c:v>0.92161599999999999</c:v>
                </c:pt>
                <c:pt idx="4248">
                  <c:v>0.92174599999999995</c:v>
                </c:pt>
                <c:pt idx="4249">
                  <c:v>0.92187600000000003</c:v>
                </c:pt>
                <c:pt idx="4250">
                  <c:v>0.92200700000000002</c:v>
                </c:pt>
                <c:pt idx="4251">
                  <c:v>0.92213800000000001</c:v>
                </c:pt>
                <c:pt idx="4252">
                  <c:v>0.92226699999999973</c:v>
                </c:pt>
                <c:pt idx="4253">
                  <c:v>0.92239499999999996</c:v>
                </c:pt>
                <c:pt idx="4254">
                  <c:v>0.92252400000000001</c:v>
                </c:pt>
                <c:pt idx="4255">
                  <c:v>0.92265500000000011</c:v>
                </c:pt>
                <c:pt idx="4256">
                  <c:v>0.92278499999999997</c:v>
                </c:pt>
                <c:pt idx="4257">
                  <c:v>0.92291599999999996</c:v>
                </c:pt>
                <c:pt idx="4258">
                  <c:v>0.92304699999999984</c:v>
                </c:pt>
                <c:pt idx="4259">
                  <c:v>0.92317700000000003</c:v>
                </c:pt>
                <c:pt idx="4260">
                  <c:v>0.92330699999999988</c:v>
                </c:pt>
                <c:pt idx="4261">
                  <c:v>0.92343399999999987</c:v>
                </c:pt>
                <c:pt idx="4262">
                  <c:v>0.92356199999999988</c:v>
                </c:pt>
                <c:pt idx="4263">
                  <c:v>0.92369100000000015</c:v>
                </c:pt>
                <c:pt idx="4264">
                  <c:v>0.92382100000000011</c:v>
                </c:pt>
                <c:pt idx="4265">
                  <c:v>0.92395099999999997</c:v>
                </c:pt>
                <c:pt idx="4266">
                  <c:v>0.92408100000000004</c:v>
                </c:pt>
                <c:pt idx="4267">
                  <c:v>0.92421199999999992</c:v>
                </c:pt>
                <c:pt idx="4268">
                  <c:v>0.92434099999999997</c:v>
                </c:pt>
                <c:pt idx="4269">
                  <c:v>0.92447100000000004</c:v>
                </c:pt>
                <c:pt idx="4270">
                  <c:v>0.92460200000000003</c:v>
                </c:pt>
                <c:pt idx="4271">
                  <c:v>0.92473099999999997</c:v>
                </c:pt>
                <c:pt idx="4272">
                  <c:v>0.92486199999999996</c:v>
                </c:pt>
                <c:pt idx="4273">
                  <c:v>0.92499299999999984</c:v>
                </c:pt>
                <c:pt idx="4274">
                  <c:v>0.92512300000000003</c:v>
                </c:pt>
                <c:pt idx="4275">
                  <c:v>0.92525400000000002</c:v>
                </c:pt>
                <c:pt idx="4276">
                  <c:v>0.92538599999999993</c:v>
                </c:pt>
                <c:pt idx="4277">
                  <c:v>0.92551699999999992</c:v>
                </c:pt>
                <c:pt idx="4278">
                  <c:v>0.92564700000000011</c:v>
                </c:pt>
                <c:pt idx="4279">
                  <c:v>0.92577699999999996</c:v>
                </c:pt>
                <c:pt idx="4280">
                  <c:v>0.92590700000000004</c:v>
                </c:pt>
                <c:pt idx="4281">
                  <c:v>0.92603899999999983</c:v>
                </c:pt>
                <c:pt idx="4282">
                  <c:v>0.92617099999999997</c:v>
                </c:pt>
                <c:pt idx="4283">
                  <c:v>0.92630000000000001</c:v>
                </c:pt>
                <c:pt idx="4284">
                  <c:v>0.92642999999999998</c:v>
                </c:pt>
                <c:pt idx="4285">
                  <c:v>0.92656099999999986</c:v>
                </c:pt>
                <c:pt idx="4286">
                  <c:v>0.92669200000000007</c:v>
                </c:pt>
                <c:pt idx="4287">
                  <c:v>0.92682299999999984</c:v>
                </c:pt>
                <c:pt idx="4288">
                  <c:v>0.926952</c:v>
                </c:pt>
                <c:pt idx="4289">
                  <c:v>0.92708100000000004</c:v>
                </c:pt>
                <c:pt idx="4290">
                  <c:v>0.92721100000000001</c:v>
                </c:pt>
                <c:pt idx="4291">
                  <c:v>0.92734000000000005</c:v>
                </c:pt>
                <c:pt idx="4292">
                  <c:v>0.92747000000000002</c:v>
                </c:pt>
                <c:pt idx="4293">
                  <c:v>0.92759999999999998</c:v>
                </c:pt>
                <c:pt idx="4294">
                  <c:v>0.92773099999999997</c:v>
                </c:pt>
                <c:pt idx="4295">
                  <c:v>0.92786199999999996</c:v>
                </c:pt>
                <c:pt idx="4296">
                  <c:v>0.92799299999999996</c:v>
                </c:pt>
                <c:pt idx="4297">
                  <c:v>0.92812300000000003</c:v>
                </c:pt>
                <c:pt idx="4298">
                  <c:v>0.92825400000000002</c:v>
                </c:pt>
                <c:pt idx="4299">
                  <c:v>0.92838500000000002</c:v>
                </c:pt>
                <c:pt idx="4300">
                  <c:v>0.92851399999999973</c:v>
                </c:pt>
                <c:pt idx="4301">
                  <c:v>0.92864400000000014</c:v>
                </c:pt>
                <c:pt idx="4302">
                  <c:v>0.92877600000000005</c:v>
                </c:pt>
                <c:pt idx="4303">
                  <c:v>0.92890700000000004</c:v>
                </c:pt>
                <c:pt idx="4304">
                  <c:v>0.929037</c:v>
                </c:pt>
                <c:pt idx="4305">
                  <c:v>0.92916599999999994</c:v>
                </c:pt>
                <c:pt idx="4306">
                  <c:v>0.92929700000000004</c:v>
                </c:pt>
                <c:pt idx="4307">
                  <c:v>0.929427</c:v>
                </c:pt>
                <c:pt idx="4308">
                  <c:v>0.929558</c:v>
                </c:pt>
                <c:pt idx="4309">
                  <c:v>0.92968700000000004</c:v>
                </c:pt>
                <c:pt idx="4310">
                  <c:v>0.92981800000000003</c:v>
                </c:pt>
                <c:pt idx="4311">
                  <c:v>0.92994699999999997</c:v>
                </c:pt>
                <c:pt idx="4312">
                  <c:v>0.93007600000000001</c:v>
                </c:pt>
                <c:pt idx="4313">
                  <c:v>0.93020700000000001</c:v>
                </c:pt>
                <c:pt idx="4314">
                  <c:v>0.93033599999999994</c:v>
                </c:pt>
                <c:pt idx="4315">
                  <c:v>0.93046399999999985</c:v>
                </c:pt>
                <c:pt idx="4316">
                  <c:v>0.93059400000000003</c:v>
                </c:pt>
                <c:pt idx="4317">
                  <c:v>0.93072299999999997</c:v>
                </c:pt>
                <c:pt idx="4318">
                  <c:v>0.93085300000000004</c:v>
                </c:pt>
                <c:pt idx="4319">
                  <c:v>0.930983</c:v>
                </c:pt>
                <c:pt idx="4320">
                  <c:v>0.93111199999999994</c:v>
                </c:pt>
                <c:pt idx="4321">
                  <c:v>0.93124099999999999</c:v>
                </c:pt>
                <c:pt idx="4322">
                  <c:v>0.93137199999999998</c:v>
                </c:pt>
                <c:pt idx="4323">
                  <c:v>0.93150199999999994</c:v>
                </c:pt>
                <c:pt idx="4324">
                  <c:v>0.93163200000000002</c:v>
                </c:pt>
                <c:pt idx="4325">
                  <c:v>0.93176199999999998</c:v>
                </c:pt>
                <c:pt idx="4326">
                  <c:v>0.93189299999999997</c:v>
                </c:pt>
                <c:pt idx="4327">
                  <c:v>0.93202099999999999</c:v>
                </c:pt>
                <c:pt idx="4328">
                  <c:v>0.93215099999999984</c:v>
                </c:pt>
                <c:pt idx="4329">
                  <c:v>0.93228200000000006</c:v>
                </c:pt>
                <c:pt idx="4330">
                  <c:v>0.93241299999999994</c:v>
                </c:pt>
                <c:pt idx="4331">
                  <c:v>0.93254199999999998</c:v>
                </c:pt>
                <c:pt idx="4332">
                  <c:v>0.93267100000000014</c:v>
                </c:pt>
                <c:pt idx="4333">
                  <c:v>0.93280399999999997</c:v>
                </c:pt>
                <c:pt idx="4334">
                  <c:v>0.93293400000000004</c:v>
                </c:pt>
                <c:pt idx="4335">
                  <c:v>0.93306199999999984</c:v>
                </c:pt>
                <c:pt idx="4336">
                  <c:v>0.93319200000000002</c:v>
                </c:pt>
                <c:pt idx="4337">
                  <c:v>0.93332400000000004</c:v>
                </c:pt>
                <c:pt idx="4338">
                  <c:v>0.93345400000000001</c:v>
                </c:pt>
                <c:pt idx="4339">
                  <c:v>0.93358299999999994</c:v>
                </c:pt>
                <c:pt idx="4340">
                  <c:v>0.93371300000000002</c:v>
                </c:pt>
                <c:pt idx="4341">
                  <c:v>0.93384299999999998</c:v>
                </c:pt>
                <c:pt idx="4342">
                  <c:v>0.93397100000000011</c:v>
                </c:pt>
                <c:pt idx="4343">
                  <c:v>0.93410199999999999</c:v>
                </c:pt>
                <c:pt idx="4344">
                  <c:v>0.93423299999999987</c:v>
                </c:pt>
                <c:pt idx="4345">
                  <c:v>0.934361</c:v>
                </c:pt>
                <c:pt idx="4346">
                  <c:v>0.93449199999999999</c:v>
                </c:pt>
                <c:pt idx="4347">
                  <c:v>0.93462299999999998</c:v>
                </c:pt>
                <c:pt idx="4348">
                  <c:v>0.93475500000000011</c:v>
                </c:pt>
                <c:pt idx="4349">
                  <c:v>0.93488499999999997</c:v>
                </c:pt>
                <c:pt idx="4350">
                  <c:v>0.93501599999999996</c:v>
                </c:pt>
                <c:pt idx="4351">
                  <c:v>0.93514699999999984</c:v>
                </c:pt>
                <c:pt idx="4352">
                  <c:v>0.93527800000000005</c:v>
                </c:pt>
                <c:pt idx="4353">
                  <c:v>0.93540900000000005</c:v>
                </c:pt>
                <c:pt idx="4354">
                  <c:v>0.93553900000000001</c:v>
                </c:pt>
                <c:pt idx="4355">
                  <c:v>0.93566800000000017</c:v>
                </c:pt>
                <c:pt idx="4356">
                  <c:v>0.93579699999999999</c:v>
                </c:pt>
                <c:pt idx="4357">
                  <c:v>0.93592799999999998</c:v>
                </c:pt>
                <c:pt idx="4358">
                  <c:v>0.93605700000000003</c:v>
                </c:pt>
                <c:pt idx="4359">
                  <c:v>0.93618800000000002</c:v>
                </c:pt>
                <c:pt idx="4360">
                  <c:v>0.93631900000000001</c:v>
                </c:pt>
                <c:pt idx="4361">
                  <c:v>0.93644700000000003</c:v>
                </c:pt>
                <c:pt idx="4362">
                  <c:v>0.93657699999999988</c:v>
                </c:pt>
                <c:pt idx="4363">
                  <c:v>0.93670699999999996</c:v>
                </c:pt>
                <c:pt idx="4364">
                  <c:v>0.93683799999999984</c:v>
                </c:pt>
                <c:pt idx="4365">
                  <c:v>0.93696599999999997</c:v>
                </c:pt>
                <c:pt idx="4366">
                  <c:v>0.93709600000000004</c:v>
                </c:pt>
                <c:pt idx="4367">
                  <c:v>0.93722499999999997</c:v>
                </c:pt>
                <c:pt idx="4368">
                  <c:v>0.93735400000000002</c:v>
                </c:pt>
                <c:pt idx="4369">
                  <c:v>0.93748399999999987</c:v>
                </c:pt>
                <c:pt idx="4370">
                  <c:v>0.93761300000000003</c:v>
                </c:pt>
                <c:pt idx="4371">
                  <c:v>0.93774500000000016</c:v>
                </c:pt>
                <c:pt idx="4372">
                  <c:v>0.93787399999999999</c:v>
                </c:pt>
                <c:pt idx="4373">
                  <c:v>0.93800600000000001</c:v>
                </c:pt>
                <c:pt idx="4374">
                  <c:v>0.93813599999999997</c:v>
                </c:pt>
                <c:pt idx="4375">
                  <c:v>0.93826599999999993</c:v>
                </c:pt>
                <c:pt idx="4376">
                  <c:v>0.93839600000000001</c:v>
                </c:pt>
                <c:pt idx="4377">
                  <c:v>0.93852500000000005</c:v>
                </c:pt>
                <c:pt idx="4378">
                  <c:v>0.93865699999999996</c:v>
                </c:pt>
                <c:pt idx="4379">
                  <c:v>0.93878700000000004</c:v>
                </c:pt>
                <c:pt idx="4380">
                  <c:v>0.938917</c:v>
                </c:pt>
                <c:pt idx="4381">
                  <c:v>0.93904799999999999</c:v>
                </c:pt>
                <c:pt idx="4382">
                  <c:v>0.93917899999999999</c:v>
                </c:pt>
                <c:pt idx="4383">
                  <c:v>0.93930800000000003</c:v>
                </c:pt>
                <c:pt idx="4384">
                  <c:v>0.93943900000000002</c:v>
                </c:pt>
                <c:pt idx="4385">
                  <c:v>0.93957000000000002</c:v>
                </c:pt>
                <c:pt idx="4386">
                  <c:v>0.93970000000000009</c:v>
                </c:pt>
                <c:pt idx="4387">
                  <c:v>0.93983099999999997</c:v>
                </c:pt>
                <c:pt idx="4388">
                  <c:v>0.93996000000000002</c:v>
                </c:pt>
                <c:pt idx="4389">
                  <c:v>0.94008999999999998</c:v>
                </c:pt>
                <c:pt idx="4390">
                  <c:v>0.94021999999999983</c:v>
                </c:pt>
                <c:pt idx="4391">
                  <c:v>0.94035100000000005</c:v>
                </c:pt>
                <c:pt idx="4392">
                  <c:v>0.94048199999999993</c:v>
                </c:pt>
                <c:pt idx="4393">
                  <c:v>0.94060999999999995</c:v>
                </c:pt>
                <c:pt idx="4394">
                  <c:v>0.94073899999999999</c:v>
                </c:pt>
                <c:pt idx="4395">
                  <c:v>0.94086800000000004</c:v>
                </c:pt>
                <c:pt idx="4396">
                  <c:v>0.94099800000000011</c:v>
                </c:pt>
                <c:pt idx="4397">
                  <c:v>0.94112899999999999</c:v>
                </c:pt>
                <c:pt idx="4398">
                  <c:v>0.94125700000000001</c:v>
                </c:pt>
                <c:pt idx="4399">
                  <c:v>0.94138699999999986</c:v>
                </c:pt>
                <c:pt idx="4400">
                  <c:v>0.94151699999999994</c:v>
                </c:pt>
                <c:pt idx="4401">
                  <c:v>0.94164400000000015</c:v>
                </c:pt>
                <c:pt idx="4402">
                  <c:v>0.94177500000000014</c:v>
                </c:pt>
                <c:pt idx="4403">
                  <c:v>0.94190300000000005</c:v>
                </c:pt>
                <c:pt idx="4404">
                  <c:v>0.94203400000000004</c:v>
                </c:pt>
                <c:pt idx="4405">
                  <c:v>0.94216299999999986</c:v>
                </c:pt>
                <c:pt idx="4406">
                  <c:v>0.94229200000000002</c:v>
                </c:pt>
                <c:pt idx="4407">
                  <c:v>0.94242199999999998</c:v>
                </c:pt>
                <c:pt idx="4408">
                  <c:v>0.94255199999999983</c:v>
                </c:pt>
                <c:pt idx="4409">
                  <c:v>0.94268399999999997</c:v>
                </c:pt>
                <c:pt idx="4410">
                  <c:v>0.94281300000000001</c:v>
                </c:pt>
                <c:pt idx="4411">
                  <c:v>0.94294100000000014</c:v>
                </c:pt>
                <c:pt idx="4412">
                  <c:v>0.94307099999999999</c:v>
                </c:pt>
                <c:pt idx="4413">
                  <c:v>0.94320199999999998</c:v>
                </c:pt>
                <c:pt idx="4414">
                  <c:v>0.94333</c:v>
                </c:pt>
                <c:pt idx="4415">
                  <c:v>0.94345800000000002</c:v>
                </c:pt>
                <c:pt idx="4416">
                  <c:v>0.94358799999999987</c:v>
                </c:pt>
                <c:pt idx="4417">
                  <c:v>0.943716</c:v>
                </c:pt>
                <c:pt idx="4418">
                  <c:v>0.94384600000000007</c:v>
                </c:pt>
                <c:pt idx="4419">
                  <c:v>0.94397799999999998</c:v>
                </c:pt>
                <c:pt idx="4420">
                  <c:v>0.94410799999999984</c:v>
                </c:pt>
                <c:pt idx="4421">
                  <c:v>0.94423999999999997</c:v>
                </c:pt>
                <c:pt idx="4422">
                  <c:v>0.94437099999999996</c:v>
                </c:pt>
                <c:pt idx="4423">
                  <c:v>0.94450100000000003</c:v>
                </c:pt>
                <c:pt idx="4424">
                  <c:v>0.94463000000000008</c:v>
                </c:pt>
                <c:pt idx="4425">
                  <c:v>0.94476000000000004</c:v>
                </c:pt>
                <c:pt idx="4426">
                  <c:v>0.94489100000000015</c:v>
                </c:pt>
                <c:pt idx="4427">
                  <c:v>0.94501999999999997</c:v>
                </c:pt>
                <c:pt idx="4428">
                  <c:v>0.94515199999999999</c:v>
                </c:pt>
                <c:pt idx="4429">
                  <c:v>0.94528199999999996</c:v>
                </c:pt>
                <c:pt idx="4430">
                  <c:v>0.94541199999999992</c:v>
                </c:pt>
                <c:pt idx="4431">
                  <c:v>0.94554099999999996</c:v>
                </c:pt>
                <c:pt idx="4432">
                  <c:v>0.94567000000000012</c:v>
                </c:pt>
                <c:pt idx="4433">
                  <c:v>0.94580000000000009</c:v>
                </c:pt>
                <c:pt idx="4434">
                  <c:v>0.94592900000000013</c:v>
                </c:pt>
                <c:pt idx="4435">
                  <c:v>0.94605899999999998</c:v>
                </c:pt>
                <c:pt idx="4436">
                  <c:v>0.946187</c:v>
                </c:pt>
                <c:pt idx="4437">
                  <c:v>0.94631699999999985</c:v>
                </c:pt>
                <c:pt idx="4438">
                  <c:v>0.94644700000000004</c:v>
                </c:pt>
                <c:pt idx="4439">
                  <c:v>0.946577</c:v>
                </c:pt>
                <c:pt idx="4440">
                  <c:v>0.94670600000000005</c:v>
                </c:pt>
                <c:pt idx="4441">
                  <c:v>0.94683499999999998</c:v>
                </c:pt>
                <c:pt idx="4442">
                  <c:v>0.94696400000000003</c:v>
                </c:pt>
                <c:pt idx="4443">
                  <c:v>0.94709500000000013</c:v>
                </c:pt>
                <c:pt idx="4444">
                  <c:v>0.94722300000000004</c:v>
                </c:pt>
                <c:pt idx="4445">
                  <c:v>0.947353</c:v>
                </c:pt>
                <c:pt idx="4446">
                  <c:v>0.94748299999999985</c:v>
                </c:pt>
                <c:pt idx="4447">
                  <c:v>0.94761399999999996</c:v>
                </c:pt>
                <c:pt idx="4448">
                  <c:v>0.94774400000000014</c:v>
                </c:pt>
                <c:pt idx="4449">
                  <c:v>0.94787299999999997</c:v>
                </c:pt>
                <c:pt idx="4450">
                  <c:v>0.94800399999999996</c:v>
                </c:pt>
                <c:pt idx="4451">
                  <c:v>0.94813400000000003</c:v>
                </c:pt>
                <c:pt idx="4452">
                  <c:v>0.948264</c:v>
                </c:pt>
                <c:pt idx="4453">
                  <c:v>0.94839399999999996</c:v>
                </c:pt>
                <c:pt idx="4454">
                  <c:v>0.94852400000000003</c:v>
                </c:pt>
                <c:pt idx="4455">
                  <c:v>0.94865299999999997</c:v>
                </c:pt>
                <c:pt idx="4456">
                  <c:v>0.94878200000000001</c:v>
                </c:pt>
                <c:pt idx="4457">
                  <c:v>0.94891199999999998</c:v>
                </c:pt>
                <c:pt idx="4458">
                  <c:v>0.94904100000000013</c:v>
                </c:pt>
                <c:pt idx="4459">
                  <c:v>0.94917200000000002</c:v>
                </c:pt>
                <c:pt idx="4460">
                  <c:v>0.94930099999999984</c:v>
                </c:pt>
                <c:pt idx="4461">
                  <c:v>0.94943199999999994</c:v>
                </c:pt>
                <c:pt idx="4462">
                  <c:v>0.94956099999999988</c:v>
                </c:pt>
                <c:pt idx="4463">
                  <c:v>0.94969300000000012</c:v>
                </c:pt>
                <c:pt idx="4464">
                  <c:v>0.94982400000000011</c:v>
                </c:pt>
                <c:pt idx="4465">
                  <c:v>0.94995499999999999</c:v>
                </c:pt>
                <c:pt idx="4466">
                  <c:v>0.95008499999999996</c:v>
                </c:pt>
                <c:pt idx="4467">
                  <c:v>0.95021599999999984</c:v>
                </c:pt>
                <c:pt idx="4468">
                  <c:v>0.95034700000000005</c:v>
                </c:pt>
                <c:pt idx="4469">
                  <c:v>0.95047599999999999</c:v>
                </c:pt>
                <c:pt idx="4470">
                  <c:v>0.95060599999999995</c:v>
                </c:pt>
                <c:pt idx="4471">
                  <c:v>0.95073700000000005</c:v>
                </c:pt>
                <c:pt idx="4472">
                  <c:v>0.95086800000000005</c:v>
                </c:pt>
                <c:pt idx="4473">
                  <c:v>0.95099699999999998</c:v>
                </c:pt>
                <c:pt idx="4474">
                  <c:v>0.95112699999999983</c:v>
                </c:pt>
                <c:pt idx="4475">
                  <c:v>0.95125700000000002</c:v>
                </c:pt>
                <c:pt idx="4476">
                  <c:v>0.95138800000000001</c:v>
                </c:pt>
                <c:pt idx="4477">
                  <c:v>0.95151799999999986</c:v>
                </c:pt>
                <c:pt idx="4478">
                  <c:v>0.95165000000000011</c:v>
                </c:pt>
                <c:pt idx="4479">
                  <c:v>0.95178000000000007</c:v>
                </c:pt>
                <c:pt idx="4480">
                  <c:v>0.95190900000000012</c:v>
                </c:pt>
                <c:pt idx="4481">
                  <c:v>0.95203800000000005</c:v>
                </c:pt>
                <c:pt idx="4482">
                  <c:v>0.95216900000000004</c:v>
                </c:pt>
                <c:pt idx="4483">
                  <c:v>0.95229799999999998</c:v>
                </c:pt>
                <c:pt idx="4484">
                  <c:v>0.95242700000000002</c:v>
                </c:pt>
                <c:pt idx="4485">
                  <c:v>0.95255699999999988</c:v>
                </c:pt>
                <c:pt idx="4486">
                  <c:v>0.95268600000000003</c:v>
                </c:pt>
                <c:pt idx="4487">
                  <c:v>0.952816</c:v>
                </c:pt>
                <c:pt idx="4488">
                  <c:v>0.95294400000000012</c:v>
                </c:pt>
                <c:pt idx="4489">
                  <c:v>0.95307399999999998</c:v>
                </c:pt>
                <c:pt idx="4490">
                  <c:v>0.953206</c:v>
                </c:pt>
                <c:pt idx="4491">
                  <c:v>0.95333500000000004</c:v>
                </c:pt>
                <c:pt idx="4492">
                  <c:v>0.95346399999999987</c:v>
                </c:pt>
                <c:pt idx="4493">
                  <c:v>0.95359300000000002</c:v>
                </c:pt>
                <c:pt idx="4494">
                  <c:v>0.95372200000000007</c:v>
                </c:pt>
                <c:pt idx="4495">
                  <c:v>0.95385100000000012</c:v>
                </c:pt>
                <c:pt idx="4496">
                  <c:v>0.953982</c:v>
                </c:pt>
                <c:pt idx="4497">
                  <c:v>0.95411000000000001</c:v>
                </c:pt>
                <c:pt idx="4498">
                  <c:v>0.95424100000000012</c:v>
                </c:pt>
                <c:pt idx="4499">
                  <c:v>0.95437099999999997</c:v>
                </c:pt>
                <c:pt idx="4500">
                  <c:v>0.95450100000000004</c:v>
                </c:pt>
                <c:pt idx="4501">
                  <c:v>0.95463000000000009</c:v>
                </c:pt>
                <c:pt idx="4502">
                  <c:v>0.95476099999999997</c:v>
                </c:pt>
                <c:pt idx="4503">
                  <c:v>0.95488899999999999</c:v>
                </c:pt>
                <c:pt idx="4504">
                  <c:v>0.95501899999999984</c:v>
                </c:pt>
                <c:pt idx="4505">
                  <c:v>0.95514900000000014</c:v>
                </c:pt>
                <c:pt idx="4506">
                  <c:v>0.95527899999999999</c:v>
                </c:pt>
                <c:pt idx="4507">
                  <c:v>0.95540700000000001</c:v>
                </c:pt>
                <c:pt idx="4508">
                  <c:v>0.95553699999999986</c:v>
                </c:pt>
                <c:pt idx="4509">
                  <c:v>0.95566700000000004</c:v>
                </c:pt>
                <c:pt idx="4510">
                  <c:v>0.95579600000000009</c:v>
                </c:pt>
                <c:pt idx="4511">
                  <c:v>0.95592699999999997</c:v>
                </c:pt>
                <c:pt idx="4512">
                  <c:v>0.95605700000000005</c:v>
                </c:pt>
                <c:pt idx="4513">
                  <c:v>0.95618700000000001</c:v>
                </c:pt>
                <c:pt idx="4514">
                  <c:v>0.95631699999999986</c:v>
                </c:pt>
                <c:pt idx="4515">
                  <c:v>0.95644499999999999</c:v>
                </c:pt>
                <c:pt idx="4516">
                  <c:v>0.95657599999999998</c:v>
                </c:pt>
                <c:pt idx="4517">
                  <c:v>0.95670500000000014</c:v>
                </c:pt>
                <c:pt idx="4518">
                  <c:v>0.95683399999999996</c:v>
                </c:pt>
                <c:pt idx="4519">
                  <c:v>0.95696499999999984</c:v>
                </c:pt>
                <c:pt idx="4520">
                  <c:v>0.95709400000000011</c:v>
                </c:pt>
                <c:pt idx="4521">
                  <c:v>0.95722300000000005</c:v>
                </c:pt>
                <c:pt idx="4522">
                  <c:v>0.95735300000000001</c:v>
                </c:pt>
                <c:pt idx="4523">
                  <c:v>0.95748500000000003</c:v>
                </c:pt>
                <c:pt idx="4524">
                  <c:v>0.95761399999999997</c:v>
                </c:pt>
                <c:pt idx="4525">
                  <c:v>0.95774300000000012</c:v>
                </c:pt>
                <c:pt idx="4526">
                  <c:v>0.95787299999999997</c:v>
                </c:pt>
                <c:pt idx="4527">
                  <c:v>0.95800500000000011</c:v>
                </c:pt>
                <c:pt idx="4528">
                  <c:v>0.95813400000000004</c:v>
                </c:pt>
                <c:pt idx="4529">
                  <c:v>0.958264</c:v>
                </c:pt>
                <c:pt idx="4530">
                  <c:v>0.95839399999999997</c:v>
                </c:pt>
                <c:pt idx="4531">
                  <c:v>0.95852400000000004</c:v>
                </c:pt>
                <c:pt idx="4532">
                  <c:v>0.95865199999999995</c:v>
                </c:pt>
                <c:pt idx="4533">
                  <c:v>0.95878300000000005</c:v>
                </c:pt>
                <c:pt idx="4534">
                  <c:v>0.95891199999999999</c:v>
                </c:pt>
                <c:pt idx="4535">
                  <c:v>0.95904199999999995</c:v>
                </c:pt>
                <c:pt idx="4536">
                  <c:v>0.95916999999999997</c:v>
                </c:pt>
                <c:pt idx="4537">
                  <c:v>0.95929799999999998</c:v>
                </c:pt>
                <c:pt idx="4538">
                  <c:v>0.95942899999999998</c:v>
                </c:pt>
                <c:pt idx="4539">
                  <c:v>0.95955800000000002</c:v>
                </c:pt>
                <c:pt idx="4540">
                  <c:v>0.95968799999999999</c:v>
                </c:pt>
                <c:pt idx="4541">
                  <c:v>0.95982000000000012</c:v>
                </c:pt>
                <c:pt idx="4542">
                  <c:v>0.95994900000000016</c:v>
                </c:pt>
                <c:pt idx="4543">
                  <c:v>0.96007900000000013</c:v>
                </c:pt>
                <c:pt idx="4544">
                  <c:v>0.96021000000000001</c:v>
                </c:pt>
                <c:pt idx="4545">
                  <c:v>0.96033999999999997</c:v>
                </c:pt>
                <c:pt idx="4546">
                  <c:v>0.96047099999999996</c:v>
                </c:pt>
                <c:pt idx="4547">
                  <c:v>0.96059899999999998</c:v>
                </c:pt>
                <c:pt idx="4548">
                  <c:v>0.96072900000000028</c:v>
                </c:pt>
                <c:pt idx="4549">
                  <c:v>0.96085900000000013</c:v>
                </c:pt>
                <c:pt idx="4550">
                  <c:v>0.96098899999999998</c:v>
                </c:pt>
                <c:pt idx="4551">
                  <c:v>0.96111800000000003</c:v>
                </c:pt>
                <c:pt idx="4552">
                  <c:v>0.96124799999999999</c:v>
                </c:pt>
                <c:pt idx="4553">
                  <c:v>0.96137899999999998</c:v>
                </c:pt>
                <c:pt idx="4554">
                  <c:v>0.96150899999999984</c:v>
                </c:pt>
                <c:pt idx="4555">
                  <c:v>0.96163799999999999</c:v>
                </c:pt>
                <c:pt idx="4556">
                  <c:v>0.96176899999999999</c:v>
                </c:pt>
                <c:pt idx="4557">
                  <c:v>0.96189800000000014</c:v>
                </c:pt>
                <c:pt idx="4558">
                  <c:v>0.96202699999999997</c:v>
                </c:pt>
                <c:pt idx="4559">
                  <c:v>0.96215499999999998</c:v>
                </c:pt>
                <c:pt idx="4560">
                  <c:v>0.96228499999999983</c:v>
                </c:pt>
                <c:pt idx="4561">
                  <c:v>0.96241500000000002</c:v>
                </c:pt>
                <c:pt idx="4562">
                  <c:v>0.96254399999999996</c:v>
                </c:pt>
                <c:pt idx="4563">
                  <c:v>0.96267300000000011</c:v>
                </c:pt>
                <c:pt idx="4564">
                  <c:v>0.96280299999999996</c:v>
                </c:pt>
                <c:pt idx="4565">
                  <c:v>0.96293200000000001</c:v>
                </c:pt>
                <c:pt idx="4566">
                  <c:v>0.96306099999999983</c:v>
                </c:pt>
                <c:pt idx="4567">
                  <c:v>0.96318999999999999</c:v>
                </c:pt>
                <c:pt idx="4568">
                  <c:v>0.96332099999999998</c:v>
                </c:pt>
                <c:pt idx="4569">
                  <c:v>0.96345099999999984</c:v>
                </c:pt>
                <c:pt idx="4570">
                  <c:v>0.96358100000000002</c:v>
                </c:pt>
                <c:pt idx="4571">
                  <c:v>0.96371200000000001</c:v>
                </c:pt>
                <c:pt idx="4572">
                  <c:v>0.96384400000000015</c:v>
                </c:pt>
                <c:pt idx="4573">
                  <c:v>0.96397400000000011</c:v>
                </c:pt>
                <c:pt idx="4574">
                  <c:v>0.96410300000000004</c:v>
                </c:pt>
                <c:pt idx="4575">
                  <c:v>0.96423400000000004</c:v>
                </c:pt>
                <c:pt idx="4576">
                  <c:v>0.964364</c:v>
                </c:pt>
                <c:pt idx="4577">
                  <c:v>0.96449399999999996</c:v>
                </c:pt>
                <c:pt idx="4578">
                  <c:v>0.96462499999999995</c:v>
                </c:pt>
                <c:pt idx="4579">
                  <c:v>0.96475500000000014</c:v>
                </c:pt>
                <c:pt idx="4580">
                  <c:v>0.96488399999999996</c:v>
                </c:pt>
                <c:pt idx="4581">
                  <c:v>0.96501199999999998</c:v>
                </c:pt>
                <c:pt idx="4582">
                  <c:v>0.96514200000000017</c:v>
                </c:pt>
                <c:pt idx="4583">
                  <c:v>0.96527200000000002</c:v>
                </c:pt>
                <c:pt idx="4584">
                  <c:v>0.96540199999999998</c:v>
                </c:pt>
                <c:pt idx="4585">
                  <c:v>0.96553199999999983</c:v>
                </c:pt>
                <c:pt idx="4586">
                  <c:v>0.96566200000000002</c:v>
                </c:pt>
                <c:pt idx="4587">
                  <c:v>0.96579300000000012</c:v>
                </c:pt>
                <c:pt idx="4588">
                  <c:v>0.96592500000000014</c:v>
                </c:pt>
                <c:pt idx="4589">
                  <c:v>0.96605600000000003</c:v>
                </c:pt>
                <c:pt idx="4590">
                  <c:v>0.96618400000000004</c:v>
                </c:pt>
                <c:pt idx="4591">
                  <c:v>0.96631599999999984</c:v>
                </c:pt>
                <c:pt idx="4592">
                  <c:v>0.96644799999999997</c:v>
                </c:pt>
                <c:pt idx="4593">
                  <c:v>0.96657800000000005</c:v>
                </c:pt>
                <c:pt idx="4594">
                  <c:v>0.96670699999999998</c:v>
                </c:pt>
                <c:pt idx="4595">
                  <c:v>0.96683799999999998</c:v>
                </c:pt>
                <c:pt idx="4596">
                  <c:v>0.96696800000000005</c:v>
                </c:pt>
                <c:pt idx="4597">
                  <c:v>0.96709699999999998</c:v>
                </c:pt>
                <c:pt idx="4598">
                  <c:v>0.96722600000000003</c:v>
                </c:pt>
                <c:pt idx="4599">
                  <c:v>0.96735599999999999</c:v>
                </c:pt>
                <c:pt idx="4600">
                  <c:v>0.96748500000000004</c:v>
                </c:pt>
                <c:pt idx="4601">
                  <c:v>0.96761500000000011</c:v>
                </c:pt>
                <c:pt idx="4602">
                  <c:v>0.9677420000000001</c:v>
                </c:pt>
                <c:pt idx="4603">
                  <c:v>0.96787400000000012</c:v>
                </c:pt>
                <c:pt idx="4604">
                  <c:v>0.96800299999999984</c:v>
                </c:pt>
                <c:pt idx="4605">
                  <c:v>0.96813400000000005</c:v>
                </c:pt>
                <c:pt idx="4606">
                  <c:v>0.96826199999999996</c:v>
                </c:pt>
                <c:pt idx="4607">
                  <c:v>0.96839200000000003</c:v>
                </c:pt>
                <c:pt idx="4608">
                  <c:v>0.96852499999999997</c:v>
                </c:pt>
                <c:pt idx="4609">
                  <c:v>0.96865699999999999</c:v>
                </c:pt>
                <c:pt idx="4610">
                  <c:v>0.96878799999999998</c:v>
                </c:pt>
                <c:pt idx="4611">
                  <c:v>0.96891899999999997</c:v>
                </c:pt>
                <c:pt idx="4612">
                  <c:v>0.96904800000000013</c:v>
                </c:pt>
                <c:pt idx="4613">
                  <c:v>0.96917699999999996</c:v>
                </c:pt>
                <c:pt idx="4614">
                  <c:v>0.96930700000000003</c:v>
                </c:pt>
                <c:pt idx="4615">
                  <c:v>0.96943599999999996</c:v>
                </c:pt>
                <c:pt idx="4616">
                  <c:v>0.96956500000000001</c:v>
                </c:pt>
                <c:pt idx="4617">
                  <c:v>0.96969399999999994</c:v>
                </c:pt>
                <c:pt idx="4618">
                  <c:v>0.96982400000000013</c:v>
                </c:pt>
                <c:pt idx="4619">
                  <c:v>0.96995399999999998</c:v>
                </c:pt>
                <c:pt idx="4620">
                  <c:v>0.97008399999999984</c:v>
                </c:pt>
                <c:pt idx="4621">
                  <c:v>0.97021400000000002</c:v>
                </c:pt>
                <c:pt idx="4622">
                  <c:v>0.97034600000000004</c:v>
                </c:pt>
                <c:pt idx="4623">
                  <c:v>0.97047499999999998</c:v>
                </c:pt>
                <c:pt idx="4624">
                  <c:v>0.97060400000000013</c:v>
                </c:pt>
                <c:pt idx="4625">
                  <c:v>0.97073399999999999</c:v>
                </c:pt>
                <c:pt idx="4626">
                  <c:v>0.97086300000000003</c:v>
                </c:pt>
                <c:pt idx="4627">
                  <c:v>0.97099600000000008</c:v>
                </c:pt>
                <c:pt idx="4628">
                  <c:v>0.97112600000000004</c:v>
                </c:pt>
                <c:pt idx="4629">
                  <c:v>0.97125600000000001</c:v>
                </c:pt>
                <c:pt idx="4630">
                  <c:v>0.97138599999999997</c:v>
                </c:pt>
                <c:pt idx="4631">
                  <c:v>0.97151399999999988</c:v>
                </c:pt>
                <c:pt idx="4632">
                  <c:v>0.97164300000000015</c:v>
                </c:pt>
                <c:pt idx="4633">
                  <c:v>0.97177400000000014</c:v>
                </c:pt>
                <c:pt idx="4634">
                  <c:v>0.97190399999999999</c:v>
                </c:pt>
                <c:pt idx="4635">
                  <c:v>0.97203499999999998</c:v>
                </c:pt>
                <c:pt idx="4636">
                  <c:v>0.97216599999999997</c:v>
                </c:pt>
                <c:pt idx="4637">
                  <c:v>0.97229600000000005</c:v>
                </c:pt>
                <c:pt idx="4638">
                  <c:v>0.97242600000000001</c:v>
                </c:pt>
                <c:pt idx="4639">
                  <c:v>0.97255499999999984</c:v>
                </c:pt>
                <c:pt idx="4640">
                  <c:v>0.97268699999999997</c:v>
                </c:pt>
                <c:pt idx="4641">
                  <c:v>0.97281700000000004</c:v>
                </c:pt>
                <c:pt idx="4642">
                  <c:v>0.97294899999999995</c:v>
                </c:pt>
                <c:pt idx="4643">
                  <c:v>0.97307900000000014</c:v>
                </c:pt>
                <c:pt idx="4644">
                  <c:v>0.97320899999999999</c:v>
                </c:pt>
                <c:pt idx="4645">
                  <c:v>0.97333800000000004</c:v>
                </c:pt>
                <c:pt idx="4646">
                  <c:v>0.97346900000000003</c:v>
                </c:pt>
                <c:pt idx="4647">
                  <c:v>0.97360000000000013</c:v>
                </c:pt>
                <c:pt idx="4648">
                  <c:v>0.97372900000000007</c:v>
                </c:pt>
                <c:pt idx="4649">
                  <c:v>0.97385900000000014</c:v>
                </c:pt>
                <c:pt idx="4650">
                  <c:v>0.97398899999999999</c:v>
                </c:pt>
                <c:pt idx="4651">
                  <c:v>0.97411800000000004</c:v>
                </c:pt>
                <c:pt idx="4652">
                  <c:v>0.97424800000000011</c:v>
                </c:pt>
                <c:pt idx="4653">
                  <c:v>0.97437900000000011</c:v>
                </c:pt>
                <c:pt idx="4654">
                  <c:v>0.97450899999999996</c:v>
                </c:pt>
                <c:pt idx="4655">
                  <c:v>0.97463900000000014</c:v>
                </c:pt>
                <c:pt idx="4656">
                  <c:v>0.97477000000000014</c:v>
                </c:pt>
                <c:pt idx="4657">
                  <c:v>0.9749000000000001</c:v>
                </c:pt>
                <c:pt idx="4658">
                  <c:v>0.97502900000000015</c:v>
                </c:pt>
                <c:pt idx="4659">
                  <c:v>0.97516000000000003</c:v>
                </c:pt>
                <c:pt idx="4660">
                  <c:v>0.97526800000000002</c:v>
                </c:pt>
                <c:pt idx="4661">
                  <c:v>0.97537700000000005</c:v>
                </c:pt>
                <c:pt idx="4662">
                  <c:v>0.97548599999999996</c:v>
                </c:pt>
                <c:pt idx="4663">
                  <c:v>0.97559499999999999</c:v>
                </c:pt>
                <c:pt idx="4664">
                  <c:v>0.97570299999999999</c:v>
                </c:pt>
                <c:pt idx="4665">
                  <c:v>0.97581099999999998</c:v>
                </c:pt>
                <c:pt idx="4666">
                  <c:v>0.97591700000000003</c:v>
                </c:pt>
                <c:pt idx="4667">
                  <c:v>0.97602699999999998</c:v>
                </c:pt>
                <c:pt idx="4668">
                  <c:v>0.97613499999999997</c:v>
                </c:pt>
                <c:pt idx="4669">
                  <c:v>0.97624400000000011</c:v>
                </c:pt>
                <c:pt idx="4670">
                  <c:v>0.97635099999999997</c:v>
                </c:pt>
                <c:pt idx="4671">
                  <c:v>0.97645800000000005</c:v>
                </c:pt>
                <c:pt idx="4672">
                  <c:v>0.97656699999999985</c:v>
                </c:pt>
                <c:pt idx="4673">
                  <c:v>0.97667400000000015</c:v>
                </c:pt>
                <c:pt idx="4674">
                  <c:v>0.97678399999999999</c:v>
                </c:pt>
                <c:pt idx="4675">
                  <c:v>0.97689000000000015</c:v>
                </c:pt>
                <c:pt idx="4676">
                  <c:v>0.97699700000000012</c:v>
                </c:pt>
                <c:pt idx="4677">
                  <c:v>0.97710500000000011</c:v>
                </c:pt>
                <c:pt idx="4678">
                  <c:v>0.97721400000000003</c:v>
                </c:pt>
                <c:pt idx="4679">
                  <c:v>0.97732300000000005</c:v>
                </c:pt>
                <c:pt idx="4680">
                  <c:v>0.97742899999999999</c:v>
                </c:pt>
                <c:pt idx="4681">
                  <c:v>0.97753800000000002</c:v>
                </c:pt>
                <c:pt idx="4682">
                  <c:v>0.9776450000000001</c:v>
                </c:pt>
                <c:pt idx="4683">
                  <c:v>0.97775199999999995</c:v>
                </c:pt>
                <c:pt idx="4684">
                  <c:v>0.97786200000000001</c:v>
                </c:pt>
                <c:pt idx="4685">
                  <c:v>0.97797199999999995</c:v>
                </c:pt>
                <c:pt idx="4686">
                  <c:v>0.97807900000000014</c:v>
                </c:pt>
                <c:pt idx="4687">
                  <c:v>0.978186</c:v>
                </c:pt>
                <c:pt idx="4688">
                  <c:v>0.97829299999999997</c:v>
                </c:pt>
                <c:pt idx="4689">
                  <c:v>0.97840099999999997</c:v>
                </c:pt>
                <c:pt idx="4690">
                  <c:v>0.97850700000000002</c:v>
                </c:pt>
                <c:pt idx="4691">
                  <c:v>0.97861699999999996</c:v>
                </c:pt>
                <c:pt idx="4692">
                  <c:v>0.97872400000000015</c:v>
                </c:pt>
                <c:pt idx="4693">
                  <c:v>0.97883100000000012</c:v>
                </c:pt>
                <c:pt idx="4694">
                  <c:v>0.97893799999999997</c:v>
                </c:pt>
                <c:pt idx="4695">
                  <c:v>0.97904600000000008</c:v>
                </c:pt>
                <c:pt idx="4696">
                  <c:v>0.97915399999999997</c:v>
                </c:pt>
                <c:pt idx="4697">
                  <c:v>0.97926299999999988</c:v>
                </c:pt>
                <c:pt idx="4698">
                  <c:v>0.97937200000000002</c:v>
                </c:pt>
                <c:pt idx="4699">
                  <c:v>0.97948000000000002</c:v>
                </c:pt>
                <c:pt idx="4700">
                  <c:v>0.97958800000000001</c:v>
                </c:pt>
                <c:pt idx="4701">
                  <c:v>0.97969600000000012</c:v>
                </c:pt>
                <c:pt idx="4702">
                  <c:v>0.97980199999999995</c:v>
                </c:pt>
                <c:pt idx="4703">
                  <c:v>0.97990900000000014</c:v>
                </c:pt>
                <c:pt idx="4704">
                  <c:v>0.98001799999999972</c:v>
                </c:pt>
                <c:pt idx="4705">
                  <c:v>0.98012699999999986</c:v>
                </c:pt>
                <c:pt idx="4706">
                  <c:v>0.98023499999999986</c:v>
                </c:pt>
                <c:pt idx="4707">
                  <c:v>0.98034399999999988</c:v>
                </c:pt>
                <c:pt idx="4708">
                  <c:v>0.98045199999999988</c:v>
                </c:pt>
                <c:pt idx="4709">
                  <c:v>0.98055799999999993</c:v>
                </c:pt>
                <c:pt idx="4710">
                  <c:v>0.98066399999999987</c:v>
                </c:pt>
                <c:pt idx="4711">
                  <c:v>0.98077300000000001</c:v>
                </c:pt>
                <c:pt idx="4712">
                  <c:v>0.980881</c:v>
                </c:pt>
                <c:pt idx="4713">
                  <c:v>0.98099000000000003</c:v>
                </c:pt>
                <c:pt idx="4714">
                  <c:v>0.98109900000000005</c:v>
                </c:pt>
                <c:pt idx="4715">
                  <c:v>0.98120799999999986</c:v>
                </c:pt>
                <c:pt idx="4716">
                  <c:v>0.98131399999999991</c:v>
                </c:pt>
                <c:pt idx="4717">
                  <c:v>0.98141899999999993</c:v>
                </c:pt>
                <c:pt idx="4718">
                  <c:v>0.98152799999999985</c:v>
                </c:pt>
                <c:pt idx="4719">
                  <c:v>0.98163599999999984</c:v>
                </c:pt>
                <c:pt idx="4720">
                  <c:v>0.98174499999999998</c:v>
                </c:pt>
                <c:pt idx="4721">
                  <c:v>0.98185100000000003</c:v>
                </c:pt>
                <c:pt idx="4722">
                  <c:v>0.98196000000000006</c:v>
                </c:pt>
                <c:pt idx="4723">
                  <c:v>0.98206699999999991</c:v>
                </c:pt>
                <c:pt idx="4724">
                  <c:v>0.98217500000000002</c:v>
                </c:pt>
                <c:pt idx="4725">
                  <c:v>0.98228399999999993</c:v>
                </c:pt>
                <c:pt idx="4726">
                  <c:v>0.98239100000000001</c:v>
                </c:pt>
                <c:pt idx="4727">
                  <c:v>0.98249900000000001</c:v>
                </c:pt>
                <c:pt idx="4728">
                  <c:v>0.98260800000000004</c:v>
                </c:pt>
                <c:pt idx="4729">
                  <c:v>0.98271699999999973</c:v>
                </c:pt>
                <c:pt idx="4730">
                  <c:v>0.98282599999999998</c:v>
                </c:pt>
                <c:pt idx="4731">
                  <c:v>0.98293399999999986</c:v>
                </c:pt>
                <c:pt idx="4732">
                  <c:v>0.98304100000000005</c:v>
                </c:pt>
                <c:pt idx="4733">
                  <c:v>0.98314999999999997</c:v>
                </c:pt>
                <c:pt idx="4734">
                  <c:v>0.98325799999999985</c:v>
                </c:pt>
                <c:pt idx="4735">
                  <c:v>0.98336699999999977</c:v>
                </c:pt>
                <c:pt idx="4736">
                  <c:v>0.98347599999999991</c:v>
                </c:pt>
                <c:pt idx="4737">
                  <c:v>0.9835839999999999</c:v>
                </c:pt>
                <c:pt idx="4738">
                  <c:v>0.98368999999999984</c:v>
                </c:pt>
                <c:pt idx="4739">
                  <c:v>0.98379899999999998</c:v>
                </c:pt>
                <c:pt idx="4740">
                  <c:v>0.98390599999999984</c:v>
                </c:pt>
                <c:pt idx="4741">
                  <c:v>0.98401400000000006</c:v>
                </c:pt>
                <c:pt idx="4742">
                  <c:v>0.98412299999999986</c:v>
                </c:pt>
                <c:pt idx="4743">
                  <c:v>0.98423099999999986</c:v>
                </c:pt>
                <c:pt idx="4744">
                  <c:v>0.98434199999999994</c:v>
                </c:pt>
                <c:pt idx="4745">
                  <c:v>0.98444799999999988</c:v>
                </c:pt>
                <c:pt idx="4746">
                  <c:v>0.98455799999999993</c:v>
                </c:pt>
                <c:pt idx="4747">
                  <c:v>0.98466599999999993</c:v>
                </c:pt>
                <c:pt idx="4748">
                  <c:v>0.98477400000000004</c:v>
                </c:pt>
                <c:pt idx="4749">
                  <c:v>0.98488199999999992</c:v>
                </c:pt>
                <c:pt idx="4750">
                  <c:v>0.98499000000000003</c:v>
                </c:pt>
                <c:pt idx="4751">
                  <c:v>0.98509599999999997</c:v>
                </c:pt>
                <c:pt idx="4752">
                  <c:v>0.98520399999999986</c:v>
                </c:pt>
                <c:pt idx="4753">
                  <c:v>0.98531099999999994</c:v>
                </c:pt>
                <c:pt idx="4754">
                  <c:v>0.98541999999999985</c:v>
                </c:pt>
                <c:pt idx="4755">
                  <c:v>0.98552799999999985</c:v>
                </c:pt>
                <c:pt idx="4756">
                  <c:v>0.98563599999999996</c:v>
                </c:pt>
                <c:pt idx="4757">
                  <c:v>0.98574499999999998</c:v>
                </c:pt>
                <c:pt idx="4758">
                  <c:v>0.98585199999999984</c:v>
                </c:pt>
                <c:pt idx="4759">
                  <c:v>0.98595999999999984</c:v>
                </c:pt>
                <c:pt idx="4760">
                  <c:v>0.98606799999999972</c:v>
                </c:pt>
                <c:pt idx="4761">
                  <c:v>0.98617500000000002</c:v>
                </c:pt>
                <c:pt idx="4762">
                  <c:v>0.98628299999999991</c:v>
                </c:pt>
                <c:pt idx="4763">
                  <c:v>0.98639299999999985</c:v>
                </c:pt>
                <c:pt idx="4764">
                  <c:v>0.98650199999999988</c:v>
                </c:pt>
                <c:pt idx="4765">
                  <c:v>0.98660999999999999</c:v>
                </c:pt>
                <c:pt idx="4766">
                  <c:v>0.98671799999999987</c:v>
                </c:pt>
                <c:pt idx="4767">
                  <c:v>0.98682599999999998</c:v>
                </c:pt>
                <c:pt idx="4768">
                  <c:v>0.98693399999999987</c:v>
                </c:pt>
                <c:pt idx="4769">
                  <c:v>0.98704199999999997</c:v>
                </c:pt>
                <c:pt idx="4770">
                  <c:v>0.987151</c:v>
                </c:pt>
                <c:pt idx="4771">
                  <c:v>0.98726100000000006</c:v>
                </c:pt>
                <c:pt idx="4772">
                  <c:v>0.98736999999999986</c:v>
                </c:pt>
                <c:pt idx="4773">
                  <c:v>0.98747799999999986</c:v>
                </c:pt>
                <c:pt idx="4774">
                  <c:v>0.98758599999999985</c:v>
                </c:pt>
                <c:pt idx="4775">
                  <c:v>0.98769399999999996</c:v>
                </c:pt>
                <c:pt idx="4776">
                  <c:v>0.98780400000000002</c:v>
                </c:pt>
                <c:pt idx="4777">
                  <c:v>0.98791399999999985</c:v>
                </c:pt>
                <c:pt idx="4778">
                  <c:v>0.98802000000000001</c:v>
                </c:pt>
                <c:pt idx="4779">
                  <c:v>0.98812900000000004</c:v>
                </c:pt>
                <c:pt idx="4780">
                  <c:v>0.98823499999999986</c:v>
                </c:pt>
                <c:pt idx="4781">
                  <c:v>0.98834500000000003</c:v>
                </c:pt>
                <c:pt idx="4782">
                  <c:v>0.98845199999999989</c:v>
                </c:pt>
                <c:pt idx="4783">
                  <c:v>0.98855999999999988</c:v>
                </c:pt>
                <c:pt idx="4784">
                  <c:v>0.98866699999999985</c:v>
                </c:pt>
                <c:pt idx="4785">
                  <c:v>0.98877199999999998</c:v>
                </c:pt>
                <c:pt idx="4786">
                  <c:v>0.98887800000000003</c:v>
                </c:pt>
                <c:pt idx="4787">
                  <c:v>0.988985</c:v>
                </c:pt>
                <c:pt idx="4788">
                  <c:v>0.98909199999999997</c:v>
                </c:pt>
                <c:pt idx="4789">
                  <c:v>0.98919900000000005</c:v>
                </c:pt>
                <c:pt idx="4790">
                  <c:v>0.98930699999999994</c:v>
                </c:pt>
                <c:pt idx="4791">
                  <c:v>0.9894139999999999</c:v>
                </c:pt>
                <c:pt idx="4792">
                  <c:v>0.98952299999999993</c:v>
                </c:pt>
                <c:pt idx="4793">
                  <c:v>0.98963000000000001</c:v>
                </c:pt>
                <c:pt idx="4794">
                  <c:v>0.98973800000000001</c:v>
                </c:pt>
                <c:pt idx="4795">
                  <c:v>0.98984499999999997</c:v>
                </c:pt>
                <c:pt idx="4796">
                  <c:v>0.989954</c:v>
                </c:pt>
                <c:pt idx="4797">
                  <c:v>0.99005999999999994</c:v>
                </c:pt>
                <c:pt idx="4798">
                  <c:v>0.99016799999999994</c:v>
                </c:pt>
                <c:pt idx="4799">
                  <c:v>0.99027500000000002</c:v>
                </c:pt>
                <c:pt idx="4800">
                  <c:v>0.99038199999999987</c:v>
                </c:pt>
                <c:pt idx="4801">
                  <c:v>0.99048999999999987</c:v>
                </c:pt>
                <c:pt idx="4802">
                  <c:v>0.99060000000000004</c:v>
                </c:pt>
                <c:pt idx="4803">
                  <c:v>0.99070800000000003</c:v>
                </c:pt>
                <c:pt idx="4804">
                  <c:v>0.99081699999999973</c:v>
                </c:pt>
                <c:pt idx="4805">
                  <c:v>0.99092499999999983</c:v>
                </c:pt>
                <c:pt idx="4806">
                  <c:v>0.99103199999999991</c:v>
                </c:pt>
                <c:pt idx="4807">
                  <c:v>0.99114000000000002</c:v>
                </c:pt>
                <c:pt idx="4808">
                  <c:v>0.99124699999999988</c:v>
                </c:pt>
                <c:pt idx="4809">
                  <c:v>0.99135499999999988</c:v>
                </c:pt>
                <c:pt idx="4810">
                  <c:v>0.99146099999999993</c:v>
                </c:pt>
                <c:pt idx="4811">
                  <c:v>0.99156999999999973</c:v>
                </c:pt>
                <c:pt idx="4812">
                  <c:v>0.99167899999999998</c:v>
                </c:pt>
                <c:pt idx="4813">
                  <c:v>0.991784</c:v>
                </c:pt>
                <c:pt idx="4814">
                  <c:v>0.99189400000000005</c:v>
                </c:pt>
                <c:pt idx="4815">
                  <c:v>0.99200299999999986</c:v>
                </c:pt>
                <c:pt idx="4816">
                  <c:v>0.99210900000000002</c:v>
                </c:pt>
                <c:pt idx="4817">
                  <c:v>0.99221799999999993</c:v>
                </c:pt>
                <c:pt idx="4818">
                  <c:v>0.99232500000000001</c:v>
                </c:pt>
                <c:pt idx="4819">
                  <c:v>0.9924329999999999</c:v>
                </c:pt>
                <c:pt idx="4820">
                  <c:v>0.99254100000000001</c:v>
                </c:pt>
                <c:pt idx="4821">
                  <c:v>0.99264799999999997</c:v>
                </c:pt>
                <c:pt idx="4822">
                  <c:v>0.992757</c:v>
                </c:pt>
                <c:pt idx="4823">
                  <c:v>0.99286799999999986</c:v>
                </c:pt>
                <c:pt idx="4824">
                  <c:v>0.99297599999999997</c:v>
                </c:pt>
                <c:pt idx="4825">
                  <c:v>0.99308399999999986</c:v>
                </c:pt>
                <c:pt idx="4826">
                  <c:v>0.99319400000000002</c:v>
                </c:pt>
                <c:pt idx="4827">
                  <c:v>0.99330199999999991</c:v>
                </c:pt>
                <c:pt idx="4828">
                  <c:v>0.9934099999999999</c:v>
                </c:pt>
                <c:pt idx="4829">
                  <c:v>0.9935179999999999</c:v>
                </c:pt>
                <c:pt idx="4830">
                  <c:v>0.99362700000000004</c:v>
                </c:pt>
                <c:pt idx="4831">
                  <c:v>0.99373599999999984</c:v>
                </c:pt>
                <c:pt idx="4832">
                  <c:v>0.99384399999999984</c:v>
                </c:pt>
                <c:pt idx="4833">
                  <c:v>0.993954</c:v>
                </c:pt>
                <c:pt idx="4834">
                  <c:v>0.99406499999999987</c:v>
                </c:pt>
                <c:pt idx="4835">
                  <c:v>0.99417199999999983</c:v>
                </c:pt>
                <c:pt idx="4836">
                  <c:v>0.99427999999999994</c:v>
                </c:pt>
                <c:pt idx="4837">
                  <c:v>0.99438899999999986</c:v>
                </c:pt>
                <c:pt idx="4838">
                  <c:v>0.99449799999999988</c:v>
                </c:pt>
                <c:pt idx="4839">
                  <c:v>0.99460800000000005</c:v>
                </c:pt>
                <c:pt idx="4840">
                  <c:v>0.99471399999999988</c:v>
                </c:pt>
                <c:pt idx="4841">
                  <c:v>0.99482000000000004</c:v>
                </c:pt>
                <c:pt idx="4842">
                  <c:v>0.99492800000000003</c:v>
                </c:pt>
                <c:pt idx="4843">
                  <c:v>0.99503799999999987</c:v>
                </c:pt>
                <c:pt idx="4844">
                  <c:v>0.99514800000000003</c:v>
                </c:pt>
                <c:pt idx="4845">
                  <c:v>0.99525399999999986</c:v>
                </c:pt>
                <c:pt idx="4846">
                  <c:v>0.99536199999999986</c:v>
                </c:pt>
                <c:pt idx="4847">
                  <c:v>0.99547199999999991</c:v>
                </c:pt>
                <c:pt idx="4848">
                  <c:v>0.99558299999999988</c:v>
                </c:pt>
                <c:pt idx="4849">
                  <c:v>0.99569300000000005</c:v>
                </c:pt>
                <c:pt idx="4850">
                  <c:v>0.99579799999999996</c:v>
                </c:pt>
                <c:pt idx="4851">
                  <c:v>0.99590500000000004</c:v>
                </c:pt>
                <c:pt idx="4852">
                  <c:v>0.99601299999999993</c:v>
                </c:pt>
                <c:pt idx="4853">
                  <c:v>0.99612100000000003</c:v>
                </c:pt>
                <c:pt idx="4854">
                  <c:v>0.99622999999999984</c:v>
                </c:pt>
                <c:pt idx="4855">
                  <c:v>0.99633799999999972</c:v>
                </c:pt>
                <c:pt idx="4856">
                  <c:v>0.99644699999999986</c:v>
                </c:pt>
                <c:pt idx="4857">
                  <c:v>0.99655399999999994</c:v>
                </c:pt>
                <c:pt idx="4858">
                  <c:v>0.99666299999999985</c:v>
                </c:pt>
                <c:pt idx="4859">
                  <c:v>0.99677300000000002</c:v>
                </c:pt>
                <c:pt idx="4860">
                  <c:v>0.99688199999999993</c:v>
                </c:pt>
                <c:pt idx="4861">
                  <c:v>0.99699000000000004</c:v>
                </c:pt>
                <c:pt idx="4862">
                  <c:v>0.99709999999999999</c:v>
                </c:pt>
                <c:pt idx="4863">
                  <c:v>0.99720799999999987</c:v>
                </c:pt>
                <c:pt idx="4864">
                  <c:v>0.99731599999999987</c:v>
                </c:pt>
                <c:pt idx="4865">
                  <c:v>0.99742399999999987</c:v>
                </c:pt>
                <c:pt idx="4866">
                  <c:v>0.99753099999999972</c:v>
                </c:pt>
                <c:pt idx="4867">
                  <c:v>0.99763900000000005</c:v>
                </c:pt>
                <c:pt idx="4868">
                  <c:v>0.99774600000000002</c:v>
                </c:pt>
                <c:pt idx="4869">
                  <c:v>0.99785400000000002</c:v>
                </c:pt>
                <c:pt idx="4870">
                  <c:v>0.99795999999999996</c:v>
                </c:pt>
                <c:pt idx="4871">
                  <c:v>0.99806799999999984</c:v>
                </c:pt>
                <c:pt idx="4872">
                  <c:v>0.99817599999999984</c:v>
                </c:pt>
                <c:pt idx="4873">
                  <c:v>0.99828499999999987</c:v>
                </c:pt>
                <c:pt idx="4874">
                  <c:v>0.99839299999999986</c:v>
                </c:pt>
                <c:pt idx="4875">
                  <c:v>0.99850099999999986</c:v>
                </c:pt>
                <c:pt idx="4876">
                  <c:v>0.99860800000000005</c:v>
                </c:pt>
                <c:pt idx="4877">
                  <c:v>0.99871599999999994</c:v>
                </c:pt>
                <c:pt idx="4878">
                  <c:v>0.99882499999999996</c:v>
                </c:pt>
                <c:pt idx="4879">
                  <c:v>0.99893199999999993</c:v>
                </c:pt>
                <c:pt idx="4880">
                  <c:v>0.99903799999999987</c:v>
                </c:pt>
                <c:pt idx="4881">
                  <c:v>0.99914599999999998</c:v>
                </c:pt>
                <c:pt idx="4882">
                  <c:v>0.99925299999999972</c:v>
                </c:pt>
                <c:pt idx="4883">
                  <c:v>0.99935999999999992</c:v>
                </c:pt>
                <c:pt idx="4884">
                  <c:v>0.99946799999999991</c:v>
                </c:pt>
                <c:pt idx="4885">
                  <c:v>0.99957599999999991</c:v>
                </c:pt>
                <c:pt idx="4886">
                  <c:v>0.99968400000000002</c:v>
                </c:pt>
                <c:pt idx="4887">
                  <c:v>0.99979200000000001</c:v>
                </c:pt>
                <c:pt idx="4888">
                  <c:v>0.99990000000000001</c:v>
                </c:pt>
                <c:pt idx="4889">
                  <c:v>0.99999899999999997</c:v>
                </c:pt>
                <c:pt idx="4890">
                  <c:v>1</c:v>
                </c:pt>
              </c:numCache>
            </c:numRef>
          </c:xVal>
          <c:yVal>
            <c:numRef>
              <c:f>'1.7GHz'!$L$2:$L$4892</c:f>
              <c:numCache>
                <c:formatCode>General</c:formatCode>
                <c:ptCount val="4891"/>
                <c:pt idx="0">
                  <c:v>1.06334</c:v>
                </c:pt>
                <c:pt idx="1">
                  <c:v>0.73894900000000008</c:v>
                </c:pt>
                <c:pt idx="2">
                  <c:v>0.66681400000000013</c:v>
                </c:pt>
                <c:pt idx="3">
                  <c:v>0.65255300000000005</c:v>
                </c:pt>
                <c:pt idx="4">
                  <c:v>0.69025199999999998</c:v>
                </c:pt>
                <c:pt idx="5">
                  <c:v>0.72502200000000017</c:v>
                </c:pt>
                <c:pt idx="6">
                  <c:v>0.68319300000000005</c:v>
                </c:pt>
                <c:pt idx="7">
                  <c:v>0.65324300000000013</c:v>
                </c:pt>
                <c:pt idx="8">
                  <c:v>0.61142300000000005</c:v>
                </c:pt>
                <c:pt idx="9">
                  <c:v>0.70316400000000001</c:v>
                </c:pt>
                <c:pt idx="10">
                  <c:v>1.416517</c:v>
                </c:pt>
                <c:pt idx="11">
                  <c:v>1.6877580000000001</c:v>
                </c:pt>
                <c:pt idx="12">
                  <c:v>2.1589809999999998</c:v>
                </c:pt>
                <c:pt idx="13">
                  <c:v>1.5450759999999999</c:v>
                </c:pt>
                <c:pt idx="14">
                  <c:v>1.834595</c:v>
                </c:pt>
                <c:pt idx="15">
                  <c:v>1.3425069999999999</c:v>
                </c:pt>
                <c:pt idx="16">
                  <c:v>1.1961050000000002</c:v>
                </c:pt>
                <c:pt idx="17">
                  <c:v>1.6022909999999999</c:v>
                </c:pt>
                <c:pt idx="18">
                  <c:v>1.64947</c:v>
                </c:pt>
                <c:pt idx="19">
                  <c:v>2.0379499999999995</c:v>
                </c:pt>
                <c:pt idx="20">
                  <c:v>1.5456459999999999</c:v>
                </c:pt>
                <c:pt idx="21">
                  <c:v>1.678599</c:v>
                </c:pt>
                <c:pt idx="22">
                  <c:v>1.9158739999999999</c:v>
                </c:pt>
                <c:pt idx="23">
                  <c:v>1.5884480000000001</c:v>
                </c:pt>
                <c:pt idx="24">
                  <c:v>1.6555679999999999</c:v>
                </c:pt>
                <c:pt idx="25">
                  <c:v>1.583737</c:v>
                </c:pt>
                <c:pt idx="26">
                  <c:v>1.605116</c:v>
                </c:pt>
                <c:pt idx="27">
                  <c:v>1.376695</c:v>
                </c:pt>
                <c:pt idx="28">
                  <c:v>1.5859859999999999</c:v>
                </c:pt>
                <c:pt idx="29">
                  <c:v>1.710054</c:v>
                </c:pt>
                <c:pt idx="30">
                  <c:v>1.911767</c:v>
                </c:pt>
                <c:pt idx="31">
                  <c:v>1.6183909999999999</c:v>
                </c:pt>
                <c:pt idx="32">
                  <c:v>1.4135429999999998</c:v>
                </c:pt>
                <c:pt idx="33">
                  <c:v>2.2025619999999999</c:v>
                </c:pt>
                <c:pt idx="34">
                  <c:v>2.2113339999999999</c:v>
                </c:pt>
                <c:pt idx="35">
                  <c:v>2.2295029999999998</c:v>
                </c:pt>
                <c:pt idx="36">
                  <c:v>2.1646549999999998</c:v>
                </c:pt>
                <c:pt idx="37">
                  <c:v>2.2313230000000002</c:v>
                </c:pt>
                <c:pt idx="38">
                  <c:v>2.238985</c:v>
                </c:pt>
                <c:pt idx="39">
                  <c:v>2.2170839999999998</c:v>
                </c:pt>
                <c:pt idx="40">
                  <c:v>2.198356</c:v>
                </c:pt>
                <c:pt idx="41">
                  <c:v>2.1591619999999998</c:v>
                </c:pt>
                <c:pt idx="42">
                  <c:v>2.2509310000000005</c:v>
                </c:pt>
                <c:pt idx="43">
                  <c:v>2.1898149999999998</c:v>
                </c:pt>
                <c:pt idx="44">
                  <c:v>2.1756649999999995</c:v>
                </c:pt>
                <c:pt idx="45">
                  <c:v>2.1259030000000001</c:v>
                </c:pt>
                <c:pt idx="46">
                  <c:v>2.2130190000000001</c:v>
                </c:pt>
                <c:pt idx="47">
                  <c:v>2.150922</c:v>
                </c:pt>
                <c:pt idx="48">
                  <c:v>2.1419190000000001</c:v>
                </c:pt>
                <c:pt idx="49">
                  <c:v>2.1506970000000001</c:v>
                </c:pt>
                <c:pt idx="50">
                  <c:v>2.120152</c:v>
                </c:pt>
                <c:pt idx="51">
                  <c:v>2.1545610000000002</c:v>
                </c:pt>
                <c:pt idx="52">
                  <c:v>2.1705909999999999</c:v>
                </c:pt>
                <c:pt idx="53">
                  <c:v>2.1360839999999994</c:v>
                </c:pt>
                <c:pt idx="54">
                  <c:v>2.1473689999999999</c:v>
                </c:pt>
                <c:pt idx="55">
                  <c:v>2.1745930000000002</c:v>
                </c:pt>
                <c:pt idx="56">
                  <c:v>2.2630539999999999</c:v>
                </c:pt>
                <c:pt idx="57">
                  <c:v>2.1819820000000001</c:v>
                </c:pt>
                <c:pt idx="58">
                  <c:v>2.2023000000000001</c:v>
                </c:pt>
                <c:pt idx="59">
                  <c:v>2.198769</c:v>
                </c:pt>
                <c:pt idx="60">
                  <c:v>2.1633580000000001</c:v>
                </c:pt>
                <c:pt idx="61">
                  <c:v>2.1791610000000001</c:v>
                </c:pt>
                <c:pt idx="62">
                  <c:v>2.1245769999999999</c:v>
                </c:pt>
                <c:pt idx="63">
                  <c:v>2.163243</c:v>
                </c:pt>
                <c:pt idx="64">
                  <c:v>2.1705559999999995</c:v>
                </c:pt>
                <c:pt idx="65">
                  <c:v>2.1331359999999999</c:v>
                </c:pt>
                <c:pt idx="66">
                  <c:v>2.1435059999999999</c:v>
                </c:pt>
                <c:pt idx="67">
                  <c:v>2.1259839999999999</c:v>
                </c:pt>
                <c:pt idx="68">
                  <c:v>2.1470259999999999</c:v>
                </c:pt>
                <c:pt idx="69">
                  <c:v>2.2164889999999997</c:v>
                </c:pt>
                <c:pt idx="70">
                  <c:v>2.1904679999999996</c:v>
                </c:pt>
                <c:pt idx="71">
                  <c:v>2.2254860000000001</c:v>
                </c:pt>
                <c:pt idx="72">
                  <c:v>2.2720249999999997</c:v>
                </c:pt>
                <c:pt idx="73">
                  <c:v>2.1704210000000002</c:v>
                </c:pt>
                <c:pt idx="74">
                  <c:v>2.1577739999999999</c:v>
                </c:pt>
                <c:pt idx="75">
                  <c:v>2.17516</c:v>
                </c:pt>
                <c:pt idx="76">
                  <c:v>2.2056260000000001</c:v>
                </c:pt>
                <c:pt idx="77">
                  <c:v>2.1510489999999995</c:v>
                </c:pt>
                <c:pt idx="78">
                  <c:v>2.19726</c:v>
                </c:pt>
                <c:pt idx="79">
                  <c:v>2.1905640000000002</c:v>
                </c:pt>
                <c:pt idx="80">
                  <c:v>2.1862900000000001</c:v>
                </c:pt>
                <c:pt idx="81">
                  <c:v>2.1807089999999998</c:v>
                </c:pt>
                <c:pt idx="82">
                  <c:v>2.1625909999999999</c:v>
                </c:pt>
                <c:pt idx="83">
                  <c:v>2.1692119999999999</c:v>
                </c:pt>
                <c:pt idx="84">
                  <c:v>2.2189169999999998</c:v>
                </c:pt>
                <c:pt idx="85">
                  <c:v>2.209902</c:v>
                </c:pt>
                <c:pt idx="86">
                  <c:v>2.1290879999999999</c:v>
                </c:pt>
                <c:pt idx="87">
                  <c:v>2.2018930000000001</c:v>
                </c:pt>
                <c:pt idx="88">
                  <c:v>2.2259500000000001</c:v>
                </c:pt>
                <c:pt idx="89">
                  <c:v>2.259817</c:v>
                </c:pt>
                <c:pt idx="90">
                  <c:v>2.1869559999999995</c:v>
                </c:pt>
                <c:pt idx="91">
                  <c:v>2.1802830000000002</c:v>
                </c:pt>
                <c:pt idx="92">
                  <c:v>2.1054149999999998</c:v>
                </c:pt>
                <c:pt idx="93">
                  <c:v>2.2177359999999999</c:v>
                </c:pt>
                <c:pt idx="94">
                  <c:v>2.1082969999999999</c:v>
                </c:pt>
                <c:pt idx="95">
                  <c:v>2.1961759999999995</c:v>
                </c:pt>
                <c:pt idx="96">
                  <c:v>2.178426</c:v>
                </c:pt>
                <c:pt idx="97">
                  <c:v>2.1861240000000004</c:v>
                </c:pt>
                <c:pt idx="98">
                  <c:v>2.159154</c:v>
                </c:pt>
                <c:pt idx="99">
                  <c:v>2.152234</c:v>
                </c:pt>
                <c:pt idx="100">
                  <c:v>2.1286330000000002</c:v>
                </c:pt>
                <c:pt idx="101">
                  <c:v>2.1688670000000001</c:v>
                </c:pt>
                <c:pt idx="102">
                  <c:v>2.1951939999999999</c:v>
                </c:pt>
                <c:pt idx="103">
                  <c:v>2.1991700000000001</c:v>
                </c:pt>
                <c:pt idx="104">
                  <c:v>2.1587070000000002</c:v>
                </c:pt>
                <c:pt idx="105">
                  <c:v>2.1489170000000004</c:v>
                </c:pt>
                <c:pt idx="106">
                  <c:v>2.1851340000000006</c:v>
                </c:pt>
                <c:pt idx="107">
                  <c:v>2.2406769999999998</c:v>
                </c:pt>
                <c:pt idx="108">
                  <c:v>2.142725</c:v>
                </c:pt>
                <c:pt idx="109">
                  <c:v>2.173146</c:v>
                </c:pt>
                <c:pt idx="110">
                  <c:v>2.1949619999999999</c:v>
                </c:pt>
                <c:pt idx="111">
                  <c:v>2.155648999999999</c:v>
                </c:pt>
                <c:pt idx="112">
                  <c:v>2.199179</c:v>
                </c:pt>
                <c:pt idx="113">
                  <c:v>2.1875450000000001</c:v>
                </c:pt>
                <c:pt idx="114">
                  <c:v>2.1039789999999998</c:v>
                </c:pt>
                <c:pt idx="115">
                  <c:v>2.1442619999999999</c:v>
                </c:pt>
                <c:pt idx="116">
                  <c:v>2.1355110000000002</c:v>
                </c:pt>
                <c:pt idx="117">
                  <c:v>2.1333829999999998</c:v>
                </c:pt>
                <c:pt idx="118">
                  <c:v>2.199087</c:v>
                </c:pt>
                <c:pt idx="119">
                  <c:v>2.1562139999999994</c:v>
                </c:pt>
                <c:pt idx="120">
                  <c:v>2.1377570000000001</c:v>
                </c:pt>
                <c:pt idx="121">
                  <c:v>2.1445500000000002</c:v>
                </c:pt>
                <c:pt idx="122">
                  <c:v>2.1969669999999994</c:v>
                </c:pt>
                <c:pt idx="123">
                  <c:v>2.215983</c:v>
                </c:pt>
                <c:pt idx="124">
                  <c:v>2.2262439999999994</c:v>
                </c:pt>
                <c:pt idx="125">
                  <c:v>2.1849159999999999</c:v>
                </c:pt>
                <c:pt idx="126">
                  <c:v>2.2483150000000003</c:v>
                </c:pt>
                <c:pt idx="127">
                  <c:v>2.141899</c:v>
                </c:pt>
                <c:pt idx="128">
                  <c:v>2.1899579999999998</c:v>
                </c:pt>
                <c:pt idx="129">
                  <c:v>2.158188</c:v>
                </c:pt>
                <c:pt idx="130">
                  <c:v>2.1337640000000002</c:v>
                </c:pt>
                <c:pt idx="131">
                  <c:v>2.137159</c:v>
                </c:pt>
                <c:pt idx="132">
                  <c:v>2.179834</c:v>
                </c:pt>
                <c:pt idx="133">
                  <c:v>2.1827740000000002</c:v>
                </c:pt>
                <c:pt idx="134">
                  <c:v>2.1716489999999991</c:v>
                </c:pt>
                <c:pt idx="135">
                  <c:v>2.1528139999999993</c:v>
                </c:pt>
                <c:pt idx="136">
                  <c:v>2.1268310000000001</c:v>
                </c:pt>
                <c:pt idx="137">
                  <c:v>2.186788</c:v>
                </c:pt>
                <c:pt idx="138">
                  <c:v>2.1221000000000001</c:v>
                </c:pt>
                <c:pt idx="139">
                  <c:v>2.2382369999999998</c:v>
                </c:pt>
                <c:pt idx="140">
                  <c:v>2.2234350000000003</c:v>
                </c:pt>
                <c:pt idx="141">
                  <c:v>2.1114019999999996</c:v>
                </c:pt>
                <c:pt idx="142">
                  <c:v>2.175074</c:v>
                </c:pt>
                <c:pt idx="143">
                  <c:v>2.238372</c:v>
                </c:pt>
                <c:pt idx="144">
                  <c:v>2.1930010000000002</c:v>
                </c:pt>
                <c:pt idx="145">
                  <c:v>2.1293329999999999</c:v>
                </c:pt>
                <c:pt idx="146">
                  <c:v>2.1711320000000001</c:v>
                </c:pt>
                <c:pt idx="147">
                  <c:v>2.233419</c:v>
                </c:pt>
                <c:pt idx="148">
                  <c:v>2.1513909999999998</c:v>
                </c:pt>
                <c:pt idx="149">
                  <c:v>2.2077540000000004</c:v>
                </c:pt>
                <c:pt idx="150">
                  <c:v>2.2355589999999994</c:v>
                </c:pt>
                <c:pt idx="151">
                  <c:v>2.1173989999999998</c:v>
                </c:pt>
                <c:pt idx="152">
                  <c:v>2.1813530000000001</c:v>
                </c:pt>
                <c:pt idx="153">
                  <c:v>2.173807</c:v>
                </c:pt>
                <c:pt idx="154">
                  <c:v>2.156301</c:v>
                </c:pt>
                <c:pt idx="155">
                  <c:v>2.1300279999999998</c:v>
                </c:pt>
                <c:pt idx="156">
                  <c:v>2.1712499999999997</c:v>
                </c:pt>
                <c:pt idx="157">
                  <c:v>2.1485620000000001</c:v>
                </c:pt>
                <c:pt idx="158">
                  <c:v>2.2283320000000004</c:v>
                </c:pt>
                <c:pt idx="159">
                  <c:v>2.2383410000000001</c:v>
                </c:pt>
                <c:pt idx="160">
                  <c:v>2.1748439999999998</c:v>
                </c:pt>
                <c:pt idx="161">
                  <c:v>2.187608</c:v>
                </c:pt>
                <c:pt idx="162">
                  <c:v>2.1842039999999998</c:v>
                </c:pt>
                <c:pt idx="163">
                  <c:v>2.2112259999999995</c:v>
                </c:pt>
                <c:pt idx="164">
                  <c:v>2.1799170000000001</c:v>
                </c:pt>
                <c:pt idx="165">
                  <c:v>2.1344459999999996</c:v>
                </c:pt>
                <c:pt idx="166">
                  <c:v>2.1033670000000004</c:v>
                </c:pt>
                <c:pt idx="167">
                  <c:v>2.20201</c:v>
                </c:pt>
                <c:pt idx="168">
                  <c:v>2.2177180000000001</c:v>
                </c:pt>
                <c:pt idx="169">
                  <c:v>2.2016300000000002</c:v>
                </c:pt>
                <c:pt idx="170">
                  <c:v>2.1718039999999994</c:v>
                </c:pt>
                <c:pt idx="171">
                  <c:v>2.2004570000000001</c:v>
                </c:pt>
                <c:pt idx="172">
                  <c:v>2.1563179999999997</c:v>
                </c:pt>
                <c:pt idx="173">
                  <c:v>2.1533940000000005</c:v>
                </c:pt>
                <c:pt idx="174">
                  <c:v>2.1697039999999999</c:v>
                </c:pt>
                <c:pt idx="175">
                  <c:v>2.1736979999999999</c:v>
                </c:pt>
                <c:pt idx="176">
                  <c:v>2.203659</c:v>
                </c:pt>
                <c:pt idx="177">
                  <c:v>2.2002299999999999</c:v>
                </c:pt>
                <c:pt idx="178">
                  <c:v>2.1258819999999998</c:v>
                </c:pt>
                <c:pt idx="179">
                  <c:v>2.1011090000000001</c:v>
                </c:pt>
                <c:pt idx="180">
                  <c:v>2.1848030000000001</c:v>
                </c:pt>
                <c:pt idx="181">
                  <c:v>2.19848</c:v>
                </c:pt>
                <c:pt idx="182">
                  <c:v>2.2043130000000004</c:v>
                </c:pt>
                <c:pt idx="183">
                  <c:v>2.1206330000000002</c:v>
                </c:pt>
                <c:pt idx="184">
                  <c:v>2.1904889999999995</c:v>
                </c:pt>
                <c:pt idx="185">
                  <c:v>2.1362079999999994</c:v>
                </c:pt>
                <c:pt idx="186">
                  <c:v>2.0999429999999997</c:v>
                </c:pt>
                <c:pt idx="187">
                  <c:v>2.1387879999999999</c:v>
                </c:pt>
                <c:pt idx="188">
                  <c:v>2.1754789999999997</c:v>
                </c:pt>
                <c:pt idx="189">
                  <c:v>2.1830229999999999</c:v>
                </c:pt>
                <c:pt idx="190">
                  <c:v>2.1516739999999994</c:v>
                </c:pt>
                <c:pt idx="191">
                  <c:v>2.206474</c:v>
                </c:pt>
                <c:pt idx="192">
                  <c:v>2.2156229999999995</c:v>
                </c:pt>
                <c:pt idx="193">
                  <c:v>2.1580149999999998</c:v>
                </c:pt>
                <c:pt idx="194">
                  <c:v>2.142001</c:v>
                </c:pt>
                <c:pt idx="195">
                  <c:v>2.2082799999999998</c:v>
                </c:pt>
                <c:pt idx="196">
                  <c:v>2.2206260000000002</c:v>
                </c:pt>
                <c:pt idx="197">
                  <c:v>2.1589320000000001</c:v>
                </c:pt>
                <c:pt idx="198">
                  <c:v>2.2096939999999998</c:v>
                </c:pt>
                <c:pt idx="199">
                  <c:v>2.186296</c:v>
                </c:pt>
                <c:pt idx="200">
                  <c:v>2.211112</c:v>
                </c:pt>
                <c:pt idx="201">
                  <c:v>2.1366409999999996</c:v>
                </c:pt>
                <c:pt idx="202">
                  <c:v>2.1263540000000001</c:v>
                </c:pt>
                <c:pt idx="203">
                  <c:v>2.1806899999999998</c:v>
                </c:pt>
                <c:pt idx="204">
                  <c:v>2.1224319999999999</c:v>
                </c:pt>
                <c:pt idx="205">
                  <c:v>2.197908</c:v>
                </c:pt>
                <c:pt idx="206">
                  <c:v>2.1674739999999999</c:v>
                </c:pt>
                <c:pt idx="207">
                  <c:v>2.2149640000000002</c:v>
                </c:pt>
                <c:pt idx="208">
                  <c:v>2.1845129999999999</c:v>
                </c:pt>
                <c:pt idx="209">
                  <c:v>2.14262</c:v>
                </c:pt>
                <c:pt idx="210">
                  <c:v>2.148409</c:v>
                </c:pt>
                <c:pt idx="211">
                  <c:v>2.1829419999999997</c:v>
                </c:pt>
                <c:pt idx="212">
                  <c:v>2.1828240000000001</c:v>
                </c:pt>
                <c:pt idx="213">
                  <c:v>2.1632769999999999</c:v>
                </c:pt>
                <c:pt idx="214">
                  <c:v>2.1569489999999996</c:v>
                </c:pt>
                <c:pt idx="215">
                  <c:v>2.2281080000000002</c:v>
                </c:pt>
                <c:pt idx="216">
                  <c:v>2.2190589999999997</c:v>
                </c:pt>
                <c:pt idx="217">
                  <c:v>2.1299540000000001</c:v>
                </c:pt>
                <c:pt idx="218">
                  <c:v>2.1481569999999999</c:v>
                </c:pt>
                <c:pt idx="219">
                  <c:v>2.1465519999999998</c:v>
                </c:pt>
                <c:pt idx="220">
                  <c:v>2.157807</c:v>
                </c:pt>
                <c:pt idx="221">
                  <c:v>2.139491</c:v>
                </c:pt>
                <c:pt idx="222">
                  <c:v>2.1922809999999995</c:v>
                </c:pt>
                <c:pt idx="223">
                  <c:v>2.1740219999999999</c:v>
                </c:pt>
                <c:pt idx="224">
                  <c:v>2.162998</c:v>
                </c:pt>
                <c:pt idx="225">
                  <c:v>2.1918379999999997</c:v>
                </c:pt>
                <c:pt idx="226">
                  <c:v>2.1517409999999995</c:v>
                </c:pt>
                <c:pt idx="227">
                  <c:v>2.1372900000000001</c:v>
                </c:pt>
                <c:pt idx="228">
                  <c:v>2.2060369999999998</c:v>
                </c:pt>
                <c:pt idx="229">
                  <c:v>2.1990949999999998</c:v>
                </c:pt>
                <c:pt idx="230">
                  <c:v>2.107415</c:v>
                </c:pt>
                <c:pt idx="231">
                  <c:v>2.2129659999999998</c:v>
                </c:pt>
                <c:pt idx="232">
                  <c:v>2.2417440000000002</c:v>
                </c:pt>
                <c:pt idx="233">
                  <c:v>2.2300549999999997</c:v>
                </c:pt>
                <c:pt idx="234">
                  <c:v>2.2003889999999999</c:v>
                </c:pt>
                <c:pt idx="235">
                  <c:v>2.196151</c:v>
                </c:pt>
                <c:pt idx="236">
                  <c:v>2.1990879999999997</c:v>
                </c:pt>
                <c:pt idx="237">
                  <c:v>2.1504619999999997</c:v>
                </c:pt>
                <c:pt idx="238">
                  <c:v>2.1914529999999997</c:v>
                </c:pt>
                <c:pt idx="239">
                  <c:v>2.1713209999999998</c:v>
                </c:pt>
                <c:pt idx="240">
                  <c:v>2.23136</c:v>
                </c:pt>
                <c:pt idx="241">
                  <c:v>2.1540419999999996</c:v>
                </c:pt>
                <c:pt idx="242">
                  <c:v>2.39316</c:v>
                </c:pt>
                <c:pt idx="243">
                  <c:v>3.5479569999999998</c:v>
                </c:pt>
                <c:pt idx="244">
                  <c:v>3.5461399999999998</c:v>
                </c:pt>
                <c:pt idx="245">
                  <c:v>3.572133</c:v>
                </c:pt>
                <c:pt idx="246">
                  <c:v>3.5555559999999997</c:v>
                </c:pt>
                <c:pt idx="247">
                  <c:v>3.583142</c:v>
                </c:pt>
                <c:pt idx="248">
                  <c:v>3.4910329999999994</c:v>
                </c:pt>
                <c:pt idx="249">
                  <c:v>3.510167</c:v>
                </c:pt>
                <c:pt idx="250">
                  <c:v>3.6275409999999999</c:v>
                </c:pt>
                <c:pt idx="251">
                  <c:v>3.53891</c:v>
                </c:pt>
                <c:pt idx="252">
                  <c:v>3.5638719999999999</c:v>
                </c:pt>
                <c:pt idx="253">
                  <c:v>3.5657809999999999</c:v>
                </c:pt>
                <c:pt idx="254">
                  <c:v>3.5815199999999998</c:v>
                </c:pt>
                <c:pt idx="255">
                  <c:v>3.5735320000000002</c:v>
                </c:pt>
                <c:pt idx="256">
                  <c:v>3.530224</c:v>
                </c:pt>
                <c:pt idx="257">
                  <c:v>3.6359170000000001</c:v>
                </c:pt>
                <c:pt idx="258">
                  <c:v>3.5734409999999994</c:v>
                </c:pt>
                <c:pt idx="259">
                  <c:v>3.5226109999999995</c:v>
                </c:pt>
                <c:pt idx="260">
                  <c:v>3.5275720000000002</c:v>
                </c:pt>
                <c:pt idx="261">
                  <c:v>3.5219299999999998</c:v>
                </c:pt>
                <c:pt idx="262">
                  <c:v>3.5569389999999994</c:v>
                </c:pt>
                <c:pt idx="263">
                  <c:v>3.5354119999999996</c:v>
                </c:pt>
                <c:pt idx="264">
                  <c:v>3.4837199999999999</c:v>
                </c:pt>
                <c:pt idx="265">
                  <c:v>3.5724039999999997</c:v>
                </c:pt>
                <c:pt idx="266">
                  <c:v>3.5321349999999998</c:v>
                </c:pt>
                <c:pt idx="267">
                  <c:v>3.5327039999999994</c:v>
                </c:pt>
                <c:pt idx="268">
                  <c:v>3.6418589999999997</c:v>
                </c:pt>
                <c:pt idx="269">
                  <c:v>3.6178159999999995</c:v>
                </c:pt>
                <c:pt idx="270">
                  <c:v>3.5244479999999996</c:v>
                </c:pt>
                <c:pt idx="271">
                  <c:v>3.5232290000000002</c:v>
                </c:pt>
                <c:pt idx="272">
                  <c:v>3.5257419999999997</c:v>
                </c:pt>
                <c:pt idx="273">
                  <c:v>3.6070440000000001</c:v>
                </c:pt>
                <c:pt idx="274">
                  <c:v>3.5813060000000001</c:v>
                </c:pt>
                <c:pt idx="275">
                  <c:v>3.5273900000000005</c:v>
                </c:pt>
                <c:pt idx="276">
                  <c:v>3.4541949999999999</c:v>
                </c:pt>
                <c:pt idx="277">
                  <c:v>3.4821960000000001</c:v>
                </c:pt>
                <c:pt idx="278">
                  <c:v>3.509166</c:v>
                </c:pt>
                <c:pt idx="279">
                  <c:v>3.4747079999999997</c:v>
                </c:pt>
                <c:pt idx="280">
                  <c:v>3.5685419999999999</c:v>
                </c:pt>
                <c:pt idx="281">
                  <c:v>3.5585679999999997</c:v>
                </c:pt>
                <c:pt idx="282">
                  <c:v>3.4914439999999995</c:v>
                </c:pt>
                <c:pt idx="283">
                  <c:v>3.5454559999999997</c:v>
                </c:pt>
                <c:pt idx="284">
                  <c:v>3.529325</c:v>
                </c:pt>
                <c:pt idx="285">
                  <c:v>3.5154259999999997</c:v>
                </c:pt>
                <c:pt idx="286">
                  <c:v>3.6084000000000001</c:v>
                </c:pt>
                <c:pt idx="287">
                  <c:v>3.5528489999999993</c:v>
                </c:pt>
                <c:pt idx="288">
                  <c:v>3.5856449999999995</c:v>
                </c:pt>
                <c:pt idx="289">
                  <c:v>3.5715840000000001</c:v>
                </c:pt>
                <c:pt idx="290">
                  <c:v>3.5513549999999996</c:v>
                </c:pt>
                <c:pt idx="291">
                  <c:v>3.5059589999999994</c:v>
                </c:pt>
                <c:pt idx="292">
                  <c:v>3.5372270000000001</c:v>
                </c:pt>
                <c:pt idx="293">
                  <c:v>3.4933079999999999</c:v>
                </c:pt>
                <c:pt idx="294">
                  <c:v>3.5618509999999994</c:v>
                </c:pt>
                <c:pt idx="295">
                  <c:v>3.5056759999999993</c:v>
                </c:pt>
                <c:pt idx="296">
                  <c:v>3.5174699999999994</c:v>
                </c:pt>
                <c:pt idx="297">
                  <c:v>3.5226879999999996</c:v>
                </c:pt>
                <c:pt idx="298">
                  <c:v>3.5503879999999999</c:v>
                </c:pt>
                <c:pt idx="299">
                  <c:v>3.515048999999999</c:v>
                </c:pt>
                <c:pt idx="300">
                  <c:v>3.5670959999999998</c:v>
                </c:pt>
                <c:pt idx="301">
                  <c:v>3.5415109999999999</c:v>
                </c:pt>
                <c:pt idx="302">
                  <c:v>3.4953340000000002</c:v>
                </c:pt>
                <c:pt idx="303">
                  <c:v>3.5221170000000002</c:v>
                </c:pt>
                <c:pt idx="304">
                  <c:v>3.4915859999999994</c:v>
                </c:pt>
                <c:pt idx="305">
                  <c:v>3.557264</c:v>
                </c:pt>
                <c:pt idx="306">
                  <c:v>3.5289920000000001</c:v>
                </c:pt>
                <c:pt idx="307">
                  <c:v>3.5769649999999995</c:v>
                </c:pt>
                <c:pt idx="308">
                  <c:v>3.582913</c:v>
                </c:pt>
                <c:pt idx="309">
                  <c:v>3.4965299999999995</c:v>
                </c:pt>
                <c:pt idx="310">
                  <c:v>3.539784</c:v>
                </c:pt>
                <c:pt idx="311">
                  <c:v>3.4934129999999994</c:v>
                </c:pt>
                <c:pt idx="312">
                  <c:v>3.555399</c:v>
                </c:pt>
                <c:pt idx="313">
                  <c:v>3.5868539999999998</c:v>
                </c:pt>
                <c:pt idx="314">
                  <c:v>3.5798089999999996</c:v>
                </c:pt>
                <c:pt idx="315">
                  <c:v>3.5584919999999998</c:v>
                </c:pt>
                <c:pt idx="316">
                  <c:v>3.5604830000000001</c:v>
                </c:pt>
                <c:pt idx="317">
                  <c:v>3.5531579999999998</c:v>
                </c:pt>
                <c:pt idx="318">
                  <c:v>3.5172029999999994</c:v>
                </c:pt>
                <c:pt idx="319">
                  <c:v>3.510173</c:v>
                </c:pt>
                <c:pt idx="320">
                  <c:v>3.4814439999999998</c:v>
                </c:pt>
                <c:pt idx="321">
                  <c:v>3.5603870000000004</c:v>
                </c:pt>
                <c:pt idx="322">
                  <c:v>3.6426319999999999</c:v>
                </c:pt>
                <c:pt idx="323">
                  <c:v>3.5992349999999997</c:v>
                </c:pt>
                <c:pt idx="324">
                  <c:v>3.5516319999999997</c:v>
                </c:pt>
                <c:pt idx="325">
                  <c:v>3.516446999999999</c:v>
                </c:pt>
                <c:pt idx="326">
                  <c:v>3.5096659999999997</c:v>
                </c:pt>
                <c:pt idx="327">
                  <c:v>3.5593910000000002</c:v>
                </c:pt>
                <c:pt idx="328">
                  <c:v>3.5268249999999997</c:v>
                </c:pt>
                <c:pt idx="329">
                  <c:v>3.527142</c:v>
                </c:pt>
                <c:pt idx="330">
                  <c:v>3.5938099999999995</c:v>
                </c:pt>
                <c:pt idx="331">
                  <c:v>3.5604170000000002</c:v>
                </c:pt>
                <c:pt idx="332">
                  <c:v>3.5647549999999999</c:v>
                </c:pt>
                <c:pt idx="333">
                  <c:v>3.5113519999999996</c:v>
                </c:pt>
                <c:pt idx="334">
                  <c:v>3.585232</c:v>
                </c:pt>
                <c:pt idx="335">
                  <c:v>3.5077889999999998</c:v>
                </c:pt>
                <c:pt idx="336">
                  <c:v>3.5012519999999996</c:v>
                </c:pt>
                <c:pt idx="337">
                  <c:v>3.5213909999999999</c:v>
                </c:pt>
                <c:pt idx="338">
                  <c:v>3.5507140000000001</c:v>
                </c:pt>
                <c:pt idx="339">
                  <c:v>3.5095839999999998</c:v>
                </c:pt>
                <c:pt idx="340">
                  <c:v>3.5127359999999994</c:v>
                </c:pt>
                <c:pt idx="341">
                  <c:v>3.5381960000000001</c:v>
                </c:pt>
                <c:pt idx="342">
                  <c:v>3.52047</c:v>
                </c:pt>
                <c:pt idx="343">
                  <c:v>3.5398189999999996</c:v>
                </c:pt>
                <c:pt idx="344">
                  <c:v>3.5388669999999998</c:v>
                </c:pt>
                <c:pt idx="345">
                  <c:v>3.5510639999999998</c:v>
                </c:pt>
                <c:pt idx="346">
                  <c:v>3.4949840000000001</c:v>
                </c:pt>
                <c:pt idx="347">
                  <c:v>3.59368</c:v>
                </c:pt>
                <c:pt idx="348">
                  <c:v>3.5456979999999998</c:v>
                </c:pt>
                <c:pt idx="349">
                  <c:v>3.4997549999999995</c:v>
                </c:pt>
                <c:pt idx="350">
                  <c:v>3.5239039999999999</c:v>
                </c:pt>
                <c:pt idx="351">
                  <c:v>3.5713210000000002</c:v>
                </c:pt>
                <c:pt idx="352">
                  <c:v>3.5087969999999999</c:v>
                </c:pt>
                <c:pt idx="353">
                  <c:v>3.5584749999999996</c:v>
                </c:pt>
                <c:pt idx="354">
                  <c:v>3.4939230000000001</c:v>
                </c:pt>
                <c:pt idx="355">
                  <c:v>3.5824859999999994</c:v>
                </c:pt>
                <c:pt idx="356">
                  <c:v>3.4542599999999997</c:v>
                </c:pt>
                <c:pt idx="357">
                  <c:v>3.5532249999999999</c:v>
                </c:pt>
                <c:pt idx="358">
                  <c:v>3.5504249999999997</c:v>
                </c:pt>
                <c:pt idx="359">
                  <c:v>3.6093169999999999</c:v>
                </c:pt>
                <c:pt idx="360">
                  <c:v>3.5812089999999994</c:v>
                </c:pt>
                <c:pt idx="361">
                  <c:v>3.5208519999999996</c:v>
                </c:pt>
                <c:pt idx="362">
                  <c:v>3.5187200000000001</c:v>
                </c:pt>
                <c:pt idx="363">
                  <c:v>3.5621830000000001</c:v>
                </c:pt>
                <c:pt idx="364">
                  <c:v>3.6072210000000005</c:v>
                </c:pt>
                <c:pt idx="365">
                  <c:v>3.5535230000000002</c:v>
                </c:pt>
                <c:pt idx="366">
                  <c:v>3.5259489999999998</c:v>
                </c:pt>
                <c:pt idx="367">
                  <c:v>3.5805090000000002</c:v>
                </c:pt>
                <c:pt idx="368">
                  <c:v>3.52582</c:v>
                </c:pt>
                <c:pt idx="369">
                  <c:v>3.5188709999999994</c:v>
                </c:pt>
                <c:pt idx="370">
                  <c:v>3.5420199999999995</c:v>
                </c:pt>
                <c:pt idx="371">
                  <c:v>3.4877159999999998</c:v>
                </c:pt>
                <c:pt idx="372">
                  <c:v>3.5301779999999998</c:v>
                </c:pt>
                <c:pt idx="373">
                  <c:v>3.5468589999999995</c:v>
                </c:pt>
                <c:pt idx="374">
                  <c:v>3.577226</c:v>
                </c:pt>
                <c:pt idx="375">
                  <c:v>3.5193779999999997</c:v>
                </c:pt>
                <c:pt idx="376">
                  <c:v>3.5188539999999997</c:v>
                </c:pt>
                <c:pt idx="377">
                  <c:v>3.5115310000000002</c:v>
                </c:pt>
                <c:pt idx="378">
                  <c:v>3.5533769999999998</c:v>
                </c:pt>
                <c:pt idx="379">
                  <c:v>3.5283630000000001</c:v>
                </c:pt>
                <c:pt idx="380">
                  <c:v>3.5633729999999999</c:v>
                </c:pt>
                <c:pt idx="381">
                  <c:v>3.5376849999999997</c:v>
                </c:pt>
                <c:pt idx="382">
                  <c:v>3.4963449999999994</c:v>
                </c:pt>
                <c:pt idx="383">
                  <c:v>3.6343220000000001</c:v>
                </c:pt>
                <c:pt idx="384">
                  <c:v>3.5702829999999994</c:v>
                </c:pt>
                <c:pt idx="385">
                  <c:v>3.5589419999999996</c:v>
                </c:pt>
                <c:pt idx="386">
                  <c:v>3.5076269999999998</c:v>
                </c:pt>
                <c:pt idx="387">
                  <c:v>3.5465209999999998</c:v>
                </c:pt>
                <c:pt idx="388">
                  <c:v>3.5940669999999995</c:v>
                </c:pt>
                <c:pt idx="389">
                  <c:v>3.608428</c:v>
                </c:pt>
                <c:pt idx="390">
                  <c:v>3.5164309999999994</c:v>
                </c:pt>
                <c:pt idx="391">
                  <c:v>3.5620970000000001</c:v>
                </c:pt>
                <c:pt idx="392">
                  <c:v>3.5032640000000002</c:v>
                </c:pt>
                <c:pt idx="393">
                  <c:v>3.4925769999999994</c:v>
                </c:pt>
                <c:pt idx="394">
                  <c:v>3.5480209999999999</c:v>
                </c:pt>
                <c:pt idx="395">
                  <c:v>3.483822</c:v>
                </c:pt>
                <c:pt idx="396">
                  <c:v>3.5647929999999999</c:v>
                </c:pt>
                <c:pt idx="397">
                  <c:v>3.5414059999999994</c:v>
                </c:pt>
                <c:pt idx="398">
                  <c:v>3.5310769999999994</c:v>
                </c:pt>
                <c:pt idx="399">
                  <c:v>3.4974649999999996</c:v>
                </c:pt>
                <c:pt idx="400">
                  <c:v>3.5360089999999995</c:v>
                </c:pt>
                <c:pt idx="401">
                  <c:v>3.5326189999999995</c:v>
                </c:pt>
                <c:pt idx="402">
                  <c:v>3.5073370000000006</c:v>
                </c:pt>
                <c:pt idx="403">
                  <c:v>3.548635</c:v>
                </c:pt>
                <c:pt idx="404">
                  <c:v>3.5502649999999996</c:v>
                </c:pt>
                <c:pt idx="405">
                  <c:v>3.4907499999999994</c:v>
                </c:pt>
                <c:pt idx="406">
                  <c:v>3.5817139999999998</c:v>
                </c:pt>
                <c:pt idx="407">
                  <c:v>3.607869</c:v>
                </c:pt>
                <c:pt idx="408">
                  <c:v>3.5781390000000002</c:v>
                </c:pt>
                <c:pt idx="409">
                  <c:v>3.54996</c:v>
                </c:pt>
                <c:pt idx="410">
                  <c:v>3.5488719999999998</c:v>
                </c:pt>
                <c:pt idx="411">
                  <c:v>3.5485210000000005</c:v>
                </c:pt>
                <c:pt idx="412">
                  <c:v>3.5144349999999998</c:v>
                </c:pt>
                <c:pt idx="413">
                  <c:v>3.6318299999999994</c:v>
                </c:pt>
                <c:pt idx="414">
                  <c:v>3.5635539999999999</c:v>
                </c:pt>
                <c:pt idx="415">
                  <c:v>3.5307949999999999</c:v>
                </c:pt>
                <c:pt idx="416">
                  <c:v>3.5674510000000001</c:v>
                </c:pt>
                <c:pt idx="417">
                  <c:v>3.488022</c:v>
                </c:pt>
                <c:pt idx="418">
                  <c:v>3.6175869999999999</c:v>
                </c:pt>
                <c:pt idx="419">
                  <c:v>3.5260199999999995</c:v>
                </c:pt>
                <c:pt idx="420">
                  <c:v>3.5105219999999999</c:v>
                </c:pt>
                <c:pt idx="421">
                  <c:v>3.5940829999999995</c:v>
                </c:pt>
                <c:pt idx="422">
                  <c:v>3.6033100000000005</c:v>
                </c:pt>
                <c:pt idx="423">
                  <c:v>3.6975389999999999</c:v>
                </c:pt>
                <c:pt idx="424">
                  <c:v>3.624457</c:v>
                </c:pt>
                <c:pt idx="425">
                  <c:v>3.549102</c:v>
                </c:pt>
                <c:pt idx="426">
                  <c:v>3.498507</c:v>
                </c:pt>
                <c:pt idx="427">
                  <c:v>3.5084419999999996</c:v>
                </c:pt>
                <c:pt idx="428">
                  <c:v>3.5339830000000001</c:v>
                </c:pt>
                <c:pt idx="429">
                  <c:v>3.5297290000000001</c:v>
                </c:pt>
                <c:pt idx="430">
                  <c:v>3.562017</c:v>
                </c:pt>
                <c:pt idx="431">
                  <c:v>3.5393719999999997</c:v>
                </c:pt>
                <c:pt idx="432">
                  <c:v>3.5232079999999999</c:v>
                </c:pt>
                <c:pt idx="433">
                  <c:v>3.6138629999999994</c:v>
                </c:pt>
                <c:pt idx="434">
                  <c:v>3.5032519999999998</c:v>
                </c:pt>
                <c:pt idx="435">
                  <c:v>3.5172810000000001</c:v>
                </c:pt>
                <c:pt idx="436">
                  <c:v>3.4892439999999993</c:v>
                </c:pt>
                <c:pt idx="437">
                  <c:v>3.4897879999999999</c:v>
                </c:pt>
                <c:pt idx="438">
                  <c:v>3.5790889999999997</c:v>
                </c:pt>
                <c:pt idx="439">
                  <c:v>3.4931589999999995</c:v>
                </c:pt>
                <c:pt idx="440">
                  <c:v>3.6095570000000001</c:v>
                </c:pt>
                <c:pt idx="441">
                  <c:v>3.5575700000000001</c:v>
                </c:pt>
                <c:pt idx="442">
                  <c:v>3.4789489999999996</c:v>
                </c:pt>
                <c:pt idx="443">
                  <c:v>3.5895139999999999</c:v>
                </c:pt>
                <c:pt idx="444">
                  <c:v>3.5428509999999998</c:v>
                </c:pt>
                <c:pt idx="445">
                  <c:v>3.5188839999999995</c:v>
                </c:pt>
                <c:pt idx="446">
                  <c:v>3.5545049999999998</c:v>
                </c:pt>
                <c:pt idx="447">
                  <c:v>3.5232679999999998</c:v>
                </c:pt>
                <c:pt idx="448">
                  <c:v>3.5334759999999994</c:v>
                </c:pt>
                <c:pt idx="449">
                  <c:v>3.5576649999999996</c:v>
                </c:pt>
                <c:pt idx="450">
                  <c:v>3.6030709999999999</c:v>
                </c:pt>
                <c:pt idx="451">
                  <c:v>3.4833310000000006</c:v>
                </c:pt>
                <c:pt idx="452">
                  <c:v>3.6001870000000005</c:v>
                </c:pt>
                <c:pt idx="453">
                  <c:v>3.6224049999999997</c:v>
                </c:pt>
                <c:pt idx="454">
                  <c:v>3.6262629999999993</c:v>
                </c:pt>
                <c:pt idx="455">
                  <c:v>3.518189</c:v>
                </c:pt>
                <c:pt idx="456">
                  <c:v>3.5006170000000001</c:v>
                </c:pt>
                <c:pt idx="457">
                  <c:v>3.5036809999999998</c:v>
                </c:pt>
                <c:pt idx="458">
                  <c:v>3.5438779999999999</c:v>
                </c:pt>
                <c:pt idx="459">
                  <c:v>3.5146069999999994</c:v>
                </c:pt>
                <c:pt idx="460">
                  <c:v>3.4780869999999995</c:v>
                </c:pt>
                <c:pt idx="461">
                  <c:v>3.51233</c:v>
                </c:pt>
                <c:pt idx="462">
                  <c:v>3.5015489999999994</c:v>
                </c:pt>
                <c:pt idx="463">
                  <c:v>3.5519999999999996</c:v>
                </c:pt>
                <c:pt idx="464">
                  <c:v>3.5820419999999995</c:v>
                </c:pt>
                <c:pt idx="465">
                  <c:v>3.488016</c:v>
                </c:pt>
                <c:pt idx="466">
                  <c:v>3.4864549999999994</c:v>
                </c:pt>
                <c:pt idx="467">
                  <c:v>3.4875940000000005</c:v>
                </c:pt>
                <c:pt idx="468">
                  <c:v>3.5233120000000002</c:v>
                </c:pt>
                <c:pt idx="469">
                  <c:v>3.6078160000000001</c:v>
                </c:pt>
                <c:pt idx="470">
                  <c:v>3.5440390000000002</c:v>
                </c:pt>
                <c:pt idx="471">
                  <c:v>3.5040579999999997</c:v>
                </c:pt>
                <c:pt idx="472">
                  <c:v>3.4833050000000001</c:v>
                </c:pt>
                <c:pt idx="473">
                  <c:v>3.6325729999999994</c:v>
                </c:pt>
                <c:pt idx="474">
                  <c:v>3.5043859999999998</c:v>
                </c:pt>
                <c:pt idx="475">
                  <c:v>3.518087</c:v>
                </c:pt>
                <c:pt idx="476">
                  <c:v>3.5368989999999996</c:v>
                </c:pt>
                <c:pt idx="477">
                  <c:v>3.5737380000000001</c:v>
                </c:pt>
                <c:pt idx="478">
                  <c:v>3.5682</c:v>
                </c:pt>
                <c:pt idx="479">
                  <c:v>3.5094569999999994</c:v>
                </c:pt>
                <c:pt idx="480">
                  <c:v>3.5080960000000001</c:v>
                </c:pt>
                <c:pt idx="481">
                  <c:v>3.5378469999999997</c:v>
                </c:pt>
                <c:pt idx="482">
                  <c:v>3.6004239999999998</c:v>
                </c:pt>
                <c:pt idx="483">
                  <c:v>3.5096419999999995</c:v>
                </c:pt>
                <c:pt idx="484">
                  <c:v>3.5221260000000001</c:v>
                </c:pt>
                <c:pt idx="485">
                  <c:v>3.4690270000000001</c:v>
                </c:pt>
                <c:pt idx="486">
                  <c:v>3.535936</c:v>
                </c:pt>
                <c:pt idx="487">
                  <c:v>3.5819040000000002</c:v>
                </c:pt>
                <c:pt idx="488">
                  <c:v>3.5410599999999994</c:v>
                </c:pt>
                <c:pt idx="489">
                  <c:v>3.5231740000000005</c:v>
                </c:pt>
                <c:pt idx="490">
                  <c:v>3.5949409999999995</c:v>
                </c:pt>
                <c:pt idx="491">
                  <c:v>3.520416</c:v>
                </c:pt>
                <c:pt idx="492">
                  <c:v>3.4829539999999994</c:v>
                </c:pt>
                <c:pt idx="493">
                  <c:v>3.5872760000000001</c:v>
                </c:pt>
                <c:pt idx="494">
                  <c:v>3.4696019999999996</c:v>
                </c:pt>
                <c:pt idx="495">
                  <c:v>3.5225140000000001</c:v>
                </c:pt>
                <c:pt idx="496">
                  <c:v>3.4881289999999998</c:v>
                </c:pt>
                <c:pt idx="497">
                  <c:v>3.5549529999999994</c:v>
                </c:pt>
                <c:pt idx="498">
                  <c:v>3.5209449999999998</c:v>
                </c:pt>
                <c:pt idx="499">
                  <c:v>3.5171169999999998</c:v>
                </c:pt>
                <c:pt idx="500">
                  <c:v>3.5037660000000002</c:v>
                </c:pt>
                <c:pt idx="501">
                  <c:v>3.5269579999999996</c:v>
                </c:pt>
                <c:pt idx="502">
                  <c:v>3.5756279999999996</c:v>
                </c:pt>
                <c:pt idx="503">
                  <c:v>3.5582249999999997</c:v>
                </c:pt>
                <c:pt idx="504">
                  <c:v>3.5224009999999994</c:v>
                </c:pt>
                <c:pt idx="505">
                  <c:v>3.5436899999999998</c:v>
                </c:pt>
                <c:pt idx="506">
                  <c:v>2.5634269999999999</c:v>
                </c:pt>
                <c:pt idx="507">
                  <c:v>0.89752599999999993</c:v>
                </c:pt>
                <c:pt idx="508">
                  <c:v>0.92217400000000005</c:v>
                </c:pt>
                <c:pt idx="509">
                  <c:v>1.01224</c:v>
                </c:pt>
                <c:pt idx="510">
                  <c:v>1.053315</c:v>
                </c:pt>
                <c:pt idx="511">
                  <c:v>0.86595900000000015</c:v>
                </c:pt>
                <c:pt idx="512">
                  <c:v>0.98923299999999992</c:v>
                </c:pt>
                <c:pt idx="513">
                  <c:v>1.0978729999999999</c:v>
                </c:pt>
                <c:pt idx="514">
                  <c:v>1.0201959999999999</c:v>
                </c:pt>
                <c:pt idx="515">
                  <c:v>0.99769900000000011</c:v>
                </c:pt>
                <c:pt idx="516">
                  <c:v>0.90472600000000003</c:v>
                </c:pt>
                <c:pt idx="517">
                  <c:v>0.93106599999999984</c:v>
                </c:pt>
                <c:pt idx="518">
                  <c:v>1.0549939999999998</c:v>
                </c:pt>
                <c:pt idx="519">
                  <c:v>0.91849599999999998</c:v>
                </c:pt>
                <c:pt idx="520">
                  <c:v>0.96133999999999997</c:v>
                </c:pt>
                <c:pt idx="521">
                  <c:v>1.0420970000000001</c:v>
                </c:pt>
                <c:pt idx="522">
                  <c:v>1.03888</c:v>
                </c:pt>
                <c:pt idx="523">
                  <c:v>0.97441699999999987</c:v>
                </c:pt>
                <c:pt idx="524">
                  <c:v>0.85775400000000013</c:v>
                </c:pt>
                <c:pt idx="525">
                  <c:v>0.93233299999999986</c:v>
                </c:pt>
                <c:pt idx="526">
                  <c:v>1.033175</c:v>
                </c:pt>
                <c:pt idx="527">
                  <c:v>1.050775</c:v>
                </c:pt>
                <c:pt idx="528">
                  <c:v>1.0179189999999998</c:v>
                </c:pt>
                <c:pt idx="529">
                  <c:v>0.86390199999999995</c:v>
                </c:pt>
                <c:pt idx="530">
                  <c:v>0.974522</c:v>
                </c:pt>
                <c:pt idx="531">
                  <c:v>1.0514539999999999</c:v>
                </c:pt>
                <c:pt idx="532">
                  <c:v>0.88838699999999993</c:v>
                </c:pt>
                <c:pt idx="533">
                  <c:v>0.95028000000000001</c:v>
                </c:pt>
                <c:pt idx="534">
                  <c:v>0.94128500000000004</c:v>
                </c:pt>
                <c:pt idx="535">
                  <c:v>0.93422899999999998</c:v>
                </c:pt>
                <c:pt idx="536">
                  <c:v>1.044386</c:v>
                </c:pt>
                <c:pt idx="537">
                  <c:v>1.0492429999999999</c:v>
                </c:pt>
                <c:pt idx="538">
                  <c:v>0.99969500000000011</c:v>
                </c:pt>
                <c:pt idx="539">
                  <c:v>0.87977500000000008</c:v>
                </c:pt>
                <c:pt idx="540">
                  <c:v>0.97894800000000015</c:v>
                </c:pt>
                <c:pt idx="541">
                  <c:v>0.93827000000000005</c:v>
                </c:pt>
                <c:pt idx="542">
                  <c:v>0.92595300000000003</c:v>
                </c:pt>
                <c:pt idx="543">
                  <c:v>1.0755789999999998</c:v>
                </c:pt>
                <c:pt idx="544">
                  <c:v>1.0478589999999999</c:v>
                </c:pt>
                <c:pt idx="545">
                  <c:v>0.94239300000000004</c:v>
                </c:pt>
                <c:pt idx="546">
                  <c:v>0.88298399999999988</c:v>
                </c:pt>
                <c:pt idx="547">
                  <c:v>1.0064639999999998</c:v>
                </c:pt>
                <c:pt idx="548">
                  <c:v>1.0561560000000001</c:v>
                </c:pt>
                <c:pt idx="549">
                  <c:v>1.0353219999999999</c:v>
                </c:pt>
                <c:pt idx="550">
                  <c:v>0.95654600000000001</c:v>
                </c:pt>
                <c:pt idx="551">
                  <c:v>0.89389099999999999</c:v>
                </c:pt>
                <c:pt idx="552">
                  <c:v>0.98810500000000001</c:v>
                </c:pt>
                <c:pt idx="553">
                  <c:v>1.092195</c:v>
                </c:pt>
                <c:pt idx="554">
                  <c:v>0.96790100000000012</c:v>
                </c:pt>
                <c:pt idx="555">
                  <c:v>0.89253699999999991</c:v>
                </c:pt>
                <c:pt idx="556">
                  <c:v>0.88534900000000005</c:v>
                </c:pt>
                <c:pt idx="557">
                  <c:v>0.97279700000000013</c:v>
                </c:pt>
                <c:pt idx="558">
                  <c:v>0.90566800000000003</c:v>
                </c:pt>
                <c:pt idx="559">
                  <c:v>0.90901500000000002</c:v>
                </c:pt>
                <c:pt idx="560">
                  <c:v>0.93334600000000001</c:v>
                </c:pt>
                <c:pt idx="561">
                  <c:v>1.071062</c:v>
                </c:pt>
                <c:pt idx="562">
                  <c:v>1.0433829999999999</c:v>
                </c:pt>
                <c:pt idx="563">
                  <c:v>0.96271099999999998</c:v>
                </c:pt>
                <c:pt idx="564">
                  <c:v>0.96506199999999998</c:v>
                </c:pt>
                <c:pt idx="565">
                  <c:v>0.88670099999999996</c:v>
                </c:pt>
                <c:pt idx="566">
                  <c:v>0.90563000000000005</c:v>
                </c:pt>
                <c:pt idx="567">
                  <c:v>1.0179039999999997</c:v>
                </c:pt>
                <c:pt idx="568">
                  <c:v>1.0598139999999998</c:v>
                </c:pt>
                <c:pt idx="569">
                  <c:v>1.0118009999999997</c:v>
                </c:pt>
                <c:pt idx="570">
                  <c:v>0.91191100000000003</c:v>
                </c:pt>
                <c:pt idx="571">
                  <c:v>0.88425299999999984</c:v>
                </c:pt>
                <c:pt idx="572">
                  <c:v>0.86525600000000003</c:v>
                </c:pt>
                <c:pt idx="573">
                  <c:v>0.99376900000000001</c:v>
                </c:pt>
                <c:pt idx="574">
                  <c:v>1.0066209999999998</c:v>
                </c:pt>
                <c:pt idx="575">
                  <c:v>0.87850300000000003</c:v>
                </c:pt>
                <c:pt idx="576">
                  <c:v>1.0024459999999999</c:v>
                </c:pt>
                <c:pt idx="577">
                  <c:v>1.080605</c:v>
                </c:pt>
                <c:pt idx="578">
                  <c:v>1.0048249999999999</c:v>
                </c:pt>
                <c:pt idx="579">
                  <c:v>0.96672600000000009</c:v>
                </c:pt>
                <c:pt idx="580">
                  <c:v>0.87500500000000014</c:v>
                </c:pt>
                <c:pt idx="581">
                  <c:v>0.98970999999999998</c:v>
                </c:pt>
                <c:pt idx="582">
                  <c:v>1.0718679999999998</c:v>
                </c:pt>
                <c:pt idx="583">
                  <c:v>1.0409439999999999</c:v>
                </c:pt>
                <c:pt idx="584">
                  <c:v>0.94362500000000016</c:v>
                </c:pt>
                <c:pt idx="585">
                  <c:v>0.89729400000000004</c:v>
                </c:pt>
                <c:pt idx="586">
                  <c:v>0.90900300000000001</c:v>
                </c:pt>
                <c:pt idx="587">
                  <c:v>1.0735599999999998</c:v>
                </c:pt>
                <c:pt idx="588">
                  <c:v>1.0077039999999997</c:v>
                </c:pt>
                <c:pt idx="589">
                  <c:v>0.92118699999999987</c:v>
                </c:pt>
                <c:pt idx="590">
                  <c:v>1.0368170000000001</c:v>
                </c:pt>
                <c:pt idx="591">
                  <c:v>1.0052839999999998</c:v>
                </c:pt>
                <c:pt idx="592">
                  <c:v>0.89243799999999973</c:v>
                </c:pt>
                <c:pt idx="593">
                  <c:v>1.040483</c:v>
                </c:pt>
                <c:pt idx="594">
                  <c:v>1.0290389999999998</c:v>
                </c:pt>
                <c:pt idx="595">
                  <c:v>0.998996</c:v>
                </c:pt>
                <c:pt idx="596">
                  <c:v>0.90322899999999984</c:v>
                </c:pt>
                <c:pt idx="597">
                  <c:v>0.92086599999999996</c:v>
                </c:pt>
                <c:pt idx="598">
                  <c:v>1.06091</c:v>
                </c:pt>
                <c:pt idx="599">
                  <c:v>0.96993799999999997</c:v>
                </c:pt>
                <c:pt idx="600">
                  <c:v>0.91864400000000013</c:v>
                </c:pt>
                <c:pt idx="601">
                  <c:v>1.0802</c:v>
                </c:pt>
                <c:pt idx="602">
                  <c:v>1.0450170000000001</c:v>
                </c:pt>
                <c:pt idx="603">
                  <c:v>0.98316999999999988</c:v>
                </c:pt>
                <c:pt idx="604">
                  <c:v>0.94616199999999984</c:v>
                </c:pt>
                <c:pt idx="605">
                  <c:v>0.93701599999999996</c:v>
                </c:pt>
                <c:pt idx="606">
                  <c:v>0.885355</c:v>
                </c:pt>
                <c:pt idx="607">
                  <c:v>0.88027199999999994</c:v>
                </c:pt>
                <c:pt idx="608">
                  <c:v>0.99153199999999986</c:v>
                </c:pt>
                <c:pt idx="609">
                  <c:v>1.0469279999999999</c:v>
                </c:pt>
                <c:pt idx="610">
                  <c:v>0.99004499999999984</c:v>
                </c:pt>
                <c:pt idx="611">
                  <c:v>0.88581100000000002</c:v>
                </c:pt>
                <c:pt idx="612">
                  <c:v>1.0132599999999998</c:v>
                </c:pt>
                <c:pt idx="613">
                  <c:v>1.096495</c:v>
                </c:pt>
                <c:pt idx="614">
                  <c:v>0.99906499999999987</c:v>
                </c:pt>
                <c:pt idx="615">
                  <c:v>0.95638100000000004</c:v>
                </c:pt>
                <c:pt idx="616">
                  <c:v>0.91161300000000001</c:v>
                </c:pt>
                <c:pt idx="617">
                  <c:v>0.92896000000000001</c:v>
                </c:pt>
                <c:pt idx="618">
                  <c:v>0.89678500000000005</c:v>
                </c:pt>
                <c:pt idx="619">
                  <c:v>0.90919799999999984</c:v>
                </c:pt>
                <c:pt idx="620">
                  <c:v>1.0057749999999999</c:v>
                </c:pt>
                <c:pt idx="621">
                  <c:v>1.0542320000000001</c:v>
                </c:pt>
                <c:pt idx="622">
                  <c:v>0.90199499999999999</c:v>
                </c:pt>
                <c:pt idx="623">
                  <c:v>1.0064909999999998</c:v>
                </c:pt>
                <c:pt idx="624">
                  <c:v>0.88263499999999984</c:v>
                </c:pt>
                <c:pt idx="625">
                  <c:v>1.02007</c:v>
                </c:pt>
                <c:pt idx="626">
                  <c:v>1.0618839999999998</c:v>
                </c:pt>
                <c:pt idx="627">
                  <c:v>0.95646900000000001</c:v>
                </c:pt>
                <c:pt idx="628">
                  <c:v>0.87711700000000004</c:v>
                </c:pt>
                <c:pt idx="629">
                  <c:v>0.90588400000000002</c:v>
                </c:pt>
                <c:pt idx="630">
                  <c:v>1.043488</c:v>
                </c:pt>
                <c:pt idx="631">
                  <c:v>1.0709599999999999</c:v>
                </c:pt>
                <c:pt idx="632">
                  <c:v>0.97271799999999997</c:v>
                </c:pt>
                <c:pt idx="633">
                  <c:v>0.95339200000000002</c:v>
                </c:pt>
                <c:pt idx="634">
                  <c:v>0.93352900000000005</c:v>
                </c:pt>
                <c:pt idx="635">
                  <c:v>0.90540199999999993</c:v>
                </c:pt>
                <c:pt idx="636">
                  <c:v>1.0273870000000001</c:v>
                </c:pt>
                <c:pt idx="637">
                  <c:v>1.0295449999999997</c:v>
                </c:pt>
                <c:pt idx="638">
                  <c:v>1.0002929999999999</c:v>
                </c:pt>
                <c:pt idx="639">
                  <c:v>0.93480500000000011</c:v>
                </c:pt>
                <c:pt idx="640">
                  <c:v>0.87312800000000013</c:v>
                </c:pt>
                <c:pt idx="641">
                  <c:v>0.98470500000000005</c:v>
                </c:pt>
                <c:pt idx="642">
                  <c:v>1.0545899999999999</c:v>
                </c:pt>
                <c:pt idx="643">
                  <c:v>0.96840000000000004</c:v>
                </c:pt>
                <c:pt idx="644">
                  <c:v>0.89682899999999999</c:v>
                </c:pt>
                <c:pt idx="645">
                  <c:v>1.0258409999999998</c:v>
                </c:pt>
                <c:pt idx="646">
                  <c:v>1.028084</c:v>
                </c:pt>
                <c:pt idx="647">
                  <c:v>0.99050800000000006</c:v>
                </c:pt>
                <c:pt idx="648">
                  <c:v>0.92864300000000011</c:v>
                </c:pt>
                <c:pt idx="649">
                  <c:v>0.92947900000000017</c:v>
                </c:pt>
                <c:pt idx="650">
                  <c:v>0.87387300000000012</c:v>
                </c:pt>
                <c:pt idx="651">
                  <c:v>1.0163469999999999</c:v>
                </c:pt>
                <c:pt idx="652">
                  <c:v>1.065477</c:v>
                </c:pt>
                <c:pt idx="653">
                  <c:v>0.959457</c:v>
                </c:pt>
                <c:pt idx="654">
                  <c:v>0.92061300000000001</c:v>
                </c:pt>
                <c:pt idx="655">
                  <c:v>1.0323389999999999</c:v>
                </c:pt>
                <c:pt idx="656">
                  <c:v>1.0611759999999999</c:v>
                </c:pt>
                <c:pt idx="657">
                  <c:v>1.004505</c:v>
                </c:pt>
                <c:pt idx="658">
                  <c:v>0.93242800000000003</c:v>
                </c:pt>
                <c:pt idx="659">
                  <c:v>0.85431400000000002</c:v>
                </c:pt>
                <c:pt idx="660">
                  <c:v>0.9767920000000001</c:v>
                </c:pt>
                <c:pt idx="661">
                  <c:v>1.0396669999999997</c:v>
                </c:pt>
                <c:pt idx="662">
                  <c:v>1.0346679999999999</c:v>
                </c:pt>
                <c:pt idx="663">
                  <c:v>1.0042489999999999</c:v>
                </c:pt>
                <c:pt idx="664">
                  <c:v>0.93873200000000001</c:v>
                </c:pt>
                <c:pt idx="665">
                  <c:v>0.85154799999999997</c:v>
                </c:pt>
                <c:pt idx="666">
                  <c:v>0.89522400000000002</c:v>
                </c:pt>
                <c:pt idx="667">
                  <c:v>1.0151989999999997</c:v>
                </c:pt>
                <c:pt idx="668">
                  <c:v>1.0656089999999998</c:v>
                </c:pt>
                <c:pt idx="669">
                  <c:v>0.99918599999999991</c:v>
                </c:pt>
                <c:pt idx="670">
                  <c:v>0.93178000000000005</c:v>
                </c:pt>
                <c:pt idx="671">
                  <c:v>0.89402199999999998</c:v>
                </c:pt>
                <c:pt idx="672">
                  <c:v>0.93552599999999997</c:v>
                </c:pt>
                <c:pt idx="673">
                  <c:v>0.87869600000000014</c:v>
                </c:pt>
                <c:pt idx="674">
                  <c:v>0.99425599999999992</c:v>
                </c:pt>
                <c:pt idx="675">
                  <c:v>1.084916</c:v>
                </c:pt>
                <c:pt idx="676">
                  <c:v>0.99770899999999996</c:v>
                </c:pt>
                <c:pt idx="677">
                  <c:v>0.93049499999999996</c:v>
                </c:pt>
                <c:pt idx="678">
                  <c:v>0.87297899999999995</c:v>
                </c:pt>
                <c:pt idx="679">
                  <c:v>1.0117579999999999</c:v>
                </c:pt>
                <c:pt idx="680">
                  <c:v>1.0608929999999999</c:v>
                </c:pt>
                <c:pt idx="681">
                  <c:v>1.002162</c:v>
                </c:pt>
                <c:pt idx="682">
                  <c:v>0.95484200000000008</c:v>
                </c:pt>
                <c:pt idx="683">
                  <c:v>0.94933199999999984</c:v>
                </c:pt>
                <c:pt idx="684">
                  <c:v>0.90224700000000002</c:v>
                </c:pt>
                <c:pt idx="685">
                  <c:v>0.93496400000000002</c:v>
                </c:pt>
                <c:pt idx="686">
                  <c:v>1.0399489999999998</c:v>
                </c:pt>
                <c:pt idx="687">
                  <c:v>1.0196969999999999</c:v>
                </c:pt>
                <c:pt idx="688">
                  <c:v>0.90747599999999984</c:v>
                </c:pt>
                <c:pt idx="689">
                  <c:v>0.90776900000000005</c:v>
                </c:pt>
                <c:pt idx="690">
                  <c:v>1.0175249999999998</c:v>
                </c:pt>
                <c:pt idx="691">
                  <c:v>0.93832899999999997</c:v>
                </c:pt>
                <c:pt idx="692">
                  <c:v>0.93399100000000013</c:v>
                </c:pt>
                <c:pt idx="693">
                  <c:v>1.0519599999999998</c:v>
                </c:pt>
                <c:pt idx="694">
                  <c:v>1.0389999999999997</c:v>
                </c:pt>
                <c:pt idx="695">
                  <c:v>0.98836099999999993</c:v>
                </c:pt>
                <c:pt idx="696">
                  <c:v>0.96740400000000004</c:v>
                </c:pt>
                <c:pt idx="697">
                  <c:v>0.86770899999999995</c:v>
                </c:pt>
                <c:pt idx="698">
                  <c:v>0.95883099999999999</c:v>
                </c:pt>
                <c:pt idx="699">
                  <c:v>0.89490700000000001</c:v>
                </c:pt>
                <c:pt idx="700">
                  <c:v>0.92232599999999998</c:v>
                </c:pt>
                <c:pt idx="701">
                  <c:v>1.0215489999999998</c:v>
                </c:pt>
                <c:pt idx="702">
                  <c:v>1.0596559999999999</c:v>
                </c:pt>
                <c:pt idx="703">
                  <c:v>1.0507839999999999</c:v>
                </c:pt>
                <c:pt idx="704">
                  <c:v>0.92561499999999997</c:v>
                </c:pt>
                <c:pt idx="705">
                  <c:v>0.87012900000000015</c:v>
                </c:pt>
                <c:pt idx="706">
                  <c:v>0.99632799999999988</c:v>
                </c:pt>
                <c:pt idx="707">
                  <c:v>1.050195</c:v>
                </c:pt>
                <c:pt idx="708">
                  <c:v>1.0744020000000001</c:v>
                </c:pt>
                <c:pt idx="709">
                  <c:v>0.97850400000000004</c:v>
                </c:pt>
                <c:pt idx="710">
                  <c:v>0.87790600000000008</c:v>
                </c:pt>
                <c:pt idx="711">
                  <c:v>1.0123679999999999</c:v>
                </c:pt>
                <c:pt idx="712">
                  <c:v>0.86918700000000004</c:v>
                </c:pt>
                <c:pt idx="713">
                  <c:v>1.0402580000000001</c:v>
                </c:pt>
                <c:pt idx="714">
                  <c:v>1.0737099999999997</c:v>
                </c:pt>
                <c:pt idx="715">
                  <c:v>0.99522900000000003</c:v>
                </c:pt>
                <c:pt idx="716">
                  <c:v>0.89661400000000002</c:v>
                </c:pt>
                <c:pt idx="717">
                  <c:v>0.93041699999999994</c:v>
                </c:pt>
                <c:pt idx="718">
                  <c:v>0.86170899999999995</c:v>
                </c:pt>
                <c:pt idx="719">
                  <c:v>0.86995100000000014</c:v>
                </c:pt>
                <c:pt idx="720">
                  <c:v>1.010346</c:v>
                </c:pt>
                <c:pt idx="721">
                  <c:v>1.0841810000000001</c:v>
                </c:pt>
                <c:pt idx="722">
                  <c:v>0.98572400000000004</c:v>
                </c:pt>
                <c:pt idx="723">
                  <c:v>0.95379100000000028</c:v>
                </c:pt>
                <c:pt idx="724">
                  <c:v>0.95870800000000012</c:v>
                </c:pt>
                <c:pt idx="725">
                  <c:v>0.87069400000000008</c:v>
                </c:pt>
                <c:pt idx="726">
                  <c:v>0.93914500000000012</c:v>
                </c:pt>
                <c:pt idx="727">
                  <c:v>1.0896509999999999</c:v>
                </c:pt>
                <c:pt idx="728">
                  <c:v>1.11503</c:v>
                </c:pt>
                <c:pt idx="729">
                  <c:v>1.0258309999999997</c:v>
                </c:pt>
                <c:pt idx="730">
                  <c:v>0.87708399999999997</c:v>
                </c:pt>
                <c:pt idx="731">
                  <c:v>1.0181800000000001</c:v>
                </c:pt>
                <c:pt idx="732">
                  <c:v>1.0667609999999998</c:v>
                </c:pt>
                <c:pt idx="733">
                  <c:v>1.0155969999999999</c:v>
                </c:pt>
                <c:pt idx="734">
                  <c:v>0.92603500000000005</c:v>
                </c:pt>
                <c:pt idx="735">
                  <c:v>0.861236</c:v>
                </c:pt>
                <c:pt idx="736">
                  <c:v>0.99483100000000002</c:v>
                </c:pt>
                <c:pt idx="737">
                  <c:v>1.094735</c:v>
                </c:pt>
                <c:pt idx="738">
                  <c:v>1.0471789999999999</c:v>
                </c:pt>
                <c:pt idx="739">
                  <c:v>0.88049500000000003</c:v>
                </c:pt>
                <c:pt idx="740">
                  <c:v>0.88001499999999988</c:v>
                </c:pt>
                <c:pt idx="741">
                  <c:v>0.93455299999999986</c:v>
                </c:pt>
                <c:pt idx="742">
                  <c:v>0.85359900000000011</c:v>
                </c:pt>
                <c:pt idx="743">
                  <c:v>0.99672499999999997</c:v>
                </c:pt>
                <c:pt idx="744">
                  <c:v>0.94197900000000012</c:v>
                </c:pt>
                <c:pt idx="745">
                  <c:v>0.92463600000000001</c:v>
                </c:pt>
                <c:pt idx="746">
                  <c:v>1.0658649999999998</c:v>
                </c:pt>
                <c:pt idx="747">
                  <c:v>1.0513749999999997</c:v>
                </c:pt>
                <c:pt idx="748">
                  <c:v>0.97683799999999998</c:v>
                </c:pt>
                <c:pt idx="749">
                  <c:v>0.95490100000000011</c:v>
                </c:pt>
                <c:pt idx="750">
                  <c:v>0.92651199999999989</c:v>
                </c:pt>
                <c:pt idx="751">
                  <c:v>0.89070700000000003</c:v>
                </c:pt>
                <c:pt idx="752">
                  <c:v>0.98200799999999988</c:v>
                </c:pt>
                <c:pt idx="753">
                  <c:v>0.99146299999999976</c:v>
                </c:pt>
                <c:pt idx="754">
                  <c:v>0.9143619999999999</c:v>
                </c:pt>
                <c:pt idx="755">
                  <c:v>1.0444279999999999</c:v>
                </c:pt>
                <c:pt idx="756">
                  <c:v>1.053348</c:v>
                </c:pt>
                <c:pt idx="757">
                  <c:v>0.88074399999999997</c:v>
                </c:pt>
                <c:pt idx="758">
                  <c:v>0.92951099999999987</c:v>
                </c:pt>
                <c:pt idx="759">
                  <c:v>0.86571900000000013</c:v>
                </c:pt>
                <c:pt idx="760">
                  <c:v>0.84096700000000002</c:v>
                </c:pt>
                <c:pt idx="761">
                  <c:v>0.96063500000000013</c:v>
                </c:pt>
                <c:pt idx="762">
                  <c:v>1.0767979999999999</c:v>
                </c:pt>
                <c:pt idx="763">
                  <c:v>1.0317209999999997</c:v>
                </c:pt>
                <c:pt idx="764">
                  <c:v>0.88681699999999986</c:v>
                </c:pt>
                <c:pt idx="765">
                  <c:v>0.88592499999999996</c:v>
                </c:pt>
                <c:pt idx="766">
                  <c:v>0.96572200000000008</c:v>
                </c:pt>
                <c:pt idx="767">
                  <c:v>1.078986</c:v>
                </c:pt>
                <c:pt idx="768">
                  <c:v>1.040818</c:v>
                </c:pt>
                <c:pt idx="769">
                  <c:v>0.95084400000000013</c:v>
                </c:pt>
                <c:pt idx="770">
                  <c:v>0.91153799999999985</c:v>
                </c:pt>
                <c:pt idx="771">
                  <c:v>0.89975300000000002</c:v>
                </c:pt>
                <c:pt idx="772">
                  <c:v>1.0298719999999997</c:v>
                </c:pt>
                <c:pt idx="773">
                  <c:v>0.88688100000000003</c:v>
                </c:pt>
                <c:pt idx="774">
                  <c:v>1.0247939999999998</c:v>
                </c:pt>
                <c:pt idx="775">
                  <c:v>1.0779379999999998</c:v>
                </c:pt>
                <c:pt idx="776">
                  <c:v>0.99296899999999988</c:v>
                </c:pt>
                <c:pt idx="777">
                  <c:v>0.94263799999999998</c:v>
                </c:pt>
                <c:pt idx="778">
                  <c:v>0.87575800000000015</c:v>
                </c:pt>
                <c:pt idx="779">
                  <c:v>0.933585</c:v>
                </c:pt>
                <c:pt idx="780">
                  <c:v>1.066362</c:v>
                </c:pt>
                <c:pt idx="781">
                  <c:v>0.94010400000000005</c:v>
                </c:pt>
                <c:pt idx="782">
                  <c:v>0.94876899999999997</c:v>
                </c:pt>
                <c:pt idx="783">
                  <c:v>1.0519449999999997</c:v>
                </c:pt>
                <c:pt idx="784">
                  <c:v>0.88699399999999984</c:v>
                </c:pt>
                <c:pt idx="785">
                  <c:v>1.0053589999999999</c:v>
                </c:pt>
                <c:pt idx="786">
                  <c:v>1.0599919999999998</c:v>
                </c:pt>
                <c:pt idx="787">
                  <c:v>1.0057249999999998</c:v>
                </c:pt>
                <c:pt idx="788">
                  <c:v>0.95809900000000014</c:v>
                </c:pt>
                <c:pt idx="789">
                  <c:v>0.94782500000000014</c:v>
                </c:pt>
                <c:pt idx="790">
                  <c:v>0.87281399999999998</c:v>
                </c:pt>
                <c:pt idx="791">
                  <c:v>0.96653199999999984</c:v>
                </c:pt>
                <c:pt idx="792">
                  <c:v>1.0490309999999998</c:v>
                </c:pt>
                <c:pt idx="793">
                  <c:v>1.048143</c:v>
                </c:pt>
                <c:pt idx="794">
                  <c:v>0.95265200000000005</c:v>
                </c:pt>
                <c:pt idx="795">
                  <c:v>0.93862400000000012</c:v>
                </c:pt>
                <c:pt idx="796">
                  <c:v>0.87393299999999996</c:v>
                </c:pt>
                <c:pt idx="797">
                  <c:v>0.96244499999999999</c:v>
                </c:pt>
                <c:pt idx="798">
                  <c:v>1.0786370000000001</c:v>
                </c:pt>
                <c:pt idx="799">
                  <c:v>0.88216599999999989</c:v>
                </c:pt>
                <c:pt idx="800">
                  <c:v>0.98825099999999988</c:v>
                </c:pt>
                <c:pt idx="801">
                  <c:v>0.96070900000000015</c:v>
                </c:pt>
                <c:pt idx="802">
                  <c:v>0.91245399999999988</c:v>
                </c:pt>
                <c:pt idx="803">
                  <c:v>1.055215</c:v>
                </c:pt>
                <c:pt idx="804">
                  <c:v>0.98873900000000003</c:v>
                </c:pt>
                <c:pt idx="805">
                  <c:v>0.89822599999999997</c:v>
                </c:pt>
                <c:pt idx="806">
                  <c:v>0.87709700000000013</c:v>
                </c:pt>
                <c:pt idx="807">
                  <c:v>0.94277699999999998</c:v>
                </c:pt>
                <c:pt idx="808">
                  <c:v>1.0591170000000001</c:v>
                </c:pt>
                <c:pt idx="809">
                  <c:v>1.0749059999999999</c:v>
                </c:pt>
                <c:pt idx="810">
                  <c:v>0.90338399999999985</c:v>
                </c:pt>
                <c:pt idx="811">
                  <c:v>0.964862</c:v>
                </c:pt>
                <c:pt idx="812">
                  <c:v>0.94022399999999984</c:v>
                </c:pt>
                <c:pt idx="813">
                  <c:v>0.92265699999999984</c:v>
                </c:pt>
                <c:pt idx="814">
                  <c:v>0.89791500000000002</c:v>
                </c:pt>
                <c:pt idx="815">
                  <c:v>1.0315409999999998</c:v>
                </c:pt>
                <c:pt idx="816">
                  <c:v>1.0656259999999997</c:v>
                </c:pt>
                <c:pt idx="817">
                  <c:v>0.87653700000000001</c:v>
                </c:pt>
                <c:pt idx="818">
                  <c:v>1.008888</c:v>
                </c:pt>
                <c:pt idx="819">
                  <c:v>0.86617699999999997</c:v>
                </c:pt>
                <c:pt idx="820">
                  <c:v>1.02491</c:v>
                </c:pt>
                <c:pt idx="821">
                  <c:v>1.072041</c:v>
                </c:pt>
                <c:pt idx="822">
                  <c:v>0.95723100000000005</c:v>
                </c:pt>
                <c:pt idx="823">
                  <c:v>0.92328699999999986</c:v>
                </c:pt>
                <c:pt idx="824">
                  <c:v>1.0314109999999999</c:v>
                </c:pt>
                <c:pt idx="825">
                  <c:v>0.96170900000000015</c:v>
                </c:pt>
                <c:pt idx="826">
                  <c:v>0.917547</c:v>
                </c:pt>
                <c:pt idx="827">
                  <c:v>1.06633</c:v>
                </c:pt>
                <c:pt idx="828">
                  <c:v>1.074443</c:v>
                </c:pt>
                <c:pt idx="829">
                  <c:v>0.96723300000000001</c:v>
                </c:pt>
                <c:pt idx="830">
                  <c:v>1.0612199999999998</c:v>
                </c:pt>
                <c:pt idx="831">
                  <c:v>1.1116639999999998</c:v>
                </c:pt>
                <c:pt idx="832">
                  <c:v>1.1030009999999999</c:v>
                </c:pt>
                <c:pt idx="833">
                  <c:v>1.064908</c:v>
                </c:pt>
                <c:pt idx="834">
                  <c:v>1.0757269999999999</c:v>
                </c:pt>
                <c:pt idx="835">
                  <c:v>1.113656</c:v>
                </c:pt>
                <c:pt idx="836">
                  <c:v>1.1514139999999999</c:v>
                </c:pt>
                <c:pt idx="837">
                  <c:v>1.144304</c:v>
                </c:pt>
                <c:pt idx="838">
                  <c:v>1.1585550000000002</c:v>
                </c:pt>
                <c:pt idx="839">
                  <c:v>1.2137499999999999</c:v>
                </c:pt>
                <c:pt idx="840">
                  <c:v>1.0456079999999999</c:v>
                </c:pt>
                <c:pt idx="841">
                  <c:v>1.0631739999999998</c:v>
                </c:pt>
                <c:pt idx="842">
                  <c:v>1.0871009999999999</c:v>
                </c:pt>
                <c:pt idx="843">
                  <c:v>1.1165880000000001</c:v>
                </c:pt>
                <c:pt idx="844">
                  <c:v>1.146104</c:v>
                </c:pt>
                <c:pt idx="845">
                  <c:v>1.088104</c:v>
                </c:pt>
                <c:pt idx="846">
                  <c:v>1.050908</c:v>
                </c:pt>
                <c:pt idx="847">
                  <c:v>1.075982</c:v>
                </c:pt>
                <c:pt idx="848">
                  <c:v>1.0416669999999997</c:v>
                </c:pt>
                <c:pt idx="849">
                  <c:v>1.0829580000000001</c:v>
                </c:pt>
                <c:pt idx="850">
                  <c:v>1.0705570000000002</c:v>
                </c:pt>
                <c:pt idx="851">
                  <c:v>1.0641149999999999</c:v>
                </c:pt>
                <c:pt idx="852">
                  <c:v>1.0488679999999999</c:v>
                </c:pt>
                <c:pt idx="853">
                  <c:v>1.0825</c:v>
                </c:pt>
                <c:pt idx="854">
                  <c:v>1.1206289999999999</c:v>
                </c:pt>
                <c:pt idx="855">
                  <c:v>1.1303380000000001</c:v>
                </c:pt>
                <c:pt idx="856">
                  <c:v>1.053037</c:v>
                </c:pt>
                <c:pt idx="857">
                  <c:v>1.0934899999999999</c:v>
                </c:pt>
                <c:pt idx="858">
                  <c:v>1.1177919999999997</c:v>
                </c:pt>
                <c:pt idx="859">
                  <c:v>1.0556199999999998</c:v>
                </c:pt>
                <c:pt idx="860">
                  <c:v>1.107885</c:v>
                </c:pt>
                <c:pt idx="861">
                  <c:v>1.1316219999999997</c:v>
                </c:pt>
                <c:pt idx="862">
                  <c:v>1.114903</c:v>
                </c:pt>
                <c:pt idx="863">
                  <c:v>1.1157459999999999</c:v>
                </c:pt>
                <c:pt idx="864">
                  <c:v>1.0593409999999999</c:v>
                </c:pt>
                <c:pt idx="865">
                  <c:v>1.1034729999999999</c:v>
                </c:pt>
                <c:pt idx="866">
                  <c:v>1.1336889999999999</c:v>
                </c:pt>
                <c:pt idx="867">
                  <c:v>1.1340820000000003</c:v>
                </c:pt>
                <c:pt idx="868">
                  <c:v>1.060756</c:v>
                </c:pt>
                <c:pt idx="869">
                  <c:v>1.0795520000000001</c:v>
                </c:pt>
                <c:pt idx="870">
                  <c:v>1.1134689999999998</c:v>
                </c:pt>
                <c:pt idx="871">
                  <c:v>1.1519509999999999</c:v>
                </c:pt>
                <c:pt idx="872">
                  <c:v>1.1567019999999999</c:v>
                </c:pt>
                <c:pt idx="873">
                  <c:v>1.2025319999999997</c:v>
                </c:pt>
                <c:pt idx="874">
                  <c:v>1.1615679999999999</c:v>
                </c:pt>
                <c:pt idx="875">
                  <c:v>1.0460880000000001</c:v>
                </c:pt>
                <c:pt idx="876">
                  <c:v>1.068827</c:v>
                </c:pt>
                <c:pt idx="877">
                  <c:v>1.100795</c:v>
                </c:pt>
                <c:pt idx="878">
                  <c:v>1.1358839999999999</c:v>
                </c:pt>
                <c:pt idx="879">
                  <c:v>1.1537239999999997</c:v>
                </c:pt>
                <c:pt idx="880">
                  <c:v>1.0778459999999999</c:v>
                </c:pt>
                <c:pt idx="881">
                  <c:v>1.0857319999999997</c:v>
                </c:pt>
                <c:pt idx="882">
                  <c:v>1.074203</c:v>
                </c:pt>
                <c:pt idx="883">
                  <c:v>1.1172869999999999</c:v>
                </c:pt>
                <c:pt idx="884">
                  <c:v>1.1211929999999999</c:v>
                </c:pt>
                <c:pt idx="885">
                  <c:v>1.048036</c:v>
                </c:pt>
                <c:pt idx="886">
                  <c:v>1.0832569999999999</c:v>
                </c:pt>
                <c:pt idx="887">
                  <c:v>1.0722929999999999</c:v>
                </c:pt>
                <c:pt idx="888">
                  <c:v>1.0809359999999999</c:v>
                </c:pt>
                <c:pt idx="889">
                  <c:v>1.0997459999999999</c:v>
                </c:pt>
                <c:pt idx="890">
                  <c:v>1.1341570000000003</c:v>
                </c:pt>
                <c:pt idx="891">
                  <c:v>1.151211</c:v>
                </c:pt>
                <c:pt idx="892">
                  <c:v>1.1444570000000003</c:v>
                </c:pt>
                <c:pt idx="893">
                  <c:v>1.0517949999999998</c:v>
                </c:pt>
                <c:pt idx="894">
                  <c:v>1.103553</c:v>
                </c:pt>
                <c:pt idx="895">
                  <c:v>1.1306750000000001</c:v>
                </c:pt>
                <c:pt idx="896">
                  <c:v>1.142876</c:v>
                </c:pt>
                <c:pt idx="897">
                  <c:v>1.1880550000000003</c:v>
                </c:pt>
                <c:pt idx="898">
                  <c:v>1.182334</c:v>
                </c:pt>
                <c:pt idx="899">
                  <c:v>1.1431020000000001</c:v>
                </c:pt>
                <c:pt idx="900">
                  <c:v>1.0592139999999999</c:v>
                </c:pt>
                <c:pt idx="901">
                  <c:v>1.0999749999999997</c:v>
                </c:pt>
                <c:pt idx="902">
                  <c:v>1.099656</c:v>
                </c:pt>
                <c:pt idx="903">
                  <c:v>1.117413</c:v>
                </c:pt>
                <c:pt idx="904">
                  <c:v>1.156603</c:v>
                </c:pt>
                <c:pt idx="905">
                  <c:v>1.20888</c:v>
                </c:pt>
                <c:pt idx="906">
                  <c:v>1.122881</c:v>
                </c:pt>
                <c:pt idx="907">
                  <c:v>1.014888</c:v>
                </c:pt>
                <c:pt idx="908">
                  <c:v>1.0805130000000001</c:v>
                </c:pt>
                <c:pt idx="909">
                  <c:v>1.1289880000000001</c:v>
                </c:pt>
                <c:pt idx="910">
                  <c:v>1.070776</c:v>
                </c:pt>
                <c:pt idx="911">
                  <c:v>1.0707500000000001</c:v>
                </c:pt>
                <c:pt idx="912">
                  <c:v>1.121777</c:v>
                </c:pt>
                <c:pt idx="913">
                  <c:v>1.1313580000000001</c:v>
                </c:pt>
                <c:pt idx="914">
                  <c:v>1.157648</c:v>
                </c:pt>
                <c:pt idx="915">
                  <c:v>1.1709239999999999</c:v>
                </c:pt>
                <c:pt idx="916">
                  <c:v>1.1937180000000001</c:v>
                </c:pt>
                <c:pt idx="917">
                  <c:v>1.0356909999999997</c:v>
                </c:pt>
                <c:pt idx="918">
                  <c:v>1.0534509999999999</c:v>
                </c:pt>
                <c:pt idx="919">
                  <c:v>1.1023180000000001</c:v>
                </c:pt>
                <c:pt idx="920">
                  <c:v>1.1254689999999998</c:v>
                </c:pt>
                <c:pt idx="921">
                  <c:v>1.0721860000000001</c:v>
                </c:pt>
                <c:pt idx="922">
                  <c:v>1.0523149999999999</c:v>
                </c:pt>
                <c:pt idx="923">
                  <c:v>1.0886639999999999</c:v>
                </c:pt>
                <c:pt idx="924">
                  <c:v>1.1075889999999999</c:v>
                </c:pt>
                <c:pt idx="925">
                  <c:v>1.1415989999999998</c:v>
                </c:pt>
                <c:pt idx="926">
                  <c:v>1.1942550000000003</c:v>
                </c:pt>
                <c:pt idx="927">
                  <c:v>1.1456500000000001</c:v>
                </c:pt>
                <c:pt idx="928">
                  <c:v>1.0806659999999999</c:v>
                </c:pt>
                <c:pt idx="929">
                  <c:v>1.0770039999999999</c:v>
                </c:pt>
                <c:pt idx="930">
                  <c:v>1.0563670000000001</c:v>
                </c:pt>
                <c:pt idx="931">
                  <c:v>1.030959</c:v>
                </c:pt>
                <c:pt idx="932">
                  <c:v>1.0715789999999998</c:v>
                </c:pt>
                <c:pt idx="933">
                  <c:v>1.1109880000000001</c:v>
                </c:pt>
                <c:pt idx="934">
                  <c:v>1.131545</c:v>
                </c:pt>
                <c:pt idx="935">
                  <c:v>1.148549</c:v>
                </c:pt>
                <c:pt idx="936">
                  <c:v>1.0543689999999999</c:v>
                </c:pt>
                <c:pt idx="937">
                  <c:v>1.090306</c:v>
                </c:pt>
                <c:pt idx="938">
                  <c:v>1.1351599999999999</c:v>
                </c:pt>
                <c:pt idx="939">
                  <c:v>1.1455039999999999</c:v>
                </c:pt>
                <c:pt idx="940">
                  <c:v>1.127953</c:v>
                </c:pt>
                <c:pt idx="941">
                  <c:v>1.1851989999999999</c:v>
                </c:pt>
                <c:pt idx="942">
                  <c:v>1.056959</c:v>
                </c:pt>
                <c:pt idx="943">
                  <c:v>1.0809880000000001</c:v>
                </c:pt>
                <c:pt idx="944">
                  <c:v>1.129013</c:v>
                </c:pt>
                <c:pt idx="945">
                  <c:v>1.1416580000000001</c:v>
                </c:pt>
                <c:pt idx="946">
                  <c:v>1.1118899999999998</c:v>
                </c:pt>
                <c:pt idx="947">
                  <c:v>1.1632929999999999</c:v>
                </c:pt>
                <c:pt idx="948">
                  <c:v>1.155516</c:v>
                </c:pt>
                <c:pt idx="949">
                  <c:v>1.0609439999999999</c:v>
                </c:pt>
                <c:pt idx="950">
                  <c:v>1.1026530000000001</c:v>
                </c:pt>
                <c:pt idx="951">
                  <c:v>1.1293299999999997</c:v>
                </c:pt>
                <c:pt idx="952">
                  <c:v>1.1164959999999999</c:v>
                </c:pt>
                <c:pt idx="953">
                  <c:v>1.065617</c:v>
                </c:pt>
                <c:pt idx="954">
                  <c:v>1.0832820000000001</c:v>
                </c:pt>
                <c:pt idx="955">
                  <c:v>1.1209560000000001</c:v>
                </c:pt>
                <c:pt idx="956">
                  <c:v>1.063059</c:v>
                </c:pt>
                <c:pt idx="957">
                  <c:v>1.0915839999999999</c:v>
                </c:pt>
                <c:pt idx="958">
                  <c:v>1.122479</c:v>
                </c:pt>
                <c:pt idx="959">
                  <c:v>1.1272249999999997</c:v>
                </c:pt>
                <c:pt idx="960">
                  <c:v>1.1463480000000001</c:v>
                </c:pt>
                <c:pt idx="961">
                  <c:v>1.1473309999999999</c:v>
                </c:pt>
                <c:pt idx="962">
                  <c:v>1.086722</c:v>
                </c:pt>
                <c:pt idx="963">
                  <c:v>1.0837239999999997</c:v>
                </c:pt>
                <c:pt idx="964">
                  <c:v>1.1381130000000002</c:v>
                </c:pt>
                <c:pt idx="965">
                  <c:v>1.1344030000000001</c:v>
                </c:pt>
                <c:pt idx="966">
                  <c:v>1.177473</c:v>
                </c:pt>
                <c:pt idx="967">
                  <c:v>1.1810209999999999</c:v>
                </c:pt>
                <c:pt idx="968">
                  <c:v>1.1426520000000002</c:v>
                </c:pt>
                <c:pt idx="969">
                  <c:v>1.0453589999999999</c:v>
                </c:pt>
                <c:pt idx="970">
                  <c:v>1.104813</c:v>
                </c:pt>
                <c:pt idx="971">
                  <c:v>1.1306309999999999</c:v>
                </c:pt>
                <c:pt idx="972">
                  <c:v>1.0499509999999999</c:v>
                </c:pt>
                <c:pt idx="973">
                  <c:v>1.0984020000000001</c:v>
                </c:pt>
                <c:pt idx="974">
                  <c:v>1.0910519999999999</c:v>
                </c:pt>
                <c:pt idx="975">
                  <c:v>1.149842</c:v>
                </c:pt>
                <c:pt idx="976">
                  <c:v>1.0387470000000001</c:v>
                </c:pt>
                <c:pt idx="977">
                  <c:v>1.0879099999999997</c:v>
                </c:pt>
                <c:pt idx="978">
                  <c:v>1.1097170000000001</c:v>
                </c:pt>
                <c:pt idx="979">
                  <c:v>1.1572750000000001</c:v>
                </c:pt>
                <c:pt idx="980">
                  <c:v>1.1471979999999999</c:v>
                </c:pt>
                <c:pt idx="981">
                  <c:v>1.107605</c:v>
                </c:pt>
                <c:pt idx="982">
                  <c:v>1.0509999999999997</c:v>
                </c:pt>
                <c:pt idx="983">
                  <c:v>1.046432</c:v>
                </c:pt>
                <c:pt idx="984">
                  <c:v>1.082211</c:v>
                </c:pt>
                <c:pt idx="985">
                  <c:v>1.0647689999999999</c:v>
                </c:pt>
                <c:pt idx="986">
                  <c:v>1.0879229999999998</c:v>
                </c:pt>
                <c:pt idx="987">
                  <c:v>1.0493159999999999</c:v>
                </c:pt>
                <c:pt idx="988">
                  <c:v>1.093583</c:v>
                </c:pt>
                <c:pt idx="989">
                  <c:v>1.1248860000000001</c:v>
                </c:pt>
                <c:pt idx="990">
                  <c:v>1.1683669999999999</c:v>
                </c:pt>
                <c:pt idx="991">
                  <c:v>1.1140239999999999</c:v>
                </c:pt>
                <c:pt idx="992">
                  <c:v>1.091418</c:v>
                </c:pt>
                <c:pt idx="993">
                  <c:v>1.0568379999999999</c:v>
                </c:pt>
                <c:pt idx="994">
                  <c:v>1.0875969999999997</c:v>
                </c:pt>
                <c:pt idx="995">
                  <c:v>1.0419769999999997</c:v>
                </c:pt>
                <c:pt idx="996">
                  <c:v>1.1040190000000001</c:v>
                </c:pt>
                <c:pt idx="997">
                  <c:v>1.1275789999999999</c:v>
                </c:pt>
                <c:pt idx="998">
                  <c:v>1.1693199999999999</c:v>
                </c:pt>
                <c:pt idx="999">
                  <c:v>1.179737</c:v>
                </c:pt>
                <c:pt idx="1000">
                  <c:v>1.079777</c:v>
                </c:pt>
                <c:pt idx="1001">
                  <c:v>1.049118</c:v>
                </c:pt>
                <c:pt idx="1002">
                  <c:v>1.0399189999999998</c:v>
                </c:pt>
                <c:pt idx="1003">
                  <c:v>1.091272</c:v>
                </c:pt>
                <c:pt idx="1004">
                  <c:v>1.0728880000000001</c:v>
                </c:pt>
                <c:pt idx="1005">
                  <c:v>1.0714439999999998</c:v>
                </c:pt>
                <c:pt idx="1006">
                  <c:v>1.1040460000000001</c:v>
                </c:pt>
                <c:pt idx="1007">
                  <c:v>1.1033439999999999</c:v>
                </c:pt>
                <c:pt idx="1008">
                  <c:v>1.04918</c:v>
                </c:pt>
                <c:pt idx="1009">
                  <c:v>1.0914209999999998</c:v>
                </c:pt>
                <c:pt idx="1010">
                  <c:v>1.1249070000000001</c:v>
                </c:pt>
                <c:pt idx="1011">
                  <c:v>1.127656</c:v>
                </c:pt>
                <c:pt idx="1012">
                  <c:v>1.1654580000000001</c:v>
                </c:pt>
                <c:pt idx="1013">
                  <c:v>1.1719539999999999</c:v>
                </c:pt>
                <c:pt idx="1014">
                  <c:v>1.102414</c:v>
                </c:pt>
                <c:pt idx="1015">
                  <c:v>1.0842769999999999</c:v>
                </c:pt>
                <c:pt idx="1016">
                  <c:v>1.1223560000000001</c:v>
                </c:pt>
                <c:pt idx="1017">
                  <c:v>1.15272</c:v>
                </c:pt>
                <c:pt idx="1018">
                  <c:v>1.056983</c:v>
                </c:pt>
                <c:pt idx="1019">
                  <c:v>1.080265</c:v>
                </c:pt>
                <c:pt idx="1020">
                  <c:v>1.0653429999999999</c:v>
                </c:pt>
                <c:pt idx="1021">
                  <c:v>1.0564709999999999</c:v>
                </c:pt>
                <c:pt idx="1022">
                  <c:v>1.1185039999999999</c:v>
                </c:pt>
                <c:pt idx="1023">
                  <c:v>1.1580630000000001</c:v>
                </c:pt>
                <c:pt idx="1024">
                  <c:v>1.1483130000000001</c:v>
                </c:pt>
                <c:pt idx="1025">
                  <c:v>1.1556789999999999</c:v>
                </c:pt>
                <c:pt idx="1026">
                  <c:v>1.0540870000000002</c:v>
                </c:pt>
                <c:pt idx="1027">
                  <c:v>1.0854789999999999</c:v>
                </c:pt>
                <c:pt idx="1028">
                  <c:v>1.1218239999999997</c:v>
                </c:pt>
                <c:pt idx="1029">
                  <c:v>1.136849</c:v>
                </c:pt>
                <c:pt idx="1030">
                  <c:v>1.1546080000000001</c:v>
                </c:pt>
                <c:pt idx="1031">
                  <c:v>1.0535870000000001</c:v>
                </c:pt>
                <c:pt idx="1032">
                  <c:v>1.097505</c:v>
                </c:pt>
                <c:pt idx="1033">
                  <c:v>1.122225</c:v>
                </c:pt>
                <c:pt idx="1034">
                  <c:v>1.135877</c:v>
                </c:pt>
                <c:pt idx="1035">
                  <c:v>1.180734</c:v>
                </c:pt>
                <c:pt idx="1036">
                  <c:v>1.1639739999999998</c:v>
                </c:pt>
                <c:pt idx="1037">
                  <c:v>1.127084</c:v>
                </c:pt>
                <c:pt idx="1038">
                  <c:v>1.0397919999999998</c:v>
                </c:pt>
                <c:pt idx="1039">
                  <c:v>1.0769439999999999</c:v>
                </c:pt>
                <c:pt idx="1040">
                  <c:v>1.116751</c:v>
                </c:pt>
                <c:pt idx="1041">
                  <c:v>1.0650869999999999</c:v>
                </c:pt>
                <c:pt idx="1042">
                  <c:v>1.074206</c:v>
                </c:pt>
                <c:pt idx="1043">
                  <c:v>1.1151009999999999</c:v>
                </c:pt>
                <c:pt idx="1044">
                  <c:v>1.1523060000000001</c:v>
                </c:pt>
                <c:pt idx="1045">
                  <c:v>1.1332549999999999</c:v>
                </c:pt>
                <c:pt idx="1046">
                  <c:v>1.0723009999999999</c:v>
                </c:pt>
                <c:pt idx="1047">
                  <c:v>1.0685909999999998</c:v>
                </c:pt>
                <c:pt idx="1048">
                  <c:v>1.108814</c:v>
                </c:pt>
                <c:pt idx="1049">
                  <c:v>1.096384</c:v>
                </c:pt>
                <c:pt idx="1050">
                  <c:v>1.0606239999999998</c:v>
                </c:pt>
                <c:pt idx="1051">
                  <c:v>1.0996409999999999</c:v>
                </c:pt>
                <c:pt idx="1052">
                  <c:v>1.1313329999999999</c:v>
                </c:pt>
                <c:pt idx="1053">
                  <c:v>1.1412150000000001</c:v>
                </c:pt>
                <c:pt idx="1054">
                  <c:v>1.146703</c:v>
                </c:pt>
                <c:pt idx="1055">
                  <c:v>1.103553</c:v>
                </c:pt>
                <c:pt idx="1056">
                  <c:v>1.0640000000000001</c:v>
                </c:pt>
                <c:pt idx="1057">
                  <c:v>1.1203689999999999</c:v>
                </c:pt>
                <c:pt idx="1058">
                  <c:v>1.074935</c:v>
                </c:pt>
                <c:pt idx="1059">
                  <c:v>1.0909289999999998</c:v>
                </c:pt>
                <c:pt idx="1060">
                  <c:v>1.0571239999999997</c:v>
                </c:pt>
                <c:pt idx="1061">
                  <c:v>1.07013</c:v>
                </c:pt>
                <c:pt idx="1062">
                  <c:v>1.0899599999999998</c:v>
                </c:pt>
                <c:pt idx="1063">
                  <c:v>1.1217209999999997</c:v>
                </c:pt>
                <c:pt idx="1064">
                  <c:v>1.074451</c:v>
                </c:pt>
                <c:pt idx="1065">
                  <c:v>1.0730420000000001</c:v>
                </c:pt>
                <c:pt idx="1066">
                  <c:v>1.12232</c:v>
                </c:pt>
                <c:pt idx="1067">
                  <c:v>1.1165149999999999</c:v>
                </c:pt>
                <c:pt idx="1068">
                  <c:v>1.0694399999999997</c:v>
                </c:pt>
                <c:pt idx="1069">
                  <c:v>1.1012739999999999</c:v>
                </c:pt>
                <c:pt idx="1070">
                  <c:v>1.145656</c:v>
                </c:pt>
                <c:pt idx="1071">
                  <c:v>1.1290309999999999</c:v>
                </c:pt>
                <c:pt idx="1072">
                  <c:v>1.0571120000000001</c:v>
                </c:pt>
                <c:pt idx="1073">
                  <c:v>1.0979749999999997</c:v>
                </c:pt>
                <c:pt idx="1074">
                  <c:v>1.0955839999999999</c:v>
                </c:pt>
                <c:pt idx="1075">
                  <c:v>1.1288400000000001</c:v>
                </c:pt>
                <c:pt idx="1076">
                  <c:v>1.1270909999999998</c:v>
                </c:pt>
                <c:pt idx="1077">
                  <c:v>1.1181500000000002</c:v>
                </c:pt>
                <c:pt idx="1078">
                  <c:v>1.0695899999999998</c:v>
                </c:pt>
                <c:pt idx="1079">
                  <c:v>1.0469079999999999</c:v>
                </c:pt>
                <c:pt idx="1080">
                  <c:v>1.097048</c:v>
                </c:pt>
                <c:pt idx="1081">
                  <c:v>1.1181970000000001</c:v>
                </c:pt>
                <c:pt idx="1082">
                  <c:v>1.130981</c:v>
                </c:pt>
                <c:pt idx="1083">
                  <c:v>1.0813109999999999</c:v>
                </c:pt>
                <c:pt idx="1084">
                  <c:v>1.0755279999999998</c:v>
                </c:pt>
                <c:pt idx="1085">
                  <c:v>1.101977</c:v>
                </c:pt>
                <c:pt idx="1086">
                  <c:v>1.110835</c:v>
                </c:pt>
                <c:pt idx="1087">
                  <c:v>1.150984</c:v>
                </c:pt>
                <c:pt idx="1088">
                  <c:v>1.180199</c:v>
                </c:pt>
                <c:pt idx="1089">
                  <c:v>1.2047749999999997</c:v>
                </c:pt>
                <c:pt idx="1090">
                  <c:v>1.046756</c:v>
                </c:pt>
                <c:pt idx="1091">
                  <c:v>1.0702</c:v>
                </c:pt>
                <c:pt idx="1092">
                  <c:v>1.1304339999999999</c:v>
                </c:pt>
                <c:pt idx="1093">
                  <c:v>1.1317489999999999</c:v>
                </c:pt>
                <c:pt idx="1094">
                  <c:v>1.1197609999999998</c:v>
                </c:pt>
                <c:pt idx="1095">
                  <c:v>1.147178</c:v>
                </c:pt>
                <c:pt idx="1096">
                  <c:v>1.077407</c:v>
                </c:pt>
                <c:pt idx="1097">
                  <c:v>1.1019379999999999</c:v>
                </c:pt>
                <c:pt idx="1098">
                  <c:v>1.121502</c:v>
                </c:pt>
                <c:pt idx="1099">
                  <c:v>1.1230720000000001</c:v>
                </c:pt>
                <c:pt idx="1100">
                  <c:v>1.1411849999999999</c:v>
                </c:pt>
                <c:pt idx="1101">
                  <c:v>1.0365929999999999</c:v>
                </c:pt>
                <c:pt idx="1102">
                  <c:v>1.1113839999999999</c:v>
                </c:pt>
                <c:pt idx="1103">
                  <c:v>1.10223</c:v>
                </c:pt>
                <c:pt idx="1104">
                  <c:v>1.1676279999999999</c:v>
                </c:pt>
                <c:pt idx="1105">
                  <c:v>1.128838</c:v>
                </c:pt>
                <c:pt idx="1106">
                  <c:v>1.1729830000000001</c:v>
                </c:pt>
                <c:pt idx="1107">
                  <c:v>1.1295839999999999</c:v>
                </c:pt>
                <c:pt idx="1108">
                  <c:v>1.039947</c:v>
                </c:pt>
                <c:pt idx="1109">
                  <c:v>1.1150309999999999</c:v>
                </c:pt>
                <c:pt idx="1110">
                  <c:v>1.117073</c:v>
                </c:pt>
                <c:pt idx="1111">
                  <c:v>1.103127</c:v>
                </c:pt>
                <c:pt idx="1112">
                  <c:v>1.162938</c:v>
                </c:pt>
                <c:pt idx="1113">
                  <c:v>1.0680590000000001</c:v>
                </c:pt>
                <c:pt idx="1114">
                  <c:v>1.1139059999999998</c:v>
                </c:pt>
                <c:pt idx="1115">
                  <c:v>1.1019509999999999</c:v>
                </c:pt>
                <c:pt idx="1116">
                  <c:v>1.1246870000000002</c:v>
                </c:pt>
                <c:pt idx="1117">
                  <c:v>1.136779</c:v>
                </c:pt>
                <c:pt idx="1118">
                  <c:v>1.1158289999999997</c:v>
                </c:pt>
                <c:pt idx="1119">
                  <c:v>1.0677389999999998</c:v>
                </c:pt>
                <c:pt idx="1120">
                  <c:v>1.052235</c:v>
                </c:pt>
                <c:pt idx="1121">
                  <c:v>1.0832629999999999</c:v>
                </c:pt>
                <c:pt idx="1122">
                  <c:v>1.1277809999999999</c:v>
                </c:pt>
                <c:pt idx="1123">
                  <c:v>1.1477929999999998</c:v>
                </c:pt>
                <c:pt idx="1124">
                  <c:v>1.1145750000000001</c:v>
                </c:pt>
                <c:pt idx="1125">
                  <c:v>1.1781410000000001</c:v>
                </c:pt>
                <c:pt idx="1126">
                  <c:v>1.1361560000000002</c:v>
                </c:pt>
                <c:pt idx="1127">
                  <c:v>1.0232459999999999</c:v>
                </c:pt>
                <c:pt idx="1128">
                  <c:v>1.0881050000000001</c:v>
                </c:pt>
                <c:pt idx="1129">
                  <c:v>1.085645</c:v>
                </c:pt>
                <c:pt idx="1130">
                  <c:v>1.1187450000000001</c:v>
                </c:pt>
                <c:pt idx="1131">
                  <c:v>1.1177029999999999</c:v>
                </c:pt>
                <c:pt idx="1132">
                  <c:v>1.0643279999999999</c:v>
                </c:pt>
                <c:pt idx="1133">
                  <c:v>1.0905549999999999</c:v>
                </c:pt>
                <c:pt idx="1134">
                  <c:v>1.0469839999999999</c:v>
                </c:pt>
                <c:pt idx="1135">
                  <c:v>1.0578439999999998</c:v>
                </c:pt>
                <c:pt idx="1136">
                  <c:v>1.088525</c:v>
                </c:pt>
                <c:pt idx="1137">
                  <c:v>1.043307</c:v>
                </c:pt>
                <c:pt idx="1138">
                  <c:v>1.108365</c:v>
                </c:pt>
                <c:pt idx="1139">
                  <c:v>1.1421530000000002</c:v>
                </c:pt>
                <c:pt idx="1140">
                  <c:v>1.118989</c:v>
                </c:pt>
                <c:pt idx="1141">
                  <c:v>1.1281049999999999</c:v>
                </c:pt>
                <c:pt idx="1142">
                  <c:v>1.166774</c:v>
                </c:pt>
                <c:pt idx="1143">
                  <c:v>1.0418599999999998</c:v>
                </c:pt>
                <c:pt idx="1144">
                  <c:v>1.0816609999999998</c:v>
                </c:pt>
                <c:pt idx="1145">
                  <c:v>1.1250389999999999</c:v>
                </c:pt>
                <c:pt idx="1146">
                  <c:v>1.104654</c:v>
                </c:pt>
                <c:pt idx="1147">
                  <c:v>1.129648</c:v>
                </c:pt>
                <c:pt idx="1148">
                  <c:v>1.1017219999999999</c:v>
                </c:pt>
                <c:pt idx="1149">
                  <c:v>1.062298</c:v>
                </c:pt>
                <c:pt idx="1150">
                  <c:v>1.104978</c:v>
                </c:pt>
                <c:pt idx="1151">
                  <c:v>1.0426309999999999</c:v>
                </c:pt>
                <c:pt idx="1152">
                  <c:v>1.04698</c:v>
                </c:pt>
                <c:pt idx="1153">
                  <c:v>1.0932139999999999</c:v>
                </c:pt>
                <c:pt idx="1154">
                  <c:v>1.1059949999999998</c:v>
                </c:pt>
                <c:pt idx="1155">
                  <c:v>1.126404</c:v>
                </c:pt>
                <c:pt idx="1156">
                  <c:v>1.090365</c:v>
                </c:pt>
                <c:pt idx="1157">
                  <c:v>1.050241</c:v>
                </c:pt>
                <c:pt idx="1158">
                  <c:v>1.0947899999999999</c:v>
                </c:pt>
                <c:pt idx="1159">
                  <c:v>1.1239870000000001</c:v>
                </c:pt>
                <c:pt idx="1160">
                  <c:v>1.0390309999999998</c:v>
                </c:pt>
                <c:pt idx="1161">
                  <c:v>1.0935189999999999</c:v>
                </c:pt>
                <c:pt idx="1162">
                  <c:v>1.1107580000000001</c:v>
                </c:pt>
                <c:pt idx="1163">
                  <c:v>1.1393070000000001</c:v>
                </c:pt>
                <c:pt idx="1164">
                  <c:v>1.1565909999999999</c:v>
                </c:pt>
                <c:pt idx="1165">
                  <c:v>1.0656789999999998</c:v>
                </c:pt>
                <c:pt idx="1166">
                  <c:v>1.0787739999999999</c:v>
                </c:pt>
                <c:pt idx="1167">
                  <c:v>1.134695</c:v>
                </c:pt>
                <c:pt idx="1168">
                  <c:v>1.116778</c:v>
                </c:pt>
                <c:pt idx="1169">
                  <c:v>1.0861449999999999</c:v>
                </c:pt>
                <c:pt idx="1170">
                  <c:v>1.067485</c:v>
                </c:pt>
                <c:pt idx="1171">
                  <c:v>1.0472059999999999</c:v>
                </c:pt>
                <c:pt idx="1172">
                  <c:v>1.062997</c:v>
                </c:pt>
                <c:pt idx="1173">
                  <c:v>1.0804069999999999</c:v>
                </c:pt>
                <c:pt idx="1174">
                  <c:v>1.072651</c:v>
                </c:pt>
                <c:pt idx="1175">
                  <c:v>1.1221880000000002</c:v>
                </c:pt>
                <c:pt idx="1176">
                  <c:v>1.0997619999999997</c:v>
                </c:pt>
                <c:pt idx="1177">
                  <c:v>1.065445</c:v>
                </c:pt>
                <c:pt idx="1178">
                  <c:v>1.116268</c:v>
                </c:pt>
                <c:pt idx="1179">
                  <c:v>1.1335009999999999</c:v>
                </c:pt>
                <c:pt idx="1180">
                  <c:v>1.114465</c:v>
                </c:pt>
                <c:pt idx="1181">
                  <c:v>1.1585460000000001</c:v>
                </c:pt>
                <c:pt idx="1182">
                  <c:v>1.1814789999999999</c:v>
                </c:pt>
                <c:pt idx="1183">
                  <c:v>1.0774739999999998</c:v>
                </c:pt>
                <c:pt idx="1184">
                  <c:v>1.0646929999999999</c:v>
                </c:pt>
                <c:pt idx="1185">
                  <c:v>1.124565</c:v>
                </c:pt>
                <c:pt idx="1186">
                  <c:v>1.1539249999999999</c:v>
                </c:pt>
                <c:pt idx="1187">
                  <c:v>1.1619379999999999</c:v>
                </c:pt>
                <c:pt idx="1188">
                  <c:v>1.172331</c:v>
                </c:pt>
                <c:pt idx="1189">
                  <c:v>1.1889570000000003</c:v>
                </c:pt>
                <c:pt idx="1190">
                  <c:v>1.0472159999999999</c:v>
                </c:pt>
                <c:pt idx="1191">
                  <c:v>1.0647229999999999</c:v>
                </c:pt>
                <c:pt idx="1192">
                  <c:v>1.0734979999999998</c:v>
                </c:pt>
                <c:pt idx="1193">
                  <c:v>1.079917</c:v>
                </c:pt>
                <c:pt idx="1194">
                  <c:v>1.0825899999999999</c:v>
                </c:pt>
                <c:pt idx="1195">
                  <c:v>1.1140160000000001</c:v>
                </c:pt>
                <c:pt idx="1196">
                  <c:v>1.0540830000000001</c:v>
                </c:pt>
                <c:pt idx="1197">
                  <c:v>1.056025</c:v>
                </c:pt>
                <c:pt idx="1198">
                  <c:v>1.0516429999999999</c:v>
                </c:pt>
                <c:pt idx="1199">
                  <c:v>1.0771939999999998</c:v>
                </c:pt>
                <c:pt idx="1200">
                  <c:v>1.098641</c:v>
                </c:pt>
                <c:pt idx="1201">
                  <c:v>1.1309239999999998</c:v>
                </c:pt>
                <c:pt idx="1202">
                  <c:v>1.1558739999999998</c:v>
                </c:pt>
                <c:pt idx="1203">
                  <c:v>1.1566050000000001</c:v>
                </c:pt>
                <c:pt idx="1204">
                  <c:v>1.186876</c:v>
                </c:pt>
                <c:pt idx="1205">
                  <c:v>1.0614570000000001</c:v>
                </c:pt>
                <c:pt idx="1206">
                  <c:v>1.057375</c:v>
                </c:pt>
                <c:pt idx="1207">
                  <c:v>1.1115729999999999</c:v>
                </c:pt>
                <c:pt idx="1208">
                  <c:v>1.138892</c:v>
                </c:pt>
                <c:pt idx="1209">
                  <c:v>1.153527</c:v>
                </c:pt>
                <c:pt idx="1210">
                  <c:v>1.1754629999999999</c:v>
                </c:pt>
                <c:pt idx="1211">
                  <c:v>1.1720590000000002</c:v>
                </c:pt>
                <c:pt idx="1212">
                  <c:v>1.0855859999999999</c:v>
                </c:pt>
                <c:pt idx="1213">
                  <c:v>1.0869869999999999</c:v>
                </c:pt>
                <c:pt idx="1214">
                  <c:v>1.1000030000000001</c:v>
                </c:pt>
                <c:pt idx="1215">
                  <c:v>1.04895</c:v>
                </c:pt>
                <c:pt idx="1216">
                  <c:v>1.0804450000000001</c:v>
                </c:pt>
                <c:pt idx="1217">
                  <c:v>1.2843519999999999</c:v>
                </c:pt>
                <c:pt idx="1218">
                  <c:v>1.4592959999999997</c:v>
                </c:pt>
                <c:pt idx="1219">
                  <c:v>1.716553</c:v>
                </c:pt>
                <c:pt idx="1220">
                  <c:v>1.5704870000000002</c:v>
                </c:pt>
                <c:pt idx="1221">
                  <c:v>1.514383</c:v>
                </c:pt>
                <c:pt idx="1222">
                  <c:v>2.0066749999999995</c:v>
                </c:pt>
                <c:pt idx="1223">
                  <c:v>1.8900160000000001</c:v>
                </c:pt>
                <c:pt idx="1224">
                  <c:v>1.69957</c:v>
                </c:pt>
                <c:pt idx="1225">
                  <c:v>2.1272389999999999</c:v>
                </c:pt>
                <c:pt idx="1226">
                  <c:v>1.2762500000000001</c:v>
                </c:pt>
                <c:pt idx="1227">
                  <c:v>1.289847</c:v>
                </c:pt>
                <c:pt idx="1228">
                  <c:v>1.7934749999999997</c:v>
                </c:pt>
                <c:pt idx="1229">
                  <c:v>2.0475050000000001</c:v>
                </c:pt>
                <c:pt idx="1230">
                  <c:v>1.8682749999999999</c:v>
                </c:pt>
                <c:pt idx="1231">
                  <c:v>1.76203</c:v>
                </c:pt>
                <c:pt idx="1232">
                  <c:v>2.0084179999999998</c:v>
                </c:pt>
                <c:pt idx="1233">
                  <c:v>2.0865960000000001</c:v>
                </c:pt>
                <c:pt idx="1234">
                  <c:v>1.804322</c:v>
                </c:pt>
                <c:pt idx="1235">
                  <c:v>1.8229229999999998</c:v>
                </c:pt>
                <c:pt idx="1236">
                  <c:v>1.7796779999999999</c:v>
                </c:pt>
                <c:pt idx="1237">
                  <c:v>1.7637299999999998</c:v>
                </c:pt>
                <c:pt idx="1238">
                  <c:v>1.676903</c:v>
                </c:pt>
                <c:pt idx="1239">
                  <c:v>1.784548</c:v>
                </c:pt>
                <c:pt idx="1240">
                  <c:v>1.7698589999999998</c:v>
                </c:pt>
                <c:pt idx="1241">
                  <c:v>1.9045120000000002</c:v>
                </c:pt>
                <c:pt idx="1242">
                  <c:v>2.2217899999999999</c:v>
                </c:pt>
                <c:pt idx="1243">
                  <c:v>1.7669689999999998</c:v>
                </c:pt>
                <c:pt idx="1244">
                  <c:v>1.8628659999999999</c:v>
                </c:pt>
                <c:pt idx="1245">
                  <c:v>1.956564</c:v>
                </c:pt>
                <c:pt idx="1246">
                  <c:v>2.5190249999999996</c:v>
                </c:pt>
                <c:pt idx="1247">
                  <c:v>2.4343370000000002</c:v>
                </c:pt>
                <c:pt idx="1248">
                  <c:v>2.5796099999999997</c:v>
                </c:pt>
                <c:pt idx="1249">
                  <c:v>2.5194719999999995</c:v>
                </c:pt>
                <c:pt idx="1250">
                  <c:v>2.549223</c:v>
                </c:pt>
                <c:pt idx="1251">
                  <c:v>2.5990159999999998</c:v>
                </c:pt>
                <c:pt idx="1252">
                  <c:v>2.509439</c:v>
                </c:pt>
                <c:pt idx="1253">
                  <c:v>2.619437</c:v>
                </c:pt>
                <c:pt idx="1254">
                  <c:v>2.6278320000000002</c:v>
                </c:pt>
                <c:pt idx="1255">
                  <c:v>2.5308279999999996</c:v>
                </c:pt>
                <c:pt idx="1256">
                  <c:v>2.5037320000000003</c:v>
                </c:pt>
                <c:pt idx="1257">
                  <c:v>2.4270610000000001</c:v>
                </c:pt>
                <c:pt idx="1258">
                  <c:v>2.4784249999999997</c:v>
                </c:pt>
                <c:pt idx="1259">
                  <c:v>2.5900749999999997</c:v>
                </c:pt>
                <c:pt idx="1260">
                  <c:v>2.4785710000000001</c:v>
                </c:pt>
                <c:pt idx="1261">
                  <c:v>2.5310409999999997</c:v>
                </c:pt>
                <c:pt idx="1262">
                  <c:v>2.605165</c:v>
                </c:pt>
                <c:pt idx="1263">
                  <c:v>2.4663149999999998</c:v>
                </c:pt>
                <c:pt idx="1264">
                  <c:v>2.689479</c:v>
                </c:pt>
                <c:pt idx="1265">
                  <c:v>2.5157419999999995</c:v>
                </c:pt>
                <c:pt idx="1266">
                  <c:v>2.5869049999999998</c:v>
                </c:pt>
                <c:pt idx="1267">
                  <c:v>2.4588359999999994</c:v>
                </c:pt>
                <c:pt idx="1268">
                  <c:v>2.5280239999999998</c:v>
                </c:pt>
                <c:pt idx="1269">
                  <c:v>2.4638979999999999</c:v>
                </c:pt>
                <c:pt idx="1270">
                  <c:v>2.4277609999999998</c:v>
                </c:pt>
                <c:pt idx="1271">
                  <c:v>2.5648579999999996</c:v>
                </c:pt>
                <c:pt idx="1272">
                  <c:v>2.5840540000000001</c:v>
                </c:pt>
                <c:pt idx="1273">
                  <c:v>2.6665079999999999</c:v>
                </c:pt>
                <c:pt idx="1274">
                  <c:v>2.6054149999999998</c:v>
                </c:pt>
                <c:pt idx="1275">
                  <c:v>2.496184</c:v>
                </c:pt>
                <c:pt idx="1276">
                  <c:v>2.5666059999999997</c:v>
                </c:pt>
                <c:pt idx="1277">
                  <c:v>2.5372619999999997</c:v>
                </c:pt>
                <c:pt idx="1278">
                  <c:v>2.4229179999999997</c:v>
                </c:pt>
                <c:pt idx="1279">
                  <c:v>2.5221559999999994</c:v>
                </c:pt>
                <c:pt idx="1280">
                  <c:v>2.5540439999999998</c:v>
                </c:pt>
                <c:pt idx="1281">
                  <c:v>2.571421</c:v>
                </c:pt>
                <c:pt idx="1282">
                  <c:v>2.6038730000000001</c:v>
                </c:pt>
                <c:pt idx="1283">
                  <c:v>2.6128519999999993</c:v>
                </c:pt>
                <c:pt idx="1284">
                  <c:v>2.6267770000000001</c:v>
                </c:pt>
                <c:pt idx="1285">
                  <c:v>2.5751149999999998</c:v>
                </c:pt>
                <c:pt idx="1286">
                  <c:v>2.5879530000000002</c:v>
                </c:pt>
                <c:pt idx="1287">
                  <c:v>2.5898349999999999</c:v>
                </c:pt>
                <c:pt idx="1288">
                  <c:v>2.6359379999999999</c:v>
                </c:pt>
                <c:pt idx="1289">
                  <c:v>2.7458909999999999</c:v>
                </c:pt>
                <c:pt idx="1290">
                  <c:v>2.6100089999999994</c:v>
                </c:pt>
                <c:pt idx="1291">
                  <c:v>2.5101649999999998</c:v>
                </c:pt>
                <c:pt idx="1292">
                  <c:v>2.5701930000000002</c:v>
                </c:pt>
                <c:pt idx="1293">
                  <c:v>2.5795539999999995</c:v>
                </c:pt>
                <c:pt idx="1294">
                  <c:v>2.625613</c:v>
                </c:pt>
                <c:pt idx="1295">
                  <c:v>2.6166069999999997</c:v>
                </c:pt>
                <c:pt idx="1296">
                  <c:v>2.5780370000000001</c:v>
                </c:pt>
                <c:pt idx="1297">
                  <c:v>2.5935359999999998</c:v>
                </c:pt>
                <c:pt idx="1298">
                  <c:v>2.6638510000000002</c:v>
                </c:pt>
                <c:pt idx="1299">
                  <c:v>2.6937329999999999</c:v>
                </c:pt>
                <c:pt idx="1300">
                  <c:v>2.695897</c:v>
                </c:pt>
                <c:pt idx="1301">
                  <c:v>2.542961</c:v>
                </c:pt>
                <c:pt idx="1302">
                  <c:v>2.6041910000000006</c:v>
                </c:pt>
                <c:pt idx="1303">
                  <c:v>2.6305990000000001</c:v>
                </c:pt>
                <c:pt idx="1304">
                  <c:v>2.5972489999999997</c:v>
                </c:pt>
                <c:pt idx="1305">
                  <c:v>2.68574</c:v>
                </c:pt>
                <c:pt idx="1306">
                  <c:v>2.5288489999999997</c:v>
                </c:pt>
                <c:pt idx="1307">
                  <c:v>2.6948019999999997</c:v>
                </c:pt>
                <c:pt idx="1308">
                  <c:v>2.6039150000000002</c:v>
                </c:pt>
                <c:pt idx="1309">
                  <c:v>2.6381839999999999</c:v>
                </c:pt>
                <c:pt idx="1310">
                  <c:v>2.5027489999999997</c:v>
                </c:pt>
                <c:pt idx="1311">
                  <c:v>2.5466479999999994</c:v>
                </c:pt>
                <c:pt idx="1312">
                  <c:v>2.5400149999999999</c:v>
                </c:pt>
                <c:pt idx="1313">
                  <c:v>2.6433700000000004</c:v>
                </c:pt>
                <c:pt idx="1314">
                  <c:v>2.5773060000000001</c:v>
                </c:pt>
                <c:pt idx="1315">
                  <c:v>2.5273200000000005</c:v>
                </c:pt>
                <c:pt idx="1316">
                  <c:v>2.5978759999999994</c:v>
                </c:pt>
                <c:pt idx="1317">
                  <c:v>2.5365899999999995</c:v>
                </c:pt>
                <c:pt idx="1318">
                  <c:v>2.693349</c:v>
                </c:pt>
                <c:pt idx="1319">
                  <c:v>2.5161789999999997</c:v>
                </c:pt>
                <c:pt idx="1320">
                  <c:v>2.5191249999999998</c:v>
                </c:pt>
                <c:pt idx="1321">
                  <c:v>2.5815570000000001</c:v>
                </c:pt>
                <c:pt idx="1322">
                  <c:v>2.7263250000000001</c:v>
                </c:pt>
                <c:pt idx="1323">
                  <c:v>2.5636589999999995</c:v>
                </c:pt>
                <c:pt idx="1324">
                  <c:v>2.6190559999999996</c:v>
                </c:pt>
                <c:pt idx="1325">
                  <c:v>2.5679500000000002</c:v>
                </c:pt>
                <c:pt idx="1326">
                  <c:v>2.6883659999999998</c:v>
                </c:pt>
                <c:pt idx="1327">
                  <c:v>2.5834190000000001</c:v>
                </c:pt>
                <c:pt idx="1328">
                  <c:v>2.5754169999999994</c:v>
                </c:pt>
                <c:pt idx="1329">
                  <c:v>2.6239569999999999</c:v>
                </c:pt>
                <c:pt idx="1330">
                  <c:v>2.613051</c:v>
                </c:pt>
                <c:pt idx="1331">
                  <c:v>2.5392189999999997</c:v>
                </c:pt>
                <c:pt idx="1332">
                  <c:v>2.5506799999999994</c:v>
                </c:pt>
                <c:pt idx="1333">
                  <c:v>2.6219320000000002</c:v>
                </c:pt>
                <c:pt idx="1334">
                  <c:v>2.6432120000000001</c:v>
                </c:pt>
                <c:pt idx="1335">
                  <c:v>2.5064119999999996</c:v>
                </c:pt>
                <c:pt idx="1336">
                  <c:v>2.5968549999999992</c:v>
                </c:pt>
                <c:pt idx="1337">
                  <c:v>2.6085769999999999</c:v>
                </c:pt>
                <c:pt idx="1338">
                  <c:v>2.6277200000000005</c:v>
                </c:pt>
                <c:pt idx="1339">
                  <c:v>2.6475210000000002</c:v>
                </c:pt>
                <c:pt idx="1340">
                  <c:v>2.573982</c:v>
                </c:pt>
                <c:pt idx="1341">
                  <c:v>2.571704</c:v>
                </c:pt>
                <c:pt idx="1342">
                  <c:v>2.5899770000000002</c:v>
                </c:pt>
                <c:pt idx="1343">
                  <c:v>2.6119300000000001</c:v>
                </c:pt>
                <c:pt idx="1344">
                  <c:v>2.6300629999999994</c:v>
                </c:pt>
                <c:pt idx="1345">
                  <c:v>2.4666099999999997</c:v>
                </c:pt>
                <c:pt idx="1346">
                  <c:v>2.7038639999999998</c:v>
                </c:pt>
                <c:pt idx="1347">
                  <c:v>2.4984119999999996</c:v>
                </c:pt>
                <c:pt idx="1348">
                  <c:v>2.5507939999999998</c:v>
                </c:pt>
                <c:pt idx="1349">
                  <c:v>2.6017100000000002</c:v>
                </c:pt>
                <c:pt idx="1350">
                  <c:v>2.4982099999999994</c:v>
                </c:pt>
                <c:pt idx="1351">
                  <c:v>2.48325</c:v>
                </c:pt>
                <c:pt idx="1352">
                  <c:v>2.5794249999999996</c:v>
                </c:pt>
                <c:pt idx="1353">
                  <c:v>2.5258249999999998</c:v>
                </c:pt>
                <c:pt idx="1354">
                  <c:v>2.5664079999999996</c:v>
                </c:pt>
                <c:pt idx="1355">
                  <c:v>2.5729340000000001</c:v>
                </c:pt>
                <c:pt idx="1356">
                  <c:v>2.5618449999999995</c:v>
                </c:pt>
                <c:pt idx="1357">
                  <c:v>2.6253799999999998</c:v>
                </c:pt>
                <c:pt idx="1358">
                  <c:v>2.4675929999999999</c:v>
                </c:pt>
                <c:pt idx="1359">
                  <c:v>2.6073539999999999</c:v>
                </c:pt>
                <c:pt idx="1360">
                  <c:v>2.5005649999999999</c:v>
                </c:pt>
                <c:pt idx="1361">
                  <c:v>2.6136879999999998</c:v>
                </c:pt>
                <c:pt idx="1362">
                  <c:v>2.4543379999999999</c:v>
                </c:pt>
                <c:pt idx="1363">
                  <c:v>2.5355719999999997</c:v>
                </c:pt>
                <c:pt idx="1364">
                  <c:v>2.6085769999999999</c:v>
                </c:pt>
                <c:pt idx="1365">
                  <c:v>2.480019</c:v>
                </c:pt>
                <c:pt idx="1366">
                  <c:v>2.503342</c:v>
                </c:pt>
                <c:pt idx="1367">
                  <c:v>2.537277</c:v>
                </c:pt>
                <c:pt idx="1368">
                  <c:v>2.5759379999999998</c:v>
                </c:pt>
                <c:pt idx="1369">
                  <c:v>2.6051730000000002</c:v>
                </c:pt>
                <c:pt idx="1370">
                  <c:v>2.6077189999999999</c:v>
                </c:pt>
                <c:pt idx="1371">
                  <c:v>2.6187260000000001</c:v>
                </c:pt>
                <c:pt idx="1372">
                  <c:v>2.5251929999999998</c:v>
                </c:pt>
                <c:pt idx="1373">
                  <c:v>2.5882499999999995</c:v>
                </c:pt>
                <c:pt idx="1374">
                  <c:v>2.5448189999999995</c:v>
                </c:pt>
                <c:pt idx="1375">
                  <c:v>2.645715</c:v>
                </c:pt>
                <c:pt idx="1376">
                  <c:v>2.5985019999999999</c:v>
                </c:pt>
                <c:pt idx="1377">
                  <c:v>2.504308</c:v>
                </c:pt>
                <c:pt idx="1378">
                  <c:v>2.5951759999999995</c:v>
                </c:pt>
                <c:pt idx="1379">
                  <c:v>2.5595179999999997</c:v>
                </c:pt>
                <c:pt idx="1380">
                  <c:v>2.6017960000000002</c:v>
                </c:pt>
                <c:pt idx="1381">
                  <c:v>2.5364239999999993</c:v>
                </c:pt>
                <c:pt idx="1382">
                  <c:v>3.1382940000000001</c:v>
                </c:pt>
                <c:pt idx="1383">
                  <c:v>3.8313069999999994</c:v>
                </c:pt>
                <c:pt idx="1384">
                  <c:v>3.7375220000000002</c:v>
                </c:pt>
                <c:pt idx="1385">
                  <c:v>3.7459989999999999</c:v>
                </c:pt>
                <c:pt idx="1386">
                  <c:v>3.7362679999999995</c:v>
                </c:pt>
                <c:pt idx="1387">
                  <c:v>3.8492199999999994</c:v>
                </c:pt>
                <c:pt idx="1388">
                  <c:v>3.8345039999999995</c:v>
                </c:pt>
                <c:pt idx="1389">
                  <c:v>3.8441000000000001</c:v>
                </c:pt>
                <c:pt idx="1390">
                  <c:v>3.7838729999999998</c:v>
                </c:pt>
                <c:pt idx="1391">
                  <c:v>3.7655780000000001</c:v>
                </c:pt>
                <c:pt idx="1392">
                  <c:v>3.8127119999999994</c:v>
                </c:pt>
                <c:pt idx="1393">
                  <c:v>3.7029800000000002</c:v>
                </c:pt>
                <c:pt idx="1394">
                  <c:v>3.7379690000000001</c:v>
                </c:pt>
                <c:pt idx="1395">
                  <c:v>3.7428179999999998</c:v>
                </c:pt>
                <c:pt idx="1396">
                  <c:v>3.7332329999999998</c:v>
                </c:pt>
                <c:pt idx="1397">
                  <c:v>3.8536239999999995</c:v>
                </c:pt>
                <c:pt idx="1398">
                  <c:v>3.6394319999999998</c:v>
                </c:pt>
                <c:pt idx="1399">
                  <c:v>3.845151</c:v>
                </c:pt>
                <c:pt idx="1400">
                  <c:v>3.7415210000000005</c:v>
                </c:pt>
                <c:pt idx="1401">
                  <c:v>3.7106129999999995</c:v>
                </c:pt>
                <c:pt idx="1402">
                  <c:v>3.7851800000000004</c:v>
                </c:pt>
                <c:pt idx="1403">
                  <c:v>3.8116499999999993</c:v>
                </c:pt>
                <c:pt idx="1404">
                  <c:v>3.762</c:v>
                </c:pt>
                <c:pt idx="1405">
                  <c:v>3.6998559999999996</c:v>
                </c:pt>
                <c:pt idx="1406">
                  <c:v>3.77101</c:v>
                </c:pt>
                <c:pt idx="1407">
                  <c:v>3.7134149999999999</c:v>
                </c:pt>
                <c:pt idx="1408">
                  <c:v>3.6878440000000001</c:v>
                </c:pt>
                <c:pt idx="1409">
                  <c:v>3.8151719999999996</c:v>
                </c:pt>
                <c:pt idx="1410">
                  <c:v>3.7568799999999998</c:v>
                </c:pt>
                <c:pt idx="1411">
                  <c:v>3.7411669999999999</c:v>
                </c:pt>
                <c:pt idx="1412">
                  <c:v>3.737492</c:v>
                </c:pt>
                <c:pt idx="1413">
                  <c:v>3.7362469999999997</c:v>
                </c:pt>
                <c:pt idx="1414">
                  <c:v>3.8174829999999997</c:v>
                </c:pt>
                <c:pt idx="1415">
                  <c:v>3.7902119999999999</c:v>
                </c:pt>
                <c:pt idx="1416">
                  <c:v>3.6634310000000005</c:v>
                </c:pt>
                <c:pt idx="1417">
                  <c:v>3.7384379999999999</c:v>
                </c:pt>
                <c:pt idx="1418">
                  <c:v>3.7423129999999998</c:v>
                </c:pt>
                <c:pt idx="1419">
                  <c:v>3.8113509999999997</c:v>
                </c:pt>
                <c:pt idx="1420">
                  <c:v>3.7454619999999998</c:v>
                </c:pt>
                <c:pt idx="1421">
                  <c:v>3.7489110000000005</c:v>
                </c:pt>
                <c:pt idx="1422">
                  <c:v>3.7421479999999998</c:v>
                </c:pt>
                <c:pt idx="1423">
                  <c:v>3.878984</c:v>
                </c:pt>
                <c:pt idx="1424">
                  <c:v>3.7726359999999994</c:v>
                </c:pt>
                <c:pt idx="1425">
                  <c:v>3.7742049999999998</c:v>
                </c:pt>
                <c:pt idx="1426">
                  <c:v>3.7798859999999994</c:v>
                </c:pt>
                <c:pt idx="1427">
                  <c:v>3.8640829999999995</c:v>
                </c:pt>
                <c:pt idx="1428">
                  <c:v>3.7964849999999997</c:v>
                </c:pt>
                <c:pt idx="1429">
                  <c:v>3.9343140000000001</c:v>
                </c:pt>
                <c:pt idx="1430">
                  <c:v>3.8501729999999994</c:v>
                </c:pt>
                <c:pt idx="1431">
                  <c:v>3.7902969999999998</c:v>
                </c:pt>
                <c:pt idx="1432">
                  <c:v>3.7646920000000001</c:v>
                </c:pt>
                <c:pt idx="1433">
                  <c:v>3.7676099999999999</c:v>
                </c:pt>
                <c:pt idx="1434">
                  <c:v>3.7709039999999998</c:v>
                </c:pt>
                <c:pt idx="1435">
                  <c:v>3.75142</c:v>
                </c:pt>
                <c:pt idx="1436">
                  <c:v>3.7490739999999998</c:v>
                </c:pt>
                <c:pt idx="1437">
                  <c:v>3.7236989999999999</c:v>
                </c:pt>
                <c:pt idx="1438">
                  <c:v>3.772751</c:v>
                </c:pt>
                <c:pt idx="1439">
                  <c:v>3.7992059999999994</c:v>
                </c:pt>
                <c:pt idx="1440">
                  <c:v>3.8611719999999998</c:v>
                </c:pt>
                <c:pt idx="1441">
                  <c:v>3.7823370000000005</c:v>
                </c:pt>
                <c:pt idx="1442">
                  <c:v>3.7578800000000001</c:v>
                </c:pt>
                <c:pt idx="1443">
                  <c:v>3.7891050000000002</c:v>
                </c:pt>
                <c:pt idx="1444">
                  <c:v>3.7495780000000001</c:v>
                </c:pt>
                <c:pt idx="1445">
                  <c:v>3.7943970000000005</c:v>
                </c:pt>
                <c:pt idx="1446">
                  <c:v>3.7475910000000003</c:v>
                </c:pt>
                <c:pt idx="1447">
                  <c:v>3.7832759999999999</c:v>
                </c:pt>
                <c:pt idx="1448">
                  <c:v>3.7721459999999998</c:v>
                </c:pt>
                <c:pt idx="1449">
                  <c:v>3.8725329999999993</c:v>
                </c:pt>
                <c:pt idx="1450">
                  <c:v>3.8066029999999995</c:v>
                </c:pt>
                <c:pt idx="1451">
                  <c:v>3.7299840000000004</c:v>
                </c:pt>
                <c:pt idx="1452">
                  <c:v>3.7210200000000002</c:v>
                </c:pt>
                <c:pt idx="1453">
                  <c:v>3.7486860000000002</c:v>
                </c:pt>
                <c:pt idx="1454">
                  <c:v>3.8201369999999999</c:v>
                </c:pt>
                <c:pt idx="1455">
                  <c:v>3.8408529999999996</c:v>
                </c:pt>
                <c:pt idx="1456">
                  <c:v>3.8083710000000002</c:v>
                </c:pt>
                <c:pt idx="1457">
                  <c:v>3.7565</c:v>
                </c:pt>
                <c:pt idx="1458">
                  <c:v>3.7704569999999995</c:v>
                </c:pt>
                <c:pt idx="1459">
                  <c:v>3.7569459999999997</c:v>
                </c:pt>
                <c:pt idx="1460">
                  <c:v>3.7593890000000001</c:v>
                </c:pt>
                <c:pt idx="1461">
                  <c:v>3.6922429999999991</c:v>
                </c:pt>
                <c:pt idx="1462">
                  <c:v>3.8854259999999994</c:v>
                </c:pt>
                <c:pt idx="1463">
                  <c:v>3.7961909999999999</c:v>
                </c:pt>
                <c:pt idx="1464">
                  <c:v>3.7313079999999998</c:v>
                </c:pt>
                <c:pt idx="1465">
                  <c:v>3.858649999999999</c:v>
                </c:pt>
                <c:pt idx="1466">
                  <c:v>3.8478149999999998</c:v>
                </c:pt>
                <c:pt idx="1467">
                  <c:v>3.8587099999999994</c:v>
                </c:pt>
                <c:pt idx="1468">
                  <c:v>3.7748779999999997</c:v>
                </c:pt>
                <c:pt idx="1469">
                  <c:v>3.7178779999999998</c:v>
                </c:pt>
                <c:pt idx="1470">
                  <c:v>3.7756319999999999</c:v>
                </c:pt>
                <c:pt idx="1471">
                  <c:v>3.717158</c:v>
                </c:pt>
                <c:pt idx="1472">
                  <c:v>3.741959</c:v>
                </c:pt>
                <c:pt idx="1473">
                  <c:v>3.864179</c:v>
                </c:pt>
                <c:pt idx="1474">
                  <c:v>3.766683</c:v>
                </c:pt>
                <c:pt idx="1475">
                  <c:v>3.8336019999999995</c:v>
                </c:pt>
                <c:pt idx="1476">
                  <c:v>3.7287270000000006</c:v>
                </c:pt>
                <c:pt idx="1477">
                  <c:v>3.7208890000000001</c:v>
                </c:pt>
                <c:pt idx="1478">
                  <c:v>3.7269579999999998</c:v>
                </c:pt>
                <c:pt idx="1479">
                  <c:v>3.7664270000000002</c:v>
                </c:pt>
                <c:pt idx="1480">
                  <c:v>3.7854809999999999</c:v>
                </c:pt>
                <c:pt idx="1481">
                  <c:v>3.8598949999999994</c:v>
                </c:pt>
                <c:pt idx="1482">
                  <c:v>3.8343119999999997</c:v>
                </c:pt>
                <c:pt idx="1483">
                  <c:v>3.8059919999999998</c:v>
                </c:pt>
                <c:pt idx="1484">
                  <c:v>3.7839210000000003</c:v>
                </c:pt>
                <c:pt idx="1485">
                  <c:v>3.7514479999999994</c:v>
                </c:pt>
                <c:pt idx="1486">
                  <c:v>3.8517039999999994</c:v>
                </c:pt>
                <c:pt idx="1487">
                  <c:v>3.779671</c:v>
                </c:pt>
                <c:pt idx="1488">
                  <c:v>3.7315990000000001</c:v>
                </c:pt>
                <c:pt idx="1489">
                  <c:v>3.7278970000000005</c:v>
                </c:pt>
                <c:pt idx="1490">
                  <c:v>3.7630240000000006</c:v>
                </c:pt>
                <c:pt idx="1491">
                  <c:v>3.8094089999999996</c:v>
                </c:pt>
                <c:pt idx="1492">
                  <c:v>3.8371589999999998</c:v>
                </c:pt>
                <c:pt idx="1493">
                  <c:v>3.7411669999999999</c:v>
                </c:pt>
                <c:pt idx="1494">
                  <c:v>3.7974610000000002</c:v>
                </c:pt>
                <c:pt idx="1495">
                  <c:v>3.856838999999999</c:v>
                </c:pt>
                <c:pt idx="1496">
                  <c:v>3.7412139999999998</c:v>
                </c:pt>
                <c:pt idx="1497">
                  <c:v>3.752834</c:v>
                </c:pt>
                <c:pt idx="1498">
                  <c:v>3.7174459999999994</c:v>
                </c:pt>
                <c:pt idx="1499">
                  <c:v>3.8852069999999994</c:v>
                </c:pt>
                <c:pt idx="1500">
                  <c:v>3.6738469999999994</c:v>
                </c:pt>
                <c:pt idx="1501">
                  <c:v>3.7999339999999999</c:v>
                </c:pt>
                <c:pt idx="1502">
                  <c:v>3.7520370000000001</c:v>
                </c:pt>
                <c:pt idx="1503">
                  <c:v>3.7243469999999999</c:v>
                </c:pt>
                <c:pt idx="1504">
                  <c:v>3.7857419999999999</c:v>
                </c:pt>
                <c:pt idx="1505">
                  <c:v>3.7264019999999998</c:v>
                </c:pt>
                <c:pt idx="1506">
                  <c:v>3.8191439999999997</c:v>
                </c:pt>
                <c:pt idx="1507">
                  <c:v>3.8125379999999995</c:v>
                </c:pt>
                <c:pt idx="1508">
                  <c:v>3.7889089999999999</c:v>
                </c:pt>
                <c:pt idx="1509">
                  <c:v>3.8014669999999997</c:v>
                </c:pt>
                <c:pt idx="1510">
                  <c:v>3.7680769999999999</c:v>
                </c:pt>
                <c:pt idx="1511">
                  <c:v>3.8344749999999994</c:v>
                </c:pt>
                <c:pt idx="1512">
                  <c:v>3.7282929999999999</c:v>
                </c:pt>
                <c:pt idx="1513">
                  <c:v>3.8260919999999996</c:v>
                </c:pt>
                <c:pt idx="1514">
                  <c:v>3.8670089999999995</c:v>
                </c:pt>
                <c:pt idx="1515">
                  <c:v>3.7625479999999998</c:v>
                </c:pt>
                <c:pt idx="1516">
                  <c:v>3.8183539999999994</c:v>
                </c:pt>
                <c:pt idx="1517">
                  <c:v>3.7015829999999998</c:v>
                </c:pt>
                <c:pt idx="1518">
                  <c:v>3.7558340000000001</c:v>
                </c:pt>
                <c:pt idx="1519">
                  <c:v>3.8076840000000001</c:v>
                </c:pt>
                <c:pt idx="1520">
                  <c:v>3.8847040000000002</c:v>
                </c:pt>
                <c:pt idx="1521">
                  <c:v>3.7649120000000003</c:v>
                </c:pt>
                <c:pt idx="1522">
                  <c:v>3.7334839999999998</c:v>
                </c:pt>
                <c:pt idx="1523">
                  <c:v>3.7753730000000001</c:v>
                </c:pt>
                <c:pt idx="1524">
                  <c:v>3.7694649999999998</c:v>
                </c:pt>
                <c:pt idx="1525">
                  <c:v>3.7382270000000002</c:v>
                </c:pt>
                <c:pt idx="1526">
                  <c:v>3.7494429999999994</c:v>
                </c:pt>
                <c:pt idx="1527">
                  <c:v>3.8072729999999995</c:v>
                </c:pt>
                <c:pt idx="1528">
                  <c:v>3.8414759999999997</c:v>
                </c:pt>
                <c:pt idx="1529">
                  <c:v>3.7601659999999999</c:v>
                </c:pt>
                <c:pt idx="1530">
                  <c:v>3.7671650000000003</c:v>
                </c:pt>
                <c:pt idx="1531">
                  <c:v>3.7820659999999995</c:v>
                </c:pt>
                <c:pt idx="1532">
                  <c:v>3.8021289999999994</c:v>
                </c:pt>
                <c:pt idx="1533">
                  <c:v>3.713616</c:v>
                </c:pt>
                <c:pt idx="1534">
                  <c:v>3.7789519999999999</c:v>
                </c:pt>
                <c:pt idx="1535">
                  <c:v>3.7772570000000001</c:v>
                </c:pt>
                <c:pt idx="1536">
                  <c:v>3.7221039999999999</c:v>
                </c:pt>
                <c:pt idx="1537">
                  <c:v>3.732599</c:v>
                </c:pt>
                <c:pt idx="1538">
                  <c:v>3.7613880000000002</c:v>
                </c:pt>
                <c:pt idx="1539">
                  <c:v>3.7406479999999998</c:v>
                </c:pt>
                <c:pt idx="1540">
                  <c:v>3.7530299999999999</c:v>
                </c:pt>
                <c:pt idx="1541">
                  <c:v>3.6871830000000005</c:v>
                </c:pt>
                <c:pt idx="1542">
                  <c:v>3.8341799999999995</c:v>
                </c:pt>
                <c:pt idx="1543">
                  <c:v>3.8114319999999995</c:v>
                </c:pt>
                <c:pt idx="1544">
                  <c:v>3.8196149999999993</c:v>
                </c:pt>
                <c:pt idx="1545">
                  <c:v>3.7876750000000001</c:v>
                </c:pt>
                <c:pt idx="1546">
                  <c:v>3.7838390000000004</c:v>
                </c:pt>
                <c:pt idx="1547">
                  <c:v>3.8089579999999996</c:v>
                </c:pt>
                <c:pt idx="1548">
                  <c:v>3.8184549999999993</c:v>
                </c:pt>
                <c:pt idx="1549">
                  <c:v>3.7608579999999998</c:v>
                </c:pt>
                <c:pt idx="1550">
                  <c:v>3.8063489999999995</c:v>
                </c:pt>
                <c:pt idx="1551">
                  <c:v>3.8571309999999999</c:v>
                </c:pt>
                <c:pt idx="1552">
                  <c:v>3.7316149999999997</c:v>
                </c:pt>
                <c:pt idx="1553">
                  <c:v>3.7614839999999998</c:v>
                </c:pt>
                <c:pt idx="1554">
                  <c:v>3.7219199999999999</c:v>
                </c:pt>
                <c:pt idx="1555">
                  <c:v>3.8057649999999996</c:v>
                </c:pt>
                <c:pt idx="1556">
                  <c:v>3.8463370000000001</c:v>
                </c:pt>
                <c:pt idx="1557">
                  <c:v>3.7900589999999994</c:v>
                </c:pt>
                <c:pt idx="1558">
                  <c:v>3.859602999999999</c:v>
                </c:pt>
                <c:pt idx="1559">
                  <c:v>3.7841860000000005</c:v>
                </c:pt>
                <c:pt idx="1560">
                  <c:v>3.7354549999999995</c:v>
                </c:pt>
                <c:pt idx="1561">
                  <c:v>3.8164139999999995</c:v>
                </c:pt>
                <c:pt idx="1562">
                  <c:v>3.774079</c:v>
                </c:pt>
                <c:pt idx="1563">
                  <c:v>3.859446999999999</c:v>
                </c:pt>
                <c:pt idx="1564">
                  <c:v>3.7374459999999994</c:v>
                </c:pt>
                <c:pt idx="1565">
                  <c:v>3.7620019999999998</c:v>
                </c:pt>
                <c:pt idx="1566">
                  <c:v>3.8588449999999992</c:v>
                </c:pt>
                <c:pt idx="1567">
                  <c:v>3.7208920000000001</c:v>
                </c:pt>
                <c:pt idx="1568">
                  <c:v>3.8878479999999995</c:v>
                </c:pt>
                <c:pt idx="1569">
                  <c:v>3.7522879999999996</c:v>
                </c:pt>
                <c:pt idx="1570">
                  <c:v>3.8165719999999994</c:v>
                </c:pt>
                <c:pt idx="1571">
                  <c:v>3.7334870000000002</c:v>
                </c:pt>
                <c:pt idx="1572">
                  <c:v>3.7592749999999997</c:v>
                </c:pt>
                <c:pt idx="1573">
                  <c:v>3.7515179999999999</c:v>
                </c:pt>
                <c:pt idx="1574">
                  <c:v>3.7690510000000002</c:v>
                </c:pt>
                <c:pt idx="1575">
                  <c:v>3.8088340000000001</c:v>
                </c:pt>
                <c:pt idx="1576">
                  <c:v>3.7929110000000001</c:v>
                </c:pt>
                <c:pt idx="1577">
                  <c:v>3.6802109999999999</c:v>
                </c:pt>
                <c:pt idx="1578">
                  <c:v>3.7889469999999998</c:v>
                </c:pt>
                <c:pt idx="1579">
                  <c:v>3.7602730000000002</c:v>
                </c:pt>
                <c:pt idx="1580">
                  <c:v>3.8388069999999996</c:v>
                </c:pt>
                <c:pt idx="1581">
                  <c:v>3.8396289999999995</c:v>
                </c:pt>
                <c:pt idx="1582">
                  <c:v>3.7476140000000004</c:v>
                </c:pt>
                <c:pt idx="1583">
                  <c:v>3.7427190000000001</c:v>
                </c:pt>
                <c:pt idx="1584">
                  <c:v>3.955184</c:v>
                </c:pt>
                <c:pt idx="1585">
                  <c:v>3.7419470000000001</c:v>
                </c:pt>
                <c:pt idx="1586">
                  <c:v>3.7281010000000006</c:v>
                </c:pt>
                <c:pt idx="1587">
                  <c:v>3.806111</c:v>
                </c:pt>
                <c:pt idx="1588">
                  <c:v>3.7525049999999998</c:v>
                </c:pt>
                <c:pt idx="1589">
                  <c:v>3.7525270000000002</c:v>
                </c:pt>
                <c:pt idx="1590">
                  <c:v>3.7377060000000002</c:v>
                </c:pt>
                <c:pt idx="1591">
                  <c:v>3.6934140000000002</c:v>
                </c:pt>
                <c:pt idx="1592">
                  <c:v>3.7434150000000002</c:v>
                </c:pt>
                <c:pt idx="1593">
                  <c:v>3.7637689999999999</c:v>
                </c:pt>
                <c:pt idx="1594">
                  <c:v>3.8060239999999994</c:v>
                </c:pt>
                <c:pt idx="1595">
                  <c:v>3.7862269999999998</c:v>
                </c:pt>
                <c:pt idx="1596">
                  <c:v>3.8646469999999997</c:v>
                </c:pt>
                <c:pt idx="1597">
                  <c:v>3.7960240000000001</c:v>
                </c:pt>
                <c:pt idx="1598">
                  <c:v>3.8372289999999993</c:v>
                </c:pt>
                <c:pt idx="1599">
                  <c:v>3.7876970000000005</c:v>
                </c:pt>
                <c:pt idx="1600">
                  <c:v>3.8062459999999989</c:v>
                </c:pt>
                <c:pt idx="1601">
                  <c:v>3.7737059999999998</c:v>
                </c:pt>
                <c:pt idx="1602">
                  <c:v>3.7838710000000004</c:v>
                </c:pt>
                <c:pt idx="1603">
                  <c:v>3.8006689999999996</c:v>
                </c:pt>
                <c:pt idx="1604">
                  <c:v>3.7499320000000003</c:v>
                </c:pt>
                <c:pt idx="1605">
                  <c:v>3.7879780000000003</c:v>
                </c:pt>
                <c:pt idx="1606">
                  <c:v>3.7980149999999999</c:v>
                </c:pt>
                <c:pt idx="1607">
                  <c:v>3.7368469999999996</c:v>
                </c:pt>
                <c:pt idx="1608">
                  <c:v>3.7581899999999999</c:v>
                </c:pt>
                <c:pt idx="1609">
                  <c:v>3.8016799999999997</c:v>
                </c:pt>
                <c:pt idx="1610">
                  <c:v>3.9086349999999999</c:v>
                </c:pt>
                <c:pt idx="1611">
                  <c:v>3.8089079999999997</c:v>
                </c:pt>
                <c:pt idx="1612">
                  <c:v>3.7853250000000003</c:v>
                </c:pt>
                <c:pt idx="1613">
                  <c:v>3.8515099999999998</c:v>
                </c:pt>
                <c:pt idx="1614">
                  <c:v>3.8150949999999995</c:v>
                </c:pt>
                <c:pt idx="1615">
                  <c:v>3.7596509999999994</c:v>
                </c:pt>
                <c:pt idx="1616">
                  <c:v>3.7896610000000002</c:v>
                </c:pt>
                <c:pt idx="1617">
                  <c:v>3.716316</c:v>
                </c:pt>
                <c:pt idx="1618">
                  <c:v>3.823779</c:v>
                </c:pt>
                <c:pt idx="1619">
                  <c:v>3.7511169999999998</c:v>
                </c:pt>
                <c:pt idx="1620">
                  <c:v>3.7968619999999995</c:v>
                </c:pt>
                <c:pt idx="1621">
                  <c:v>3.706378</c:v>
                </c:pt>
                <c:pt idx="1622">
                  <c:v>3.6962719999999996</c:v>
                </c:pt>
                <c:pt idx="1623">
                  <c:v>3.7371710000000005</c:v>
                </c:pt>
                <c:pt idx="1624">
                  <c:v>3.8182459999999989</c:v>
                </c:pt>
                <c:pt idx="1625">
                  <c:v>3.7424529999999994</c:v>
                </c:pt>
                <c:pt idx="1626">
                  <c:v>3.749066</c:v>
                </c:pt>
                <c:pt idx="1627">
                  <c:v>3.7584569999999995</c:v>
                </c:pt>
                <c:pt idx="1628">
                  <c:v>3.7950589999999997</c:v>
                </c:pt>
                <c:pt idx="1629">
                  <c:v>3.7467009999999998</c:v>
                </c:pt>
                <c:pt idx="1630">
                  <c:v>3.7977970000000005</c:v>
                </c:pt>
                <c:pt idx="1631">
                  <c:v>3.8154669999999991</c:v>
                </c:pt>
                <c:pt idx="1632">
                  <c:v>3.8221759999999994</c:v>
                </c:pt>
                <c:pt idx="1633">
                  <c:v>3.78227</c:v>
                </c:pt>
                <c:pt idx="1634">
                  <c:v>3.8279899999999998</c:v>
                </c:pt>
                <c:pt idx="1635">
                  <c:v>3.761647</c:v>
                </c:pt>
                <c:pt idx="1636">
                  <c:v>3.6994609999999994</c:v>
                </c:pt>
                <c:pt idx="1637">
                  <c:v>3.7764989999999994</c:v>
                </c:pt>
                <c:pt idx="1638">
                  <c:v>3.7870720000000002</c:v>
                </c:pt>
                <c:pt idx="1639">
                  <c:v>3.8370869999999995</c:v>
                </c:pt>
                <c:pt idx="1640">
                  <c:v>3.7998129999999994</c:v>
                </c:pt>
                <c:pt idx="1641">
                  <c:v>3.7564469999999996</c:v>
                </c:pt>
                <c:pt idx="1642">
                  <c:v>3.7560910000000001</c:v>
                </c:pt>
                <c:pt idx="1643">
                  <c:v>3.8003960000000001</c:v>
                </c:pt>
                <c:pt idx="1644">
                  <c:v>3.7529529999999998</c:v>
                </c:pt>
                <c:pt idx="1645">
                  <c:v>3.8243320000000001</c:v>
                </c:pt>
                <c:pt idx="1646">
                  <c:v>3.785155</c:v>
                </c:pt>
                <c:pt idx="1647">
                  <c:v>3.7037789999999999</c:v>
                </c:pt>
                <c:pt idx="1648">
                  <c:v>3.7975409999999998</c:v>
                </c:pt>
                <c:pt idx="1649">
                  <c:v>3.7637810000000003</c:v>
                </c:pt>
                <c:pt idx="1650">
                  <c:v>3.8599809999999994</c:v>
                </c:pt>
                <c:pt idx="1651">
                  <c:v>3.8209019999999998</c:v>
                </c:pt>
                <c:pt idx="1652">
                  <c:v>3.7353320000000001</c:v>
                </c:pt>
                <c:pt idx="1653">
                  <c:v>3.845834</c:v>
                </c:pt>
                <c:pt idx="1654">
                  <c:v>3.7514699999999994</c:v>
                </c:pt>
                <c:pt idx="1655">
                  <c:v>3.8317899999999994</c:v>
                </c:pt>
                <c:pt idx="1656">
                  <c:v>3.8275640000000002</c:v>
                </c:pt>
                <c:pt idx="1657">
                  <c:v>3.7567300000000001</c:v>
                </c:pt>
                <c:pt idx="1658">
                  <c:v>3.903203</c:v>
                </c:pt>
                <c:pt idx="1659">
                  <c:v>3.7220679999999997</c:v>
                </c:pt>
                <c:pt idx="1660">
                  <c:v>3.664749</c:v>
                </c:pt>
                <c:pt idx="1661">
                  <c:v>3.7951820000000001</c:v>
                </c:pt>
                <c:pt idx="1662">
                  <c:v>3.736494</c:v>
                </c:pt>
                <c:pt idx="1663">
                  <c:v>3.7771460000000001</c:v>
                </c:pt>
                <c:pt idx="1664">
                  <c:v>3.7550059999999994</c:v>
                </c:pt>
                <c:pt idx="1665">
                  <c:v>3.7092209999999999</c:v>
                </c:pt>
                <c:pt idx="1666">
                  <c:v>3.8116949999999994</c:v>
                </c:pt>
                <c:pt idx="1667">
                  <c:v>3.6826409999999994</c:v>
                </c:pt>
                <c:pt idx="1668">
                  <c:v>3.7346370000000002</c:v>
                </c:pt>
                <c:pt idx="1669">
                  <c:v>3.7433489999999998</c:v>
                </c:pt>
                <c:pt idx="1670">
                  <c:v>3.7723100000000001</c:v>
                </c:pt>
                <c:pt idx="1671">
                  <c:v>3.8744759999999996</c:v>
                </c:pt>
                <c:pt idx="1672">
                  <c:v>3.8591619999999995</c:v>
                </c:pt>
                <c:pt idx="1673">
                  <c:v>3.8246049999999996</c:v>
                </c:pt>
                <c:pt idx="1674">
                  <c:v>3.6962619999999995</c:v>
                </c:pt>
                <c:pt idx="1675">
                  <c:v>3.7811469999999998</c:v>
                </c:pt>
                <c:pt idx="1676">
                  <c:v>3.7684350000000002</c:v>
                </c:pt>
                <c:pt idx="1677">
                  <c:v>3.7483120000000003</c:v>
                </c:pt>
                <c:pt idx="1678">
                  <c:v>3.8236549999999996</c:v>
                </c:pt>
                <c:pt idx="1679">
                  <c:v>3.7218679999999997</c:v>
                </c:pt>
                <c:pt idx="1680">
                  <c:v>3.7391000000000001</c:v>
                </c:pt>
                <c:pt idx="1681">
                  <c:v>3.728885</c:v>
                </c:pt>
                <c:pt idx="1682">
                  <c:v>3.7521749999999998</c:v>
                </c:pt>
                <c:pt idx="1683">
                  <c:v>3.795925</c:v>
                </c:pt>
                <c:pt idx="1684">
                  <c:v>3.8159649999999994</c:v>
                </c:pt>
                <c:pt idx="1685">
                  <c:v>3.7497199999999999</c:v>
                </c:pt>
                <c:pt idx="1686">
                  <c:v>3.8830640000000001</c:v>
                </c:pt>
                <c:pt idx="1687">
                  <c:v>3.8274309999999998</c:v>
                </c:pt>
                <c:pt idx="1688">
                  <c:v>3.7991429999999995</c:v>
                </c:pt>
                <c:pt idx="1689">
                  <c:v>3.8213729999999995</c:v>
                </c:pt>
                <c:pt idx="1690">
                  <c:v>3.7567879999999998</c:v>
                </c:pt>
                <c:pt idx="1691">
                  <c:v>3.6986019999999997</c:v>
                </c:pt>
                <c:pt idx="1692">
                  <c:v>3.8064839999999998</c:v>
                </c:pt>
                <c:pt idx="1693">
                  <c:v>3.7613629999999998</c:v>
                </c:pt>
                <c:pt idx="1694">
                  <c:v>3.7777569999999998</c:v>
                </c:pt>
                <c:pt idx="1695">
                  <c:v>3.7081230000000005</c:v>
                </c:pt>
                <c:pt idx="1696">
                  <c:v>3.7393230000000002</c:v>
                </c:pt>
                <c:pt idx="1697">
                  <c:v>3.769746</c:v>
                </c:pt>
                <c:pt idx="1698">
                  <c:v>3.824757</c:v>
                </c:pt>
                <c:pt idx="1699">
                  <c:v>3.7448260000000002</c:v>
                </c:pt>
                <c:pt idx="1700">
                  <c:v>3.7135199999999999</c:v>
                </c:pt>
                <c:pt idx="1701">
                  <c:v>3.7239310000000003</c:v>
                </c:pt>
                <c:pt idx="1702">
                  <c:v>3.7528049999999995</c:v>
                </c:pt>
                <c:pt idx="1703">
                  <c:v>3.8720379999999994</c:v>
                </c:pt>
                <c:pt idx="1704">
                  <c:v>3.7689040000000005</c:v>
                </c:pt>
                <c:pt idx="1705">
                  <c:v>3.7132770000000002</c:v>
                </c:pt>
                <c:pt idx="1706">
                  <c:v>3.7233880000000004</c:v>
                </c:pt>
                <c:pt idx="1707">
                  <c:v>3.7944459999999998</c:v>
                </c:pt>
                <c:pt idx="1708">
                  <c:v>3.754467</c:v>
                </c:pt>
                <c:pt idx="1709">
                  <c:v>3.7669670000000002</c:v>
                </c:pt>
                <c:pt idx="1710">
                  <c:v>3.7306949999999999</c:v>
                </c:pt>
                <c:pt idx="1711">
                  <c:v>3.7912789999999994</c:v>
                </c:pt>
                <c:pt idx="1712">
                  <c:v>3.7672020000000002</c:v>
                </c:pt>
                <c:pt idx="1713">
                  <c:v>3.8511479999999993</c:v>
                </c:pt>
                <c:pt idx="1714">
                  <c:v>3.8067219999999997</c:v>
                </c:pt>
                <c:pt idx="1715">
                  <c:v>3.771557</c:v>
                </c:pt>
                <c:pt idx="1716">
                  <c:v>3.7296230000000001</c:v>
                </c:pt>
                <c:pt idx="1717">
                  <c:v>3.8627089999999997</c:v>
                </c:pt>
                <c:pt idx="1718">
                  <c:v>3.778162</c:v>
                </c:pt>
                <c:pt idx="1719">
                  <c:v>3.7994409999999994</c:v>
                </c:pt>
                <c:pt idx="1720">
                  <c:v>3.7251220000000003</c:v>
                </c:pt>
                <c:pt idx="1721">
                  <c:v>3.801523</c:v>
                </c:pt>
                <c:pt idx="1722">
                  <c:v>3.7191049999999999</c:v>
                </c:pt>
                <c:pt idx="1723">
                  <c:v>3.7249759999999998</c:v>
                </c:pt>
                <c:pt idx="1724">
                  <c:v>3.8883200000000002</c:v>
                </c:pt>
                <c:pt idx="1725">
                  <c:v>3.7064979999999998</c:v>
                </c:pt>
                <c:pt idx="1726">
                  <c:v>3.877732</c:v>
                </c:pt>
                <c:pt idx="1727">
                  <c:v>3.7307809999999999</c:v>
                </c:pt>
                <c:pt idx="1728">
                  <c:v>3.7702619999999998</c:v>
                </c:pt>
                <c:pt idx="1729">
                  <c:v>3.8707739999999995</c:v>
                </c:pt>
                <c:pt idx="1730">
                  <c:v>3.7386279999999998</c:v>
                </c:pt>
                <c:pt idx="1731">
                  <c:v>3.793647</c:v>
                </c:pt>
                <c:pt idx="1732">
                  <c:v>3.7301470000000001</c:v>
                </c:pt>
                <c:pt idx="1733">
                  <c:v>3.7774519999999998</c:v>
                </c:pt>
                <c:pt idx="1734">
                  <c:v>3.8434549999999996</c:v>
                </c:pt>
                <c:pt idx="1735">
                  <c:v>3.765657</c:v>
                </c:pt>
                <c:pt idx="1736">
                  <c:v>3.7230650000000001</c:v>
                </c:pt>
                <c:pt idx="1737">
                  <c:v>3.687808</c:v>
                </c:pt>
                <c:pt idx="1738">
                  <c:v>3.8143749999999996</c:v>
                </c:pt>
                <c:pt idx="1739">
                  <c:v>3.7296990000000001</c:v>
                </c:pt>
                <c:pt idx="1740">
                  <c:v>3.715033</c:v>
                </c:pt>
                <c:pt idx="1741">
                  <c:v>3.7039580000000001</c:v>
                </c:pt>
                <c:pt idx="1742">
                  <c:v>3.7772649999999999</c:v>
                </c:pt>
                <c:pt idx="1743">
                  <c:v>3.8291059999999995</c:v>
                </c:pt>
                <c:pt idx="1744">
                  <c:v>3.7573479999999999</c:v>
                </c:pt>
                <c:pt idx="1745">
                  <c:v>3.7787649999999999</c:v>
                </c:pt>
                <c:pt idx="1746">
                  <c:v>3.7928869999999995</c:v>
                </c:pt>
                <c:pt idx="1747">
                  <c:v>3.7658529999999995</c:v>
                </c:pt>
                <c:pt idx="1748">
                  <c:v>3.791398</c:v>
                </c:pt>
                <c:pt idx="1749">
                  <c:v>3.8378349999999997</c:v>
                </c:pt>
                <c:pt idx="1750">
                  <c:v>3.8053699999999995</c:v>
                </c:pt>
                <c:pt idx="1751">
                  <c:v>3.7188469999999993</c:v>
                </c:pt>
                <c:pt idx="1752">
                  <c:v>3.8188379999999995</c:v>
                </c:pt>
                <c:pt idx="1753">
                  <c:v>3.7483330000000006</c:v>
                </c:pt>
                <c:pt idx="1754">
                  <c:v>3.7875570000000005</c:v>
                </c:pt>
                <c:pt idx="1755">
                  <c:v>3.7636959999999999</c:v>
                </c:pt>
                <c:pt idx="1756">
                  <c:v>3.7797149999999999</c:v>
                </c:pt>
                <c:pt idx="1757">
                  <c:v>3.8363969999999994</c:v>
                </c:pt>
                <c:pt idx="1758">
                  <c:v>3.770966</c:v>
                </c:pt>
                <c:pt idx="1759">
                  <c:v>3.7632829999999999</c:v>
                </c:pt>
                <c:pt idx="1760">
                  <c:v>3.7337030000000002</c:v>
                </c:pt>
                <c:pt idx="1761">
                  <c:v>3.7491059999999998</c:v>
                </c:pt>
                <c:pt idx="1762">
                  <c:v>3.7414299999999998</c:v>
                </c:pt>
                <c:pt idx="1763">
                  <c:v>3.7512559999999997</c:v>
                </c:pt>
                <c:pt idx="1764">
                  <c:v>3.860833</c:v>
                </c:pt>
                <c:pt idx="1765">
                  <c:v>3.7830089999999998</c:v>
                </c:pt>
                <c:pt idx="1766">
                  <c:v>3.761663</c:v>
                </c:pt>
                <c:pt idx="1767">
                  <c:v>3.8183579999999995</c:v>
                </c:pt>
                <c:pt idx="1768">
                  <c:v>3.7767819999999999</c:v>
                </c:pt>
                <c:pt idx="1769">
                  <c:v>3.7846630000000001</c:v>
                </c:pt>
                <c:pt idx="1770">
                  <c:v>3.7918439999999998</c:v>
                </c:pt>
                <c:pt idx="1771">
                  <c:v>3.6755330000000002</c:v>
                </c:pt>
                <c:pt idx="1772">
                  <c:v>3.8888240000000001</c:v>
                </c:pt>
                <c:pt idx="1773">
                  <c:v>3.7300209999999998</c:v>
                </c:pt>
                <c:pt idx="1774">
                  <c:v>3.8376989999999997</c:v>
                </c:pt>
                <c:pt idx="1775">
                  <c:v>3.8397839999999994</c:v>
                </c:pt>
                <c:pt idx="1776">
                  <c:v>3.7998189999999994</c:v>
                </c:pt>
                <c:pt idx="1777">
                  <c:v>3.8596739999999996</c:v>
                </c:pt>
                <c:pt idx="1778">
                  <c:v>3.766267</c:v>
                </c:pt>
                <c:pt idx="1779">
                  <c:v>3.9213770000000001</c:v>
                </c:pt>
                <c:pt idx="1780">
                  <c:v>3.8261479999999994</c:v>
                </c:pt>
                <c:pt idx="1781">
                  <c:v>3.8669119999999997</c:v>
                </c:pt>
                <c:pt idx="1782">
                  <c:v>3.6932200000000002</c:v>
                </c:pt>
                <c:pt idx="1783">
                  <c:v>3.7858879999999999</c:v>
                </c:pt>
                <c:pt idx="1784">
                  <c:v>3.8206829999999994</c:v>
                </c:pt>
                <c:pt idx="1785">
                  <c:v>3.6785369999999999</c:v>
                </c:pt>
                <c:pt idx="1786">
                  <c:v>3.8697110000000001</c:v>
                </c:pt>
                <c:pt idx="1787">
                  <c:v>3.6873870000000006</c:v>
                </c:pt>
                <c:pt idx="1788">
                  <c:v>3.6931710000000004</c:v>
                </c:pt>
                <c:pt idx="1789">
                  <c:v>3.7995549999999998</c:v>
                </c:pt>
                <c:pt idx="1790">
                  <c:v>3.8097910000000001</c:v>
                </c:pt>
                <c:pt idx="1791">
                  <c:v>3.728208</c:v>
                </c:pt>
                <c:pt idx="1792">
                  <c:v>3.7931200000000005</c:v>
                </c:pt>
                <c:pt idx="1793">
                  <c:v>3.7477940000000003</c:v>
                </c:pt>
                <c:pt idx="1794">
                  <c:v>3.824754</c:v>
                </c:pt>
                <c:pt idx="1795">
                  <c:v>3.7286600000000001</c:v>
                </c:pt>
                <c:pt idx="1796">
                  <c:v>3.7466919999999999</c:v>
                </c:pt>
                <c:pt idx="1797">
                  <c:v>3.7531350000000003</c:v>
                </c:pt>
                <c:pt idx="1798">
                  <c:v>3.8171140000000001</c:v>
                </c:pt>
                <c:pt idx="1799">
                  <c:v>3.8011649999999997</c:v>
                </c:pt>
                <c:pt idx="1800">
                  <c:v>3.7962259999999994</c:v>
                </c:pt>
                <c:pt idx="1801">
                  <c:v>3.7438350000000002</c:v>
                </c:pt>
                <c:pt idx="1802">
                  <c:v>3.7347830000000002</c:v>
                </c:pt>
                <c:pt idx="1803">
                  <c:v>3.8085770000000001</c:v>
                </c:pt>
                <c:pt idx="1804">
                  <c:v>3.8188919999999995</c:v>
                </c:pt>
                <c:pt idx="1805">
                  <c:v>3.7898809999999998</c:v>
                </c:pt>
                <c:pt idx="1806">
                  <c:v>3.7463929999999999</c:v>
                </c:pt>
                <c:pt idx="1807">
                  <c:v>3.7512249999999998</c:v>
                </c:pt>
                <c:pt idx="1808">
                  <c:v>3.7365689999999994</c:v>
                </c:pt>
                <c:pt idx="1809">
                  <c:v>3.7668710000000001</c:v>
                </c:pt>
                <c:pt idx="1810">
                  <c:v>3.7922729999999993</c:v>
                </c:pt>
                <c:pt idx="1811">
                  <c:v>3.7562859999999993</c:v>
                </c:pt>
                <c:pt idx="1812">
                  <c:v>3.775318</c:v>
                </c:pt>
                <c:pt idx="1813">
                  <c:v>3.778095</c:v>
                </c:pt>
                <c:pt idx="1814">
                  <c:v>3.803623</c:v>
                </c:pt>
                <c:pt idx="1815">
                  <c:v>3.7207499999999998</c:v>
                </c:pt>
                <c:pt idx="1816">
                  <c:v>3.7869790000000001</c:v>
                </c:pt>
                <c:pt idx="1817">
                  <c:v>3.7281820000000003</c:v>
                </c:pt>
                <c:pt idx="1818">
                  <c:v>3.7089799999999999</c:v>
                </c:pt>
                <c:pt idx="1819">
                  <c:v>3.860954</c:v>
                </c:pt>
                <c:pt idx="1820">
                  <c:v>3.7400730000000002</c:v>
                </c:pt>
                <c:pt idx="1821">
                  <c:v>3.8075860000000001</c:v>
                </c:pt>
                <c:pt idx="1822">
                  <c:v>3.8144199999999997</c:v>
                </c:pt>
                <c:pt idx="1823">
                  <c:v>3.8580289999999997</c:v>
                </c:pt>
                <c:pt idx="1824">
                  <c:v>3.7844850000000001</c:v>
                </c:pt>
                <c:pt idx="1825">
                  <c:v>3.7892730000000001</c:v>
                </c:pt>
                <c:pt idx="1826">
                  <c:v>3.7924089999999997</c:v>
                </c:pt>
                <c:pt idx="1827">
                  <c:v>3.8116849999999993</c:v>
                </c:pt>
                <c:pt idx="1828">
                  <c:v>3.7042220000000001</c:v>
                </c:pt>
                <c:pt idx="1829">
                  <c:v>3.7757139999999998</c:v>
                </c:pt>
                <c:pt idx="1830">
                  <c:v>3.7021299999999999</c:v>
                </c:pt>
                <c:pt idx="1831">
                  <c:v>3.7551049999999999</c:v>
                </c:pt>
                <c:pt idx="1832">
                  <c:v>3.804392</c:v>
                </c:pt>
                <c:pt idx="1833">
                  <c:v>3.779417</c:v>
                </c:pt>
                <c:pt idx="1834">
                  <c:v>3.7912179999999998</c:v>
                </c:pt>
                <c:pt idx="1835">
                  <c:v>3.7637689999999999</c:v>
                </c:pt>
                <c:pt idx="1836">
                  <c:v>3.6987040000000002</c:v>
                </c:pt>
                <c:pt idx="1837">
                  <c:v>3.813723</c:v>
                </c:pt>
                <c:pt idx="1838">
                  <c:v>3.7890090000000001</c:v>
                </c:pt>
                <c:pt idx="1839">
                  <c:v>3.830646999999999</c:v>
                </c:pt>
                <c:pt idx="1840">
                  <c:v>3.7962879999999997</c:v>
                </c:pt>
                <c:pt idx="1841">
                  <c:v>3.798257</c:v>
                </c:pt>
                <c:pt idx="1842">
                  <c:v>3.7294390000000002</c:v>
                </c:pt>
                <c:pt idx="1843">
                  <c:v>3.7917290000000001</c:v>
                </c:pt>
                <c:pt idx="1844">
                  <c:v>3.8616269999999995</c:v>
                </c:pt>
                <c:pt idx="1845">
                  <c:v>3.7521649999999998</c:v>
                </c:pt>
                <c:pt idx="1846">
                  <c:v>3.7603110000000006</c:v>
                </c:pt>
                <c:pt idx="1847">
                  <c:v>3.7479890000000005</c:v>
                </c:pt>
                <c:pt idx="1848">
                  <c:v>3.8332529999999996</c:v>
                </c:pt>
                <c:pt idx="1849">
                  <c:v>3.8306099999999996</c:v>
                </c:pt>
                <c:pt idx="1850">
                  <c:v>3.7483499999999998</c:v>
                </c:pt>
                <c:pt idx="1851">
                  <c:v>3.783048</c:v>
                </c:pt>
                <c:pt idx="1852">
                  <c:v>3.8231479999999998</c:v>
                </c:pt>
                <c:pt idx="1853">
                  <c:v>3.7948559999999993</c:v>
                </c:pt>
                <c:pt idx="1854">
                  <c:v>3.7991100000000002</c:v>
                </c:pt>
                <c:pt idx="1855">
                  <c:v>3.7750919999999999</c:v>
                </c:pt>
                <c:pt idx="1856">
                  <c:v>3.7095270000000005</c:v>
                </c:pt>
                <c:pt idx="1857">
                  <c:v>3.6859280000000001</c:v>
                </c:pt>
                <c:pt idx="1858">
                  <c:v>3.893996</c:v>
                </c:pt>
                <c:pt idx="1859">
                  <c:v>3.8730370000000001</c:v>
                </c:pt>
                <c:pt idx="1860">
                  <c:v>3.6557339999999998</c:v>
                </c:pt>
                <c:pt idx="1861">
                  <c:v>3.8134969999999995</c:v>
                </c:pt>
                <c:pt idx="1862">
                  <c:v>3.8346669999999996</c:v>
                </c:pt>
                <c:pt idx="1863">
                  <c:v>2.7674180000000002</c:v>
                </c:pt>
                <c:pt idx="1864">
                  <c:v>1.4252699999999998</c:v>
                </c:pt>
                <c:pt idx="1865">
                  <c:v>1.4584969999999997</c:v>
                </c:pt>
                <c:pt idx="1866">
                  <c:v>1.8456859999999999</c:v>
                </c:pt>
                <c:pt idx="1867">
                  <c:v>1.8475209999999997</c:v>
                </c:pt>
                <c:pt idx="1868">
                  <c:v>1.8286309999999999</c:v>
                </c:pt>
                <c:pt idx="1869">
                  <c:v>1.8319209999999997</c:v>
                </c:pt>
                <c:pt idx="1870">
                  <c:v>1.833167</c:v>
                </c:pt>
                <c:pt idx="1871">
                  <c:v>1.8298079999999999</c:v>
                </c:pt>
                <c:pt idx="1872">
                  <c:v>1.8114279999999998</c:v>
                </c:pt>
                <c:pt idx="1873">
                  <c:v>1.8487239999999998</c:v>
                </c:pt>
                <c:pt idx="1874">
                  <c:v>1.8371239999999998</c:v>
                </c:pt>
                <c:pt idx="1875">
                  <c:v>1.8362769999999999</c:v>
                </c:pt>
                <c:pt idx="1876">
                  <c:v>1.855915</c:v>
                </c:pt>
                <c:pt idx="1877">
                  <c:v>1.844522</c:v>
                </c:pt>
                <c:pt idx="1878">
                  <c:v>1.8401730000000001</c:v>
                </c:pt>
                <c:pt idx="1879">
                  <c:v>1.8322339999999999</c:v>
                </c:pt>
                <c:pt idx="1880">
                  <c:v>1.829356</c:v>
                </c:pt>
                <c:pt idx="1881">
                  <c:v>1.8410359999999999</c:v>
                </c:pt>
                <c:pt idx="1882">
                  <c:v>1.8399729999999999</c:v>
                </c:pt>
                <c:pt idx="1883">
                  <c:v>1.8302870000000002</c:v>
                </c:pt>
                <c:pt idx="1884">
                  <c:v>1.833742</c:v>
                </c:pt>
                <c:pt idx="1885">
                  <c:v>1.8440080000000001</c:v>
                </c:pt>
                <c:pt idx="1886">
                  <c:v>1.852109</c:v>
                </c:pt>
                <c:pt idx="1887">
                  <c:v>1.8338189999999999</c:v>
                </c:pt>
                <c:pt idx="1888">
                  <c:v>1.8163469999999999</c:v>
                </c:pt>
                <c:pt idx="1889">
                  <c:v>1.835337</c:v>
                </c:pt>
                <c:pt idx="1890">
                  <c:v>1.841442</c:v>
                </c:pt>
                <c:pt idx="1891">
                  <c:v>1.832643</c:v>
                </c:pt>
                <c:pt idx="1892">
                  <c:v>1.838916</c:v>
                </c:pt>
                <c:pt idx="1893">
                  <c:v>1.8419779999999999</c:v>
                </c:pt>
                <c:pt idx="1894">
                  <c:v>1.8482470000000002</c:v>
                </c:pt>
                <c:pt idx="1895">
                  <c:v>1.8239839999999998</c:v>
                </c:pt>
                <c:pt idx="1896">
                  <c:v>1.8362780000000001</c:v>
                </c:pt>
                <c:pt idx="1897">
                  <c:v>1.85693</c:v>
                </c:pt>
                <c:pt idx="1898">
                  <c:v>1.8378409999999998</c:v>
                </c:pt>
                <c:pt idx="1899">
                  <c:v>1.838776</c:v>
                </c:pt>
                <c:pt idx="1900">
                  <c:v>1.852101</c:v>
                </c:pt>
                <c:pt idx="1901">
                  <c:v>1.8557399999999997</c:v>
                </c:pt>
                <c:pt idx="1902">
                  <c:v>1.8323659999999999</c:v>
                </c:pt>
                <c:pt idx="1903">
                  <c:v>1.8394219999999997</c:v>
                </c:pt>
                <c:pt idx="1904">
                  <c:v>1.832298</c:v>
                </c:pt>
                <c:pt idx="1905">
                  <c:v>1.8405989999999999</c:v>
                </c:pt>
                <c:pt idx="1906">
                  <c:v>1.842509</c:v>
                </c:pt>
                <c:pt idx="1907">
                  <c:v>1.849537</c:v>
                </c:pt>
                <c:pt idx="1908">
                  <c:v>1.8338349999999999</c:v>
                </c:pt>
                <c:pt idx="1909">
                  <c:v>1.8395939999999997</c:v>
                </c:pt>
                <c:pt idx="1910">
                  <c:v>1.8380560000000001</c:v>
                </c:pt>
                <c:pt idx="1911">
                  <c:v>1.8352199999999999</c:v>
                </c:pt>
                <c:pt idx="1912">
                  <c:v>1.83426</c:v>
                </c:pt>
                <c:pt idx="1913">
                  <c:v>1.836311</c:v>
                </c:pt>
                <c:pt idx="1914">
                  <c:v>1.8669570000000002</c:v>
                </c:pt>
                <c:pt idx="1915">
                  <c:v>1.8309389999999999</c:v>
                </c:pt>
                <c:pt idx="1916">
                  <c:v>1.837785</c:v>
                </c:pt>
                <c:pt idx="1917">
                  <c:v>1.8302689999999999</c:v>
                </c:pt>
                <c:pt idx="1918">
                  <c:v>1.841315</c:v>
                </c:pt>
                <c:pt idx="1919">
                  <c:v>1.844309</c:v>
                </c:pt>
                <c:pt idx="1920">
                  <c:v>1.8376759999999999</c:v>
                </c:pt>
                <c:pt idx="1921">
                  <c:v>1.8404860000000001</c:v>
                </c:pt>
                <c:pt idx="1922">
                  <c:v>1.8298759999999998</c:v>
                </c:pt>
                <c:pt idx="1923">
                  <c:v>1.8260160000000001</c:v>
                </c:pt>
                <c:pt idx="1924">
                  <c:v>1.8460530000000002</c:v>
                </c:pt>
                <c:pt idx="1925">
                  <c:v>1.8579809999999999</c:v>
                </c:pt>
                <c:pt idx="1926">
                  <c:v>1.8240730000000001</c:v>
                </c:pt>
                <c:pt idx="1927">
                  <c:v>1.840211</c:v>
                </c:pt>
                <c:pt idx="1928">
                  <c:v>1.8471569999999999</c:v>
                </c:pt>
                <c:pt idx="1929">
                  <c:v>1.8336279999999998</c:v>
                </c:pt>
                <c:pt idx="1930">
                  <c:v>1.839183</c:v>
                </c:pt>
                <c:pt idx="1931">
                  <c:v>1.8299509999999999</c:v>
                </c:pt>
                <c:pt idx="1932">
                  <c:v>1.851151</c:v>
                </c:pt>
                <c:pt idx="1933">
                  <c:v>1.8302769999999999</c:v>
                </c:pt>
                <c:pt idx="1934">
                  <c:v>1.834149</c:v>
                </c:pt>
                <c:pt idx="1935">
                  <c:v>1.820208</c:v>
                </c:pt>
                <c:pt idx="1936">
                  <c:v>1.8494259999999998</c:v>
                </c:pt>
                <c:pt idx="1937">
                  <c:v>1.8482590000000001</c:v>
                </c:pt>
                <c:pt idx="1938">
                  <c:v>1.8391789999999999</c:v>
                </c:pt>
                <c:pt idx="1939">
                  <c:v>1.8355699999999997</c:v>
                </c:pt>
                <c:pt idx="1940">
                  <c:v>1.8457679999999999</c:v>
                </c:pt>
                <c:pt idx="1941">
                  <c:v>1.8465560000000001</c:v>
                </c:pt>
                <c:pt idx="1942">
                  <c:v>1.8225100000000001</c:v>
                </c:pt>
                <c:pt idx="1943">
                  <c:v>1.8503229999999999</c:v>
                </c:pt>
                <c:pt idx="1944">
                  <c:v>1.8384870000000002</c:v>
                </c:pt>
                <c:pt idx="1945">
                  <c:v>1.8532929999999999</c:v>
                </c:pt>
                <c:pt idx="1946">
                  <c:v>1.8355170000000001</c:v>
                </c:pt>
                <c:pt idx="1947">
                  <c:v>1.8340180000000001</c:v>
                </c:pt>
                <c:pt idx="1948">
                  <c:v>1.8260120000000002</c:v>
                </c:pt>
                <c:pt idx="1949">
                  <c:v>1.849656</c:v>
                </c:pt>
                <c:pt idx="1950">
                  <c:v>1.840835</c:v>
                </c:pt>
                <c:pt idx="1951">
                  <c:v>1.850525</c:v>
                </c:pt>
                <c:pt idx="1952">
                  <c:v>1.8340190000000001</c:v>
                </c:pt>
                <c:pt idx="1953">
                  <c:v>1.847345</c:v>
                </c:pt>
                <c:pt idx="1954">
                  <c:v>1.8450339999999998</c:v>
                </c:pt>
                <c:pt idx="1955">
                  <c:v>1.83118</c:v>
                </c:pt>
                <c:pt idx="1956">
                  <c:v>1.8485039999999999</c:v>
                </c:pt>
                <c:pt idx="1957">
                  <c:v>1.8463470000000002</c:v>
                </c:pt>
                <c:pt idx="1958">
                  <c:v>1.847448</c:v>
                </c:pt>
                <c:pt idx="1959">
                  <c:v>1.8261149999999999</c:v>
                </c:pt>
                <c:pt idx="1960">
                  <c:v>1.828881</c:v>
                </c:pt>
                <c:pt idx="1961">
                  <c:v>1.8303580000000002</c:v>
                </c:pt>
                <c:pt idx="1962">
                  <c:v>1.830795</c:v>
                </c:pt>
                <c:pt idx="1963">
                  <c:v>1.8346289999999998</c:v>
                </c:pt>
                <c:pt idx="1964">
                  <c:v>1.8444860000000001</c:v>
                </c:pt>
                <c:pt idx="1965">
                  <c:v>1.8423570000000002</c:v>
                </c:pt>
                <c:pt idx="1966">
                  <c:v>1.838946</c:v>
                </c:pt>
                <c:pt idx="1967">
                  <c:v>1.8475439999999999</c:v>
                </c:pt>
                <c:pt idx="1968">
                  <c:v>1.841542</c:v>
                </c:pt>
                <c:pt idx="1969">
                  <c:v>1.834937</c:v>
                </c:pt>
                <c:pt idx="1970">
                  <c:v>1.8461350000000001</c:v>
                </c:pt>
                <c:pt idx="1971">
                  <c:v>1.8459289999999997</c:v>
                </c:pt>
                <c:pt idx="1972">
                  <c:v>1.8299199999999998</c:v>
                </c:pt>
                <c:pt idx="1973">
                  <c:v>1.8432739999999999</c:v>
                </c:pt>
                <c:pt idx="1974">
                  <c:v>1.857243</c:v>
                </c:pt>
                <c:pt idx="1975">
                  <c:v>1.8345450000000001</c:v>
                </c:pt>
                <c:pt idx="1976">
                  <c:v>1.8476999999999997</c:v>
                </c:pt>
                <c:pt idx="1977">
                  <c:v>1.8461730000000001</c:v>
                </c:pt>
                <c:pt idx="1978">
                  <c:v>1.83426</c:v>
                </c:pt>
                <c:pt idx="1979">
                  <c:v>1.8447089999999999</c:v>
                </c:pt>
                <c:pt idx="1980">
                  <c:v>1.8417839999999999</c:v>
                </c:pt>
                <c:pt idx="1981">
                  <c:v>1.840446</c:v>
                </c:pt>
                <c:pt idx="1982">
                  <c:v>1.846703</c:v>
                </c:pt>
                <c:pt idx="1983">
                  <c:v>1.8167239999999998</c:v>
                </c:pt>
                <c:pt idx="1984">
                  <c:v>1.8455079999999999</c:v>
                </c:pt>
                <c:pt idx="1985">
                  <c:v>1.8345389999999999</c:v>
                </c:pt>
                <c:pt idx="1986">
                  <c:v>1.8375729999999999</c:v>
                </c:pt>
                <c:pt idx="1987">
                  <c:v>1.840584</c:v>
                </c:pt>
                <c:pt idx="1988">
                  <c:v>1.845151</c:v>
                </c:pt>
                <c:pt idx="1989">
                  <c:v>1.8470070000000001</c:v>
                </c:pt>
                <c:pt idx="1990">
                  <c:v>1.8268899999999999</c:v>
                </c:pt>
                <c:pt idx="1991">
                  <c:v>1.8418339999999997</c:v>
                </c:pt>
                <c:pt idx="1992">
                  <c:v>1.830848</c:v>
                </c:pt>
                <c:pt idx="1993">
                  <c:v>1.83517</c:v>
                </c:pt>
                <c:pt idx="1994">
                  <c:v>1.8453809999999999</c:v>
                </c:pt>
                <c:pt idx="1995">
                  <c:v>1.840992</c:v>
                </c:pt>
                <c:pt idx="1996">
                  <c:v>1.8434949999999999</c:v>
                </c:pt>
                <c:pt idx="1997">
                  <c:v>1.845532</c:v>
                </c:pt>
                <c:pt idx="1998">
                  <c:v>1.831054</c:v>
                </c:pt>
                <c:pt idx="1999">
                  <c:v>1.838751</c:v>
                </c:pt>
                <c:pt idx="2000">
                  <c:v>1.837558</c:v>
                </c:pt>
                <c:pt idx="2001">
                  <c:v>1.8233039999999998</c:v>
                </c:pt>
                <c:pt idx="2002">
                  <c:v>1.851288</c:v>
                </c:pt>
                <c:pt idx="2003">
                  <c:v>1.847885</c:v>
                </c:pt>
                <c:pt idx="2004">
                  <c:v>1.8611289999999998</c:v>
                </c:pt>
                <c:pt idx="2005">
                  <c:v>1.8239979999999998</c:v>
                </c:pt>
                <c:pt idx="2006">
                  <c:v>1.839151</c:v>
                </c:pt>
                <c:pt idx="2007">
                  <c:v>1.8299539999999999</c:v>
                </c:pt>
                <c:pt idx="2008">
                  <c:v>1.834436</c:v>
                </c:pt>
                <c:pt idx="2009">
                  <c:v>1.8363020000000001</c:v>
                </c:pt>
                <c:pt idx="2010">
                  <c:v>1.838838</c:v>
                </c:pt>
                <c:pt idx="2011">
                  <c:v>1.83273</c:v>
                </c:pt>
                <c:pt idx="2012">
                  <c:v>1.820025</c:v>
                </c:pt>
                <c:pt idx="2013">
                  <c:v>1.853667</c:v>
                </c:pt>
                <c:pt idx="2014">
                  <c:v>1.860506</c:v>
                </c:pt>
                <c:pt idx="2015">
                  <c:v>1.8427770000000001</c:v>
                </c:pt>
                <c:pt idx="2016">
                  <c:v>1.838937</c:v>
                </c:pt>
                <c:pt idx="2017">
                  <c:v>1.8374170000000001</c:v>
                </c:pt>
                <c:pt idx="2018">
                  <c:v>1.8396229999999998</c:v>
                </c:pt>
                <c:pt idx="2019">
                  <c:v>1.834489</c:v>
                </c:pt>
                <c:pt idx="2020">
                  <c:v>1.8338029999999998</c:v>
                </c:pt>
                <c:pt idx="2021">
                  <c:v>1.819447</c:v>
                </c:pt>
                <c:pt idx="2022">
                  <c:v>1.833485</c:v>
                </c:pt>
                <c:pt idx="2023">
                  <c:v>1.838713</c:v>
                </c:pt>
                <c:pt idx="2024">
                  <c:v>1.8495929999999998</c:v>
                </c:pt>
                <c:pt idx="2025">
                  <c:v>1.825707</c:v>
                </c:pt>
                <c:pt idx="2026">
                  <c:v>1.846922</c:v>
                </c:pt>
                <c:pt idx="2027">
                  <c:v>1.8316359999999998</c:v>
                </c:pt>
                <c:pt idx="2028">
                  <c:v>1.8455679999999999</c:v>
                </c:pt>
                <c:pt idx="2029">
                  <c:v>1.8352219999999997</c:v>
                </c:pt>
                <c:pt idx="2030">
                  <c:v>1.83758</c:v>
                </c:pt>
                <c:pt idx="2031">
                  <c:v>1.844211</c:v>
                </c:pt>
                <c:pt idx="2032">
                  <c:v>1.8182480000000001</c:v>
                </c:pt>
                <c:pt idx="2033">
                  <c:v>1.850395</c:v>
                </c:pt>
                <c:pt idx="2034">
                  <c:v>1.8540590000000001</c:v>
                </c:pt>
                <c:pt idx="2035">
                  <c:v>1.8493949999999997</c:v>
                </c:pt>
                <c:pt idx="2036">
                  <c:v>1.8340580000000002</c:v>
                </c:pt>
                <c:pt idx="2037">
                  <c:v>1.8402480000000001</c:v>
                </c:pt>
                <c:pt idx="2038">
                  <c:v>1.844166</c:v>
                </c:pt>
                <c:pt idx="2039">
                  <c:v>1.8218079999999999</c:v>
                </c:pt>
                <c:pt idx="2040">
                  <c:v>1.8350139999999999</c:v>
                </c:pt>
                <c:pt idx="2041">
                  <c:v>1.828346</c:v>
                </c:pt>
                <c:pt idx="2042">
                  <c:v>1.8398309999999998</c:v>
                </c:pt>
                <c:pt idx="2043">
                  <c:v>1.8359299999999998</c:v>
                </c:pt>
                <c:pt idx="2044">
                  <c:v>1.834344</c:v>
                </c:pt>
                <c:pt idx="2045">
                  <c:v>1.8552139999999999</c:v>
                </c:pt>
                <c:pt idx="2046">
                  <c:v>1.855737</c:v>
                </c:pt>
                <c:pt idx="2047">
                  <c:v>1.8555359999999999</c:v>
                </c:pt>
                <c:pt idx="2048">
                  <c:v>1.8382989999999999</c:v>
                </c:pt>
                <c:pt idx="2049">
                  <c:v>1.851281</c:v>
                </c:pt>
                <c:pt idx="2050">
                  <c:v>1.8571059999999999</c:v>
                </c:pt>
                <c:pt idx="2051">
                  <c:v>1.8337029999999999</c:v>
                </c:pt>
                <c:pt idx="2052">
                  <c:v>1.8375739999999998</c:v>
                </c:pt>
                <c:pt idx="2053">
                  <c:v>1.838606</c:v>
                </c:pt>
                <c:pt idx="2054">
                  <c:v>1.824395</c:v>
                </c:pt>
                <c:pt idx="2055">
                  <c:v>1.8394039999999998</c:v>
                </c:pt>
                <c:pt idx="2056">
                  <c:v>1.8330420000000001</c:v>
                </c:pt>
                <c:pt idx="2057">
                  <c:v>1.833385</c:v>
                </c:pt>
                <c:pt idx="2058">
                  <c:v>1.8161590000000001</c:v>
                </c:pt>
                <c:pt idx="2059">
                  <c:v>1.833348</c:v>
                </c:pt>
                <c:pt idx="2060">
                  <c:v>1.8298329999999998</c:v>
                </c:pt>
                <c:pt idx="2061">
                  <c:v>1.8461339999999999</c:v>
                </c:pt>
                <c:pt idx="2062">
                  <c:v>1.834344</c:v>
                </c:pt>
                <c:pt idx="2063">
                  <c:v>1.8270150000000001</c:v>
                </c:pt>
                <c:pt idx="2064">
                  <c:v>1.850538</c:v>
                </c:pt>
                <c:pt idx="2065">
                  <c:v>1.846754</c:v>
                </c:pt>
                <c:pt idx="2066">
                  <c:v>1.8428370000000001</c:v>
                </c:pt>
                <c:pt idx="2067">
                  <c:v>1.852481</c:v>
                </c:pt>
                <c:pt idx="2068">
                  <c:v>1.8527670000000001</c:v>
                </c:pt>
                <c:pt idx="2069">
                  <c:v>1.8434389999999998</c:v>
                </c:pt>
                <c:pt idx="2070">
                  <c:v>1.838851</c:v>
                </c:pt>
                <c:pt idx="2071">
                  <c:v>1.8239919999999998</c:v>
                </c:pt>
                <c:pt idx="2072">
                  <c:v>1.816427</c:v>
                </c:pt>
                <c:pt idx="2073">
                  <c:v>1.83125</c:v>
                </c:pt>
                <c:pt idx="2074">
                  <c:v>1.842514</c:v>
                </c:pt>
                <c:pt idx="2075">
                  <c:v>1.8402069999999999</c:v>
                </c:pt>
                <c:pt idx="2076">
                  <c:v>1.83406</c:v>
                </c:pt>
                <c:pt idx="2077">
                  <c:v>1.8180750000000001</c:v>
                </c:pt>
                <c:pt idx="2078">
                  <c:v>1.8480719999999999</c:v>
                </c:pt>
                <c:pt idx="2079">
                  <c:v>1.8508279999999999</c:v>
                </c:pt>
                <c:pt idx="2080">
                  <c:v>1.8322149999999999</c:v>
                </c:pt>
                <c:pt idx="2081">
                  <c:v>1.8331850000000001</c:v>
                </c:pt>
                <c:pt idx="2082">
                  <c:v>1.8404020000000001</c:v>
                </c:pt>
                <c:pt idx="2083">
                  <c:v>1.8544580000000002</c:v>
                </c:pt>
                <c:pt idx="2084">
                  <c:v>1.862544</c:v>
                </c:pt>
                <c:pt idx="2085">
                  <c:v>1.8271289999999998</c:v>
                </c:pt>
                <c:pt idx="2086">
                  <c:v>1.838856</c:v>
                </c:pt>
                <c:pt idx="2087">
                  <c:v>1.8329239999999998</c:v>
                </c:pt>
                <c:pt idx="2088">
                  <c:v>1.8409089999999999</c:v>
                </c:pt>
                <c:pt idx="2089">
                  <c:v>1.8562419999999999</c:v>
                </c:pt>
                <c:pt idx="2090">
                  <c:v>1.834546</c:v>
                </c:pt>
                <c:pt idx="2091">
                  <c:v>1.8484989999999999</c:v>
                </c:pt>
                <c:pt idx="2092">
                  <c:v>1.846122</c:v>
                </c:pt>
                <c:pt idx="2093">
                  <c:v>1.852522</c:v>
                </c:pt>
                <c:pt idx="2094">
                  <c:v>1.8394199999999998</c:v>
                </c:pt>
                <c:pt idx="2095">
                  <c:v>1.8299649999999998</c:v>
                </c:pt>
                <c:pt idx="2096">
                  <c:v>1.847243</c:v>
                </c:pt>
                <c:pt idx="2097">
                  <c:v>1.8413279999999999</c:v>
                </c:pt>
                <c:pt idx="2098">
                  <c:v>1.8314109999999999</c:v>
                </c:pt>
                <c:pt idx="2099">
                  <c:v>1.835059</c:v>
                </c:pt>
                <c:pt idx="2100">
                  <c:v>1.8485870000000002</c:v>
                </c:pt>
                <c:pt idx="2101">
                  <c:v>1.819617</c:v>
                </c:pt>
                <c:pt idx="2102">
                  <c:v>1.848811</c:v>
                </c:pt>
                <c:pt idx="2103">
                  <c:v>1.8330649999999997</c:v>
                </c:pt>
                <c:pt idx="2104">
                  <c:v>1.8575439999999999</c:v>
                </c:pt>
                <c:pt idx="2105">
                  <c:v>1.8469639999999998</c:v>
                </c:pt>
                <c:pt idx="2106">
                  <c:v>1.831717</c:v>
                </c:pt>
                <c:pt idx="2107">
                  <c:v>1.8378019999999997</c:v>
                </c:pt>
                <c:pt idx="2108">
                  <c:v>1.8509709999999999</c:v>
                </c:pt>
                <c:pt idx="2109">
                  <c:v>1.826765</c:v>
                </c:pt>
                <c:pt idx="2110">
                  <c:v>1.8385089999999999</c:v>
                </c:pt>
                <c:pt idx="2111">
                  <c:v>1.843092</c:v>
                </c:pt>
                <c:pt idx="2112">
                  <c:v>1.8430609999999998</c:v>
                </c:pt>
                <c:pt idx="2113">
                  <c:v>1.8245570000000002</c:v>
                </c:pt>
                <c:pt idx="2114">
                  <c:v>1.8537709999999998</c:v>
                </c:pt>
                <c:pt idx="2115">
                  <c:v>1.833577</c:v>
                </c:pt>
                <c:pt idx="2116">
                  <c:v>1.851782</c:v>
                </c:pt>
                <c:pt idx="2117">
                  <c:v>1.8331839999999999</c:v>
                </c:pt>
                <c:pt idx="2118">
                  <c:v>1.8398679999999998</c:v>
                </c:pt>
                <c:pt idx="2119">
                  <c:v>1.8434520000000001</c:v>
                </c:pt>
                <c:pt idx="2120">
                  <c:v>1.8319609999999997</c:v>
                </c:pt>
                <c:pt idx="2121">
                  <c:v>1.8480209999999999</c:v>
                </c:pt>
                <c:pt idx="2122">
                  <c:v>1.8321239999999999</c:v>
                </c:pt>
                <c:pt idx="2123">
                  <c:v>1.845615</c:v>
                </c:pt>
                <c:pt idx="2124">
                  <c:v>1.8257039999999998</c:v>
                </c:pt>
                <c:pt idx="2125">
                  <c:v>1.84134</c:v>
                </c:pt>
                <c:pt idx="2126">
                  <c:v>1.8458489999999999</c:v>
                </c:pt>
                <c:pt idx="2127">
                  <c:v>1.84236</c:v>
                </c:pt>
                <c:pt idx="2128">
                  <c:v>1.8426089999999999</c:v>
                </c:pt>
                <c:pt idx="2129">
                  <c:v>1.854384</c:v>
                </c:pt>
                <c:pt idx="2130">
                  <c:v>1.837237</c:v>
                </c:pt>
                <c:pt idx="2131">
                  <c:v>1.8357329999999998</c:v>
                </c:pt>
                <c:pt idx="2132">
                  <c:v>1.8279639999999997</c:v>
                </c:pt>
                <c:pt idx="2133">
                  <c:v>1.860868</c:v>
                </c:pt>
                <c:pt idx="2134">
                  <c:v>1.8447609999999999</c:v>
                </c:pt>
                <c:pt idx="2135">
                  <c:v>1.8415199999999998</c:v>
                </c:pt>
                <c:pt idx="2136">
                  <c:v>1.84718</c:v>
                </c:pt>
                <c:pt idx="2137">
                  <c:v>1.8461259999999999</c:v>
                </c:pt>
                <c:pt idx="2138">
                  <c:v>1.822862</c:v>
                </c:pt>
                <c:pt idx="2139">
                  <c:v>1.8429249999999997</c:v>
                </c:pt>
                <c:pt idx="2140">
                  <c:v>1.835772</c:v>
                </c:pt>
                <c:pt idx="2141">
                  <c:v>1.856941</c:v>
                </c:pt>
                <c:pt idx="2142">
                  <c:v>1.828986</c:v>
                </c:pt>
                <c:pt idx="2143">
                  <c:v>1.8361430000000001</c:v>
                </c:pt>
                <c:pt idx="2144">
                  <c:v>1.8425939999999998</c:v>
                </c:pt>
                <c:pt idx="2145">
                  <c:v>1.8328100000000001</c:v>
                </c:pt>
                <c:pt idx="2146">
                  <c:v>1.8420150000000002</c:v>
                </c:pt>
                <c:pt idx="2147">
                  <c:v>1.8445119999999999</c:v>
                </c:pt>
                <c:pt idx="2148">
                  <c:v>1.8304050000000001</c:v>
                </c:pt>
                <c:pt idx="2149">
                  <c:v>1.824843</c:v>
                </c:pt>
                <c:pt idx="2150">
                  <c:v>1.8503050000000001</c:v>
                </c:pt>
                <c:pt idx="2151">
                  <c:v>1.8404880000000001</c:v>
                </c:pt>
                <c:pt idx="2152">
                  <c:v>1.8535309999999998</c:v>
                </c:pt>
                <c:pt idx="2153">
                  <c:v>1.8230219999999997</c:v>
                </c:pt>
                <c:pt idx="2154">
                  <c:v>1.8379949999999998</c:v>
                </c:pt>
                <c:pt idx="2155">
                  <c:v>1.8448789999999999</c:v>
                </c:pt>
                <c:pt idx="2156">
                  <c:v>1.8503939999999999</c:v>
                </c:pt>
                <c:pt idx="2157">
                  <c:v>1.8400080000000001</c:v>
                </c:pt>
                <c:pt idx="2158">
                  <c:v>1.8262119999999999</c:v>
                </c:pt>
                <c:pt idx="2159">
                  <c:v>1.8324450000000001</c:v>
                </c:pt>
                <c:pt idx="2160">
                  <c:v>1.8366720000000001</c:v>
                </c:pt>
                <c:pt idx="2161">
                  <c:v>1.8332609999999998</c:v>
                </c:pt>
                <c:pt idx="2162">
                  <c:v>1.837882</c:v>
                </c:pt>
                <c:pt idx="2163">
                  <c:v>1.8540030000000001</c:v>
                </c:pt>
                <c:pt idx="2164">
                  <c:v>1.848978</c:v>
                </c:pt>
                <c:pt idx="2165">
                  <c:v>1.8427979999999999</c:v>
                </c:pt>
                <c:pt idx="2166">
                  <c:v>1.833332</c:v>
                </c:pt>
                <c:pt idx="2167">
                  <c:v>1.8456809999999999</c:v>
                </c:pt>
                <c:pt idx="2168">
                  <c:v>1.8456959999999998</c:v>
                </c:pt>
                <c:pt idx="2169">
                  <c:v>1.8414309999999998</c:v>
                </c:pt>
                <c:pt idx="2170">
                  <c:v>1.834803</c:v>
                </c:pt>
                <c:pt idx="2171">
                  <c:v>1.846376</c:v>
                </c:pt>
                <c:pt idx="2172">
                  <c:v>1.831383</c:v>
                </c:pt>
                <c:pt idx="2173">
                  <c:v>1.8254539999999999</c:v>
                </c:pt>
                <c:pt idx="2174">
                  <c:v>1.8374429999999999</c:v>
                </c:pt>
                <c:pt idx="2175">
                  <c:v>1.8275359999999998</c:v>
                </c:pt>
                <c:pt idx="2176">
                  <c:v>1.8371899999999999</c:v>
                </c:pt>
                <c:pt idx="2177">
                  <c:v>1.830443</c:v>
                </c:pt>
                <c:pt idx="2178">
                  <c:v>1.8186850000000001</c:v>
                </c:pt>
                <c:pt idx="2179">
                  <c:v>1.836414</c:v>
                </c:pt>
                <c:pt idx="2180">
                  <c:v>1.8296759999999999</c:v>
                </c:pt>
                <c:pt idx="2181">
                  <c:v>1.8421380000000001</c:v>
                </c:pt>
                <c:pt idx="2182">
                  <c:v>1.8526870000000002</c:v>
                </c:pt>
                <c:pt idx="2183">
                  <c:v>1.8349839999999999</c:v>
                </c:pt>
                <c:pt idx="2184">
                  <c:v>1.8585119999999999</c:v>
                </c:pt>
                <c:pt idx="2185">
                  <c:v>1.8362510000000001</c:v>
                </c:pt>
                <c:pt idx="2186">
                  <c:v>1.8375599999999999</c:v>
                </c:pt>
                <c:pt idx="2187">
                  <c:v>1.8445499999999999</c:v>
                </c:pt>
                <c:pt idx="2188">
                  <c:v>1.8479699999999997</c:v>
                </c:pt>
                <c:pt idx="2189">
                  <c:v>1.8369039999999999</c:v>
                </c:pt>
                <c:pt idx="2190">
                  <c:v>1.8373189999999999</c:v>
                </c:pt>
                <c:pt idx="2191">
                  <c:v>1.856808</c:v>
                </c:pt>
                <c:pt idx="2192">
                  <c:v>1.827785</c:v>
                </c:pt>
                <c:pt idx="2193">
                  <c:v>1.8394029999999999</c:v>
                </c:pt>
                <c:pt idx="2194">
                  <c:v>1.845453</c:v>
                </c:pt>
                <c:pt idx="2195">
                  <c:v>1.836676</c:v>
                </c:pt>
                <c:pt idx="2196">
                  <c:v>1.8490989999999998</c:v>
                </c:pt>
                <c:pt idx="2197">
                  <c:v>1.8347929999999999</c:v>
                </c:pt>
                <c:pt idx="2198">
                  <c:v>1.8295239999999997</c:v>
                </c:pt>
                <c:pt idx="2199">
                  <c:v>1.8440639999999999</c:v>
                </c:pt>
                <c:pt idx="2200">
                  <c:v>1.842873</c:v>
                </c:pt>
                <c:pt idx="2201">
                  <c:v>1.8423</c:v>
                </c:pt>
                <c:pt idx="2202">
                  <c:v>1.8330649999999997</c:v>
                </c:pt>
                <c:pt idx="2203">
                  <c:v>1.8391820000000001</c:v>
                </c:pt>
                <c:pt idx="2204">
                  <c:v>1.84202</c:v>
                </c:pt>
                <c:pt idx="2205">
                  <c:v>1.8313279999999998</c:v>
                </c:pt>
                <c:pt idx="2206">
                  <c:v>1.840376</c:v>
                </c:pt>
                <c:pt idx="2207">
                  <c:v>1.8374839999999999</c:v>
                </c:pt>
                <c:pt idx="2208">
                  <c:v>1.8336399999999997</c:v>
                </c:pt>
                <c:pt idx="2209">
                  <c:v>1.8338079999999999</c:v>
                </c:pt>
                <c:pt idx="2210">
                  <c:v>1.8399959999999997</c:v>
                </c:pt>
                <c:pt idx="2211">
                  <c:v>1.8237339999999997</c:v>
                </c:pt>
                <c:pt idx="2212">
                  <c:v>1.8276919999999999</c:v>
                </c:pt>
                <c:pt idx="2213">
                  <c:v>1.835753</c:v>
                </c:pt>
                <c:pt idx="2214">
                  <c:v>1.852695</c:v>
                </c:pt>
                <c:pt idx="2215">
                  <c:v>1.830762</c:v>
                </c:pt>
                <c:pt idx="2216">
                  <c:v>1.8280380000000001</c:v>
                </c:pt>
                <c:pt idx="2217">
                  <c:v>1.834009</c:v>
                </c:pt>
                <c:pt idx="2218">
                  <c:v>1.8388800000000001</c:v>
                </c:pt>
                <c:pt idx="2219">
                  <c:v>1.8329959999999998</c:v>
                </c:pt>
                <c:pt idx="2220">
                  <c:v>1.8305180000000001</c:v>
                </c:pt>
                <c:pt idx="2221">
                  <c:v>1.8543019999999999</c:v>
                </c:pt>
                <c:pt idx="2222">
                  <c:v>1.8394509999999999</c:v>
                </c:pt>
                <c:pt idx="2223">
                  <c:v>1.8226309999999999</c:v>
                </c:pt>
                <c:pt idx="2224">
                  <c:v>1.839011</c:v>
                </c:pt>
                <c:pt idx="2225">
                  <c:v>1.844522</c:v>
                </c:pt>
                <c:pt idx="2226">
                  <c:v>1.83019</c:v>
                </c:pt>
                <c:pt idx="2227">
                  <c:v>1.8517379999999999</c:v>
                </c:pt>
                <c:pt idx="2228">
                  <c:v>1.8559899999999998</c:v>
                </c:pt>
                <c:pt idx="2229">
                  <c:v>1.853502</c:v>
                </c:pt>
                <c:pt idx="2230">
                  <c:v>1.8370839999999999</c:v>
                </c:pt>
                <c:pt idx="2231">
                  <c:v>1.8464689999999999</c:v>
                </c:pt>
                <c:pt idx="2232">
                  <c:v>1.844649</c:v>
                </c:pt>
                <c:pt idx="2233">
                  <c:v>1.8496599999999999</c:v>
                </c:pt>
                <c:pt idx="2234">
                  <c:v>1.8264320000000001</c:v>
                </c:pt>
                <c:pt idx="2235">
                  <c:v>1.8507</c:v>
                </c:pt>
                <c:pt idx="2236">
                  <c:v>1.8394699999999997</c:v>
                </c:pt>
                <c:pt idx="2237">
                  <c:v>1.8411239999999998</c:v>
                </c:pt>
                <c:pt idx="2238">
                  <c:v>1.8451639999999998</c:v>
                </c:pt>
                <c:pt idx="2239">
                  <c:v>1.8391059999999999</c:v>
                </c:pt>
                <c:pt idx="2240">
                  <c:v>1.8366239999999998</c:v>
                </c:pt>
                <c:pt idx="2241">
                  <c:v>1.8405750000000001</c:v>
                </c:pt>
                <c:pt idx="2242">
                  <c:v>1.8284800000000001</c:v>
                </c:pt>
                <c:pt idx="2243">
                  <c:v>1.8231729999999999</c:v>
                </c:pt>
                <c:pt idx="2244">
                  <c:v>1.8293109999999999</c:v>
                </c:pt>
                <c:pt idx="2245">
                  <c:v>1.836165</c:v>
                </c:pt>
                <c:pt idx="2246">
                  <c:v>1.8428389999999999</c:v>
                </c:pt>
                <c:pt idx="2247">
                  <c:v>1.8405520000000002</c:v>
                </c:pt>
                <c:pt idx="2248">
                  <c:v>1.8478259999999997</c:v>
                </c:pt>
                <c:pt idx="2249">
                  <c:v>1.841372</c:v>
                </c:pt>
                <c:pt idx="2250">
                  <c:v>1.862676</c:v>
                </c:pt>
                <c:pt idx="2251">
                  <c:v>1.8491389999999999</c:v>
                </c:pt>
                <c:pt idx="2252">
                  <c:v>1.8443989999999999</c:v>
                </c:pt>
                <c:pt idx="2253">
                  <c:v>1.834471</c:v>
                </c:pt>
                <c:pt idx="2254">
                  <c:v>1.8236259999999997</c:v>
                </c:pt>
                <c:pt idx="2255">
                  <c:v>1.8345870000000002</c:v>
                </c:pt>
                <c:pt idx="2256">
                  <c:v>1.8341510000000001</c:v>
                </c:pt>
                <c:pt idx="2257">
                  <c:v>1.8455649999999997</c:v>
                </c:pt>
                <c:pt idx="2258">
                  <c:v>1.8313679999999999</c:v>
                </c:pt>
                <c:pt idx="2259">
                  <c:v>1.8411089999999999</c:v>
                </c:pt>
                <c:pt idx="2260">
                  <c:v>1.82897</c:v>
                </c:pt>
                <c:pt idx="2261">
                  <c:v>1.8459369999999997</c:v>
                </c:pt>
                <c:pt idx="2262">
                  <c:v>1.8273989999999998</c:v>
                </c:pt>
                <c:pt idx="2263">
                  <c:v>1.8219509999999999</c:v>
                </c:pt>
                <c:pt idx="2264">
                  <c:v>1.8286020000000001</c:v>
                </c:pt>
                <c:pt idx="2265">
                  <c:v>1.8337899999999998</c:v>
                </c:pt>
                <c:pt idx="2266">
                  <c:v>1.8277989999999997</c:v>
                </c:pt>
                <c:pt idx="2267">
                  <c:v>1.842468</c:v>
                </c:pt>
                <c:pt idx="2268">
                  <c:v>1.8283</c:v>
                </c:pt>
                <c:pt idx="2269">
                  <c:v>1.8324780000000001</c:v>
                </c:pt>
                <c:pt idx="2270">
                  <c:v>1.846848</c:v>
                </c:pt>
                <c:pt idx="2271">
                  <c:v>1.8330850000000001</c:v>
                </c:pt>
                <c:pt idx="2272">
                  <c:v>1.8445069999999999</c:v>
                </c:pt>
                <c:pt idx="2273">
                  <c:v>1.8338859999999999</c:v>
                </c:pt>
                <c:pt idx="2274">
                  <c:v>1.8350150000000001</c:v>
                </c:pt>
                <c:pt idx="2275">
                  <c:v>1.8294820000000001</c:v>
                </c:pt>
                <c:pt idx="2276">
                  <c:v>1.8421560000000001</c:v>
                </c:pt>
                <c:pt idx="2277">
                  <c:v>1.8543850000000002</c:v>
                </c:pt>
                <c:pt idx="2278">
                  <c:v>1.8400520000000002</c:v>
                </c:pt>
                <c:pt idx="2279">
                  <c:v>1.8485320000000001</c:v>
                </c:pt>
                <c:pt idx="2280">
                  <c:v>1.8308659999999999</c:v>
                </c:pt>
                <c:pt idx="2281">
                  <c:v>1.844859</c:v>
                </c:pt>
                <c:pt idx="2282">
                  <c:v>1.8465549999999999</c:v>
                </c:pt>
                <c:pt idx="2283">
                  <c:v>1.8343560000000001</c:v>
                </c:pt>
                <c:pt idx="2284">
                  <c:v>1.8263160000000001</c:v>
                </c:pt>
                <c:pt idx="2285">
                  <c:v>1.8356989999999997</c:v>
                </c:pt>
                <c:pt idx="2286">
                  <c:v>1.853372</c:v>
                </c:pt>
                <c:pt idx="2287">
                  <c:v>1.8220270000000001</c:v>
                </c:pt>
                <c:pt idx="2288">
                  <c:v>1.8420700000000001</c:v>
                </c:pt>
                <c:pt idx="2289">
                  <c:v>1.8330869999999999</c:v>
                </c:pt>
                <c:pt idx="2290">
                  <c:v>1.8410070000000001</c:v>
                </c:pt>
                <c:pt idx="2291">
                  <c:v>1.84158</c:v>
                </c:pt>
                <c:pt idx="2292">
                  <c:v>1.8403209999999999</c:v>
                </c:pt>
                <c:pt idx="2293">
                  <c:v>1.8306009999999999</c:v>
                </c:pt>
                <c:pt idx="2294">
                  <c:v>1.834193</c:v>
                </c:pt>
                <c:pt idx="2295">
                  <c:v>1.8335289999999997</c:v>
                </c:pt>
                <c:pt idx="2296">
                  <c:v>1.840238</c:v>
                </c:pt>
                <c:pt idx="2297">
                  <c:v>1.8394329999999999</c:v>
                </c:pt>
                <c:pt idx="2298">
                  <c:v>1.8532999999999997</c:v>
                </c:pt>
                <c:pt idx="2299">
                  <c:v>1.825456</c:v>
                </c:pt>
                <c:pt idx="2300">
                  <c:v>1.8237589999999999</c:v>
                </c:pt>
                <c:pt idx="2301">
                  <c:v>1.8335299999999999</c:v>
                </c:pt>
                <c:pt idx="2302">
                  <c:v>1.8425939999999998</c:v>
                </c:pt>
                <c:pt idx="2303">
                  <c:v>1.838748</c:v>
                </c:pt>
                <c:pt idx="2304">
                  <c:v>1.83206</c:v>
                </c:pt>
                <c:pt idx="2305">
                  <c:v>1.8458959999999998</c:v>
                </c:pt>
                <c:pt idx="2306">
                  <c:v>1.8359009999999998</c:v>
                </c:pt>
                <c:pt idx="2307">
                  <c:v>1.8283570000000002</c:v>
                </c:pt>
                <c:pt idx="2308">
                  <c:v>1.8442180000000001</c:v>
                </c:pt>
                <c:pt idx="2309">
                  <c:v>1.8517959999999998</c:v>
                </c:pt>
                <c:pt idx="2310">
                  <c:v>1.8370909999999998</c:v>
                </c:pt>
                <c:pt idx="2311">
                  <c:v>1.8374649999999997</c:v>
                </c:pt>
                <c:pt idx="2312">
                  <c:v>1.8269519999999999</c:v>
                </c:pt>
                <c:pt idx="2313">
                  <c:v>1.8382810000000001</c:v>
                </c:pt>
                <c:pt idx="2314">
                  <c:v>1.8484350000000001</c:v>
                </c:pt>
                <c:pt idx="2315">
                  <c:v>1.8478129999999999</c:v>
                </c:pt>
                <c:pt idx="2316">
                  <c:v>1.8369150000000001</c:v>
                </c:pt>
                <c:pt idx="2317">
                  <c:v>1.8492379999999999</c:v>
                </c:pt>
                <c:pt idx="2318">
                  <c:v>1.8236219999999999</c:v>
                </c:pt>
                <c:pt idx="2319">
                  <c:v>1.8396959999999998</c:v>
                </c:pt>
                <c:pt idx="2320">
                  <c:v>1.8334789999999999</c:v>
                </c:pt>
                <c:pt idx="2321">
                  <c:v>1.839027</c:v>
                </c:pt>
                <c:pt idx="2322">
                  <c:v>1.8553649999999997</c:v>
                </c:pt>
                <c:pt idx="2323">
                  <c:v>1.8553199999999999</c:v>
                </c:pt>
                <c:pt idx="2324">
                  <c:v>1.855742</c:v>
                </c:pt>
                <c:pt idx="2325">
                  <c:v>1.846311</c:v>
                </c:pt>
                <c:pt idx="2326">
                  <c:v>1.832643</c:v>
                </c:pt>
                <c:pt idx="2327">
                  <c:v>1.8485289999999999</c:v>
                </c:pt>
                <c:pt idx="2328">
                  <c:v>1.8308709999999999</c:v>
                </c:pt>
                <c:pt idx="2329">
                  <c:v>1.836268</c:v>
                </c:pt>
                <c:pt idx="2330">
                  <c:v>1.8306239999999998</c:v>
                </c:pt>
                <c:pt idx="2331">
                  <c:v>1.8358699999999997</c:v>
                </c:pt>
                <c:pt idx="2332">
                  <c:v>1.8501850000000002</c:v>
                </c:pt>
                <c:pt idx="2333">
                  <c:v>1.8261769999999999</c:v>
                </c:pt>
                <c:pt idx="2334">
                  <c:v>1.826662</c:v>
                </c:pt>
                <c:pt idx="2335">
                  <c:v>1.8342959999999999</c:v>
                </c:pt>
                <c:pt idx="2336">
                  <c:v>1.8305560000000001</c:v>
                </c:pt>
                <c:pt idx="2337">
                  <c:v>1.840827</c:v>
                </c:pt>
                <c:pt idx="2338">
                  <c:v>1.840392</c:v>
                </c:pt>
                <c:pt idx="2339">
                  <c:v>1.8352939999999998</c:v>
                </c:pt>
                <c:pt idx="2340">
                  <c:v>1.843453</c:v>
                </c:pt>
                <c:pt idx="2341">
                  <c:v>1.829858</c:v>
                </c:pt>
                <c:pt idx="2342">
                  <c:v>1.838274</c:v>
                </c:pt>
                <c:pt idx="2343">
                  <c:v>1.8328929999999999</c:v>
                </c:pt>
                <c:pt idx="2344">
                  <c:v>1.843119</c:v>
                </c:pt>
                <c:pt idx="2345">
                  <c:v>1.8385929999999999</c:v>
                </c:pt>
                <c:pt idx="2346">
                  <c:v>1.8406909999999999</c:v>
                </c:pt>
                <c:pt idx="2347">
                  <c:v>1.835056</c:v>
                </c:pt>
                <c:pt idx="2348">
                  <c:v>1.8281830000000001</c:v>
                </c:pt>
                <c:pt idx="2349">
                  <c:v>1.8402989999999999</c:v>
                </c:pt>
                <c:pt idx="2350">
                  <c:v>1.8367339999999999</c:v>
                </c:pt>
                <c:pt idx="2351">
                  <c:v>1.8455009999999998</c:v>
                </c:pt>
                <c:pt idx="2352">
                  <c:v>1.834732</c:v>
                </c:pt>
                <c:pt idx="2353">
                  <c:v>1.8322270000000001</c:v>
                </c:pt>
                <c:pt idx="2354">
                  <c:v>1.8461110000000001</c:v>
                </c:pt>
                <c:pt idx="2355">
                  <c:v>1.8425580000000001</c:v>
                </c:pt>
                <c:pt idx="2356">
                  <c:v>1.8486229999999999</c:v>
                </c:pt>
                <c:pt idx="2357">
                  <c:v>1.8307519999999999</c:v>
                </c:pt>
                <c:pt idx="2358">
                  <c:v>1.8429869999999999</c:v>
                </c:pt>
                <c:pt idx="2359">
                  <c:v>1.8431569999999999</c:v>
                </c:pt>
                <c:pt idx="2360">
                  <c:v>1.8435539999999999</c:v>
                </c:pt>
                <c:pt idx="2361">
                  <c:v>1.8432869999999999</c:v>
                </c:pt>
                <c:pt idx="2362">
                  <c:v>1.8393189999999999</c:v>
                </c:pt>
                <c:pt idx="2363">
                  <c:v>1.8399759999999998</c:v>
                </c:pt>
                <c:pt idx="2364">
                  <c:v>1.8563880000000001</c:v>
                </c:pt>
                <c:pt idx="2365">
                  <c:v>1.8611259999999998</c:v>
                </c:pt>
                <c:pt idx="2366">
                  <c:v>1.8520000000000001</c:v>
                </c:pt>
                <c:pt idx="2367">
                  <c:v>1.8361689999999999</c:v>
                </c:pt>
                <c:pt idx="2368">
                  <c:v>1.8423239999999999</c:v>
                </c:pt>
                <c:pt idx="2369">
                  <c:v>1.8338559999999999</c:v>
                </c:pt>
                <c:pt idx="2370">
                  <c:v>1.8399349999999999</c:v>
                </c:pt>
                <c:pt idx="2371">
                  <c:v>1.8347370000000001</c:v>
                </c:pt>
                <c:pt idx="2372">
                  <c:v>1.8312379999999999</c:v>
                </c:pt>
                <c:pt idx="2373">
                  <c:v>1.8291120000000001</c:v>
                </c:pt>
                <c:pt idx="2374">
                  <c:v>1.8354379999999999</c:v>
                </c:pt>
                <c:pt idx="2375">
                  <c:v>1.8456959999999998</c:v>
                </c:pt>
                <c:pt idx="2376">
                  <c:v>1.8446370000000001</c:v>
                </c:pt>
                <c:pt idx="2377">
                  <c:v>1.8299089999999998</c:v>
                </c:pt>
                <c:pt idx="2378">
                  <c:v>1.8562780000000001</c:v>
                </c:pt>
                <c:pt idx="2379">
                  <c:v>1.8392989999999998</c:v>
                </c:pt>
                <c:pt idx="2380">
                  <c:v>1.8414509999999999</c:v>
                </c:pt>
                <c:pt idx="2381">
                  <c:v>1.827467</c:v>
                </c:pt>
                <c:pt idx="2382">
                  <c:v>1.8407689999999999</c:v>
                </c:pt>
                <c:pt idx="2383">
                  <c:v>1.8329759999999999</c:v>
                </c:pt>
                <c:pt idx="2384">
                  <c:v>1.831013</c:v>
                </c:pt>
                <c:pt idx="2385">
                  <c:v>1.840865</c:v>
                </c:pt>
                <c:pt idx="2386">
                  <c:v>1.8453170000000001</c:v>
                </c:pt>
                <c:pt idx="2387">
                  <c:v>1.8277599999999998</c:v>
                </c:pt>
                <c:pt idx="2388">
                  <c:v>1.8202970000000001</c:v>
                </c:pt>
                <c:pt idx="2389">
                  <c:v>1.8296089999999998</c:v>
                </c:pt>
                <c:pt idx="2390">
                  <c:v>1.8505609999999999</c:v>
                </c:pt>
                <c:pt idx="2391">
                  <c:v>1.8424480000000001</c:v>
                </c:pt>
                <c:pt idx="2392">
                  <c:v>1.860123</c:v>
                </c:pt>
                <c:pt idx="2393">
                  <c:v>1.8535079999999999</c:v>
                </c:pt>
                <c:pt idx="2394">
                  <c:v>1.8546229999999999</c:v>
                </c:pt>
                <c:pt idx="2395">
                  <c:v>1.8550229999999999</c:v>
                </c:pt>
                <c:pt idx="2396">
                  <c:v>1.8426149999999999</c:v>
                </c:pt>
                <c:pt idx="2397">
                  <c:v>1.8359359999999998</c:v>
                </c:pt>
                <c:pt idx="2398">
                  <c:v>1.841162</c:v>
                </c:pt>
                <c:pt idx="2399">
                  <c:v>1.8489009999999999</c:v>
                </c:pt>
                <c:pt idx="2400">
                  <c:v>1.8561870000000003</c:v>
                </c:pt>
                <c:pt idx="2401">
                  <c:v>1.8238029999999998</c:v>
                </c:pt>
                <c:pt idx="2402">
                  <c:v>1.8360320000000001</c:v>
                </c:pt>
                <c:pt idx="2403">
                  <c:v>1.8400550000000002</c:v>
                </c:pt>
                <c:pt idx="2404">
                  <c:v>1.842206</c:v>
                </c:pt>
                <c:pt idx="2405">
                  <c:v>1.833372</c:v>
                </c:pt>
                <c:pt idx="2406">
                  <c:v>1.8400110000000001</c:v>
                </c:pt>
                <c:pt idx="2407">
                  <c:v>1.836778</c:v>
                </c:pt>
                <c:pt idx="2408">
                  <c:v>1.830881</c:v>
                </c:pt>
                <c:pt idx="2409">
                  <c:v>1.84643</c:v>
                </c:pt>
                <c:pt idx="2410">
                  <c:v>1.844905</c:v>
                </c:pt>
                <c:pt idx="2411">
                  <c:v>1.843259</c:v>
                </c:pt>
                <c:pt idx="2412">
                  <c:v>1.8325709999999999</c:v>
                </c:pt>
                <c:pt idx="2413">
                  <c:v>1.8407020000000001</c:v>
                </c:pt>
                <c:pt idx="2414">
                  <c:v>1.8503099999999999</c:v>
                </c:pt>
                <c:pt idx="2415">
                  <c:v>1.837043</c:v>
                </c:pt>
                <c:pt idx="2416">
                  <c:v>1.8135539999999999</c:v>
                </c:pt>
                <c:pt idx="2417">
                  <c:v>1.8502190000000001</c:v>
                </c:pt>
                <c:pt idx="2418">
                  <c:v>1.834349</c:v>
                </c:pt>
                <c:pt idx="2419">
                  <c:v>1.8473299999999997</c:v>
                </c:pt>
                <c:pt idx="2420">
                  <c:v>1.8393349999999997</c:v>
                </c:pt>
                <c:pt idx="2421">
                  <c:v>1.8292759999999999</c:v>
                </c:pt>
                <c:pt idx="2422">
                  <c:v>1.830095</c:v>
                </c:pt>
                <c:pt idx="2423">
                  <c:v>1.8382870000000002</c:v>
                </c:pt>
                <c:pt idx="2424">
                  <c:v>1.8193379999999999</c:v>
                </c:pt>
                <c:pt idx="2425">
                  <c:v>1.842889</c:v>
                </c:pt>
                <c:pt idx="2426">
                  <c:v>1.8323309999999999</c:v>
                </c:pt>
                <c:pt idx="2427">
                  <c:v>1.839108</c:v>
                </c:pt>
                <c:pt idx="2428">
                  <c:v>1.8492170000000001</c:v>
                </c:pt>
                <c:pt idx="2429">
                  <c:v>1.8431850000000001</c:v>
                </c:pt>
                <c:pt idx="2430">
                  <c:v>1.8271489999999999</c:v>
                </c:pt>
                <c:pt idx="2431">
                  <c:v>1.8316749999999997</c:v>
                </c:pt>
                <c:pt idx="2432">
                  <c:v>1.8410139999999999</c:v>
                </c:pt>
                <c:pt idx="2433">
                  <c:v>1.832646</c:v>
                </c:pt>
                <c:pt idx="2434">
                  <c:v>1.8399759999999998</c:v>
                </c:pt>
                <c:pt idx="2435">
                  <c:v>1.842298</c:v>
                </c:pt>
                <c:pt idx="2436">
                  <c:v>1.851712</c:v>
                </c:pt>
                <c:pt idx="2437">
                  <c:v>1.8442289999999999</c:v>
                </c:pt>
                <c:pt idx="2438">
                  <c:v>1.825588</c:v>
                </c:pt>
                <c:pt idx="2439">
                  <c:v>1.839386</c:v>
                </c:pt>
                <c:pt idx="2440">
                  <c:v>1.8362890000000001</c:v>
                </c:pt>
                <c:pt idx="2441">
                  <c:v>1.8407169999999999</c:v>
                </c:pt>
                <c:pt idx="2442">
                  <c:v>1.835588</c:v>
                </c:pt>
                <c:pt idx="2443">
                  <c:v>1.8458019999999997</c:v>
                </c:pt>
                <c:pt idx="2444">
                  <c:v>1.8251269999999997</c:v>
                </c:pt>
                <c:pt idx="2445">
                  <c:v>1.828695</c:v>
                </c:pt>
                <c:pt idx="2446">
                  <c:v>1.8419909999999997</c:v>
                </c:pt>
                <c:pt idx="2447">
                  <c:v>1.84213</c:v>
                </c:pt>
                <c:pt idx="2448">
                  <c:v>1.842408</c:v>
                </c:pt>
                <c:pt idx="2449">
                  <c:v>1.8289759999999999</c:v>
                </c:pt>
                <c:pt idx="2450">
                  <c:v>1.847207</c:v>
                </c:pt>
                <c:pt idx="2451">
                  <c:v>1.8339089999999998</c:v>
                </c:pt>
                <c:pt idx="2452">
                  <c:v>1.844706</c:v>
                </c:pt>
                <c:pt idx="2453">
                  <c:v>1.8462130000000001</c:v>
                </c:pt>
                <c:pt idx="2454">
                  <c:v>1.830916</c:v>
                </c:pt>
                <c:pt idx="2455">
                  <c:v>1.8276459999999999</c:v>
                </c:pt>
                <c:pt idx="2456">
                  <c:v>1.8361000000000001</c:v>
                </c:pt>
                <c:pt idx="2457">
                  <c:v>1.8384880000000001</c:v>
                </c:pt>
                <c:pt idx="2458">
                  <c:v>1.8428580000000001</c:v>
                </c:pt>
                <c:pt idx="2459">
                  <c:v>1.8265229999999999</c:v>
                </c:pt>
                <c:pt idx="2460">
                  <c:v>1.8339429999999999</c:v>
                </c:pt>
                <c:pt idx="2461">
                  <c:v>1.8430500000000001</c:v>
                </c:pt>
                <c:pt idx="2462">
                  <c:v>1.8313470000000001</c:v>
                </c:pt>
                <c:pt idx="2463">
                  <c:v>1.8340420000000002</c:v>
                </c:pt>
                <c:pt idx="2464">
                  <c:v>1.860322</c:v>
                </c:pt>
                <c:pt idx="2465">
                  <c:v>1.8300500000000002</c:v>
                </c:pt>
                <c:pt idx="2466">
                  <c:v>1.8362890000000001</c:v>
                </c:pt>
                <c:pt idx="2467">
                  <c:v>1.838074</c:v>
                </c:pt>
                <c:pt idx="2468">
                  <c:v>1.8472569999999999</c:v>
                </c:pt>
                <c:pt idx="2469">
                  <c:v>1.8323750000000001</c:v>
                </c:pt>
                <c:pt idx="2470">
                  <c:v>1.8285989999999999</c:v>
                </c:pt>
                <c:pt idx="2471">
                  <c:v>1.8433709999999999</c:v>
                </c:pt>
                <c:pt idx="2472">
                  <c:v>1.8316809999999999</c:v>
                </c:pt>
                <c:pt idx="2473">
                  <c:v>1.8323780000000001</c:v>
                </c:pt>
                <c:pt idx="2474">
                  <c:v>1.8365039999999999</c:v>
                </c:pt>
                <c:pt idx="2475">
                  <c:v>1.828206</c:v>
                </c:pt>
                <c:pt idx="2476">
                  <c:v>1.8431289999999998</c:v>
                </c:pt>
                <c:pt idx="2477">
                  <c:v>1.8449309999999999</c:v>
                </c:pt>
                <c:pt idx="2478">
                  <c:v>1.8319209999999997</c:v>
                </c:pt>
                <c:pt idx="2479">
                  <c:v>1.8376609999999998</c:v>
                </c:pt>
                <c:pt idx="2480">
                  <c:v>1.82168</c:v>
                </c:pt>
                <c:pt idx="2481">
                  <c:v>1.830444</c:v>
                </c:pt>
                <c:pt idx="2482">
                  <c:v>1.8304670000000001</c:v>
                </c:pt>
                <c:pt idx="2483">
                  <c:v>1.8471689999999998</c:v>
                </c:pt>
                <c:pt idx="2484">
                  <c:v>1.8236609999999998</c:v>
                </c:pt>
                <c:pt idx="2485">
                  <c:v>1.848295</c:v>
                </c:pt>
                <c:pt idx="2486">
                  <c:v>1.8443590000000001</c:v>
                </c:pt>
                <c:pt idx="2487">
                  <c:v>1.846346</c:v>
                </c:pt>
                <c:pt idx="2488">
                  <c:v>1.8298539999999999</c:v>
                </c:pt>
                <c:pt idx="2489">
                  <c:v>1.8378429999999999</c:v>
                </c:pt>
                <c:pt idx="2490">
                  <c:v>1.8517689999999998</c:v>
                </c:pt>
                <c:pt idx="2491">
                  <c:v>1.8417109999999999</c:v>
                </c:pt>
                <c:pt idx="2492">
                  <c:v>1.8356919999999999</c:v>
                </c:pt>
                <c:pt idx="2493">
                  <c:v>1.8468899999999999</c:v>
                </c:pt>
                <c:pt idx="2494">
                  <c:v>1.8431949999999997</c:v>
                </c:pt>
                <c:pt idx="2495">
                  <c:v>1.8392199999999999</c:v>
                </c:pt>
                <c:pt idx="2496">
                  <c:v>1.84744</c:v>
                </c:pt>
                <c:pt idx="2497">
                  <c:v>1.830227</c:v>
                </c:pt>
                <c:pt idx="2498">
                  <c:v>1.8620620000000001</c:v>
                </c:pt>
                <c:pt idx="2499">
                  <c:v>1.8285670000000001</c:v>
                </c:pt>
                <c:pt idx="2500">
                  <c:v>1.8598309999999998</c:v>
                </c:pt>
                <c:pt idx="2501">
                  <c:v>1.8308</c:v>
                </c:pt>
                <c:pt idx="2502">
                  <c:v>1.8473759999999999</c:v>
                </c:pt>
                <c:pt idx="2503">
                  <c:v>1.8468530000000001</c:v>
                </c:pt>
                <c:pt idx="2504">
                  <c:v>1.83856</c:v>
                </c:pt>
                <c:pt idx="2505">
                  <c:v>1.8498409999999998</c:v>
                </c:pt>
                <c:pt idx="2506">
                  <c:v>1.85188</c:v>
                </c:pt>
                <c:pt idx="2507">
                  <c:v>1.834335</c:v>
                </c:pt>
                <c:pt idx="2508">
                  <c:v>1.836713</c:v>
                </c:pt>
                <c:pt idx="2509">
                  <c:v>1.8475299999999997</c:v>
                </c:pt>
                <c:pt idx="2510">
                  <c:v>1.8169959999999998</c:v>
                </c:pt>
                <c:pt idx="2511">
                  <c:v>1.8413919999999997</c:v>
                </c:pt>
                <c:pt idx="2512">
                  <c:v>1.8404830000000001</c:v>
                </c:pt>
                <c:pt idx="2513">
                  <c:v>1.821537</c:v>
                </c:pt>
                <c:pt idx="2514">
                  <c:v>1.838579</c:v>
                </c:pt>
                <c:pt idx="2515">
                  <c:v>1.8482470000000002</c:v>
                </c:pt>
                <c:pt idx="2516">
                  <c:v>1.83904</c:v>
                </c:pt>
                <c:pt idx="2517">
                  <c:v>1.8407880000000001</c:v>
                </c:pt>
                <c:pt idx="2518">
                  <c:v>1.8348939999999998</c:v>
                </c:pt>
                <c:pt idx="2519">
                  <c:v>1.8516979999999998</c:v>
                </c:pt>
                <c:pt idx="2520">
                  <c:v>1.8362970000000001</c:v>
                </c:pt>
                <c:pt idx="2521">
                  <c:v>1.8382860000000001</c:v>
                </c:pt>
                <c:pt idx="2522">
                  <c:v>1.8477089999999998</c:v>
                </c:pt>
                <c:pt idx="2523">
                  <c:v>1.8614729999999999</c:v>
                </c:pt>
                <c:pt idx="2524">
                  <c:v>1.8479759999999998</c:v>
                </c:pt>
                <c:pt idx="2525">
                  <c:v>1.848759</c:v>
                </c:pt>
                <c:pt idx="2526">
                  <c:v>1.8438949999999998</c:v>
                </c:pt>
                <c:pt idx="2527">
                  <c:v>1.8313219999999997</c:v>
                </c:pt>
                <c:pt idx="2528">
                  <c:v>1.842266</c:v>
                </c:pt>
                <c:pt idx="2529">
                  <c:v>1.8367720000000001</c:v>
                </c:pt>
                <c:pt idx="2530">
                  <c:v>1.8454249999999999</c:v>
                </c:pt>
                <c:pt idx="2531">
                  <c:v>1.8173309999999998</c:v>
                </c:pt>
                <c:pt idx="2532">
                  <c:v>1.8092729999999999</c:v>
                </c:pt>
                <c:pt idx="2533">
                  <c:v>1.8418509999999999</c:v>
                </c:pt>
                <c:pt idx="2534">
                  <c:v>1.8441669999999999</c:v>
                </c:pt>
                <c:pt idx="2535">
                  <c:v>1.8600989999999999</c:v>
                </c:pt>
                <c:pt idx="2536">
                  <c:v>1.840632</c:v>
                </c:pt>
                <c:pt idx="2537">
                  <c:v>1.8310409999999999</c:v>
                </c:pt>
                <c:pt idx="2538">
                  <c:v>1.8371569999999999</c:v>
                </c:pt>
                <c:pt idx="2539">
                  <c:v>1.838031</c:v>
                </c:pt>
                <c:pt idx="2540">
                  <c:v>1.8248309999999999</c:v>
                </c:pt>
                <c:pt idx="2541">
                  <c:v>1.8516339999999998</c:v>
                </c:pt>
                <c:pt idx="2542">
                  <c:v>1.824489</c:v>
                </c:pt>
                <c:pt idx="2543">
                  <c:v>1.8512659999999999</c:v>
                </c:pt>
                <c:pt idx="2544">
                  <c:v>1.8489249999999997</c:v>
                </c:pt>
                <c:pt idx="2545">
                  <c:v>1.833078</c:v>
                </c:pt>
                <c:pt idx="2546">
                  <c:v>1.8257129999999999</c:v>
                </c:pt>
                <c:pt idx="2547">
                  <c:v>1.8437599999999998</c:v>
                </c:pt>
                <c:pt idx="2548">
                  <c:v>1.835782</c:v>
                </c:pt>
                <c:pt idx="2549">
                  <c:v>1.8387370000000001</c:v>
                </c:pt>
                <c:pt idx="2550">
                  <c:v>1.832303</c:v>
                </c:pt>
                <c:pt idx="2551">
                  <c:v>1.8302120000000002</c:v>
                </c:pt>
                <c:pt idx="2552">
                  <c:v>1.8557279999999998</c:v>
                </c:pt>
                <c:pt idx="2553">
                  <c:v>1.8473170000000001</c:v>
                </c:pt>
                <c:pt idx="2554">
                  <c:v>1.838878</c:v>
                </c:pt>
                <c:pt idx="2555">
                  <c:v>1.8416109999999999</c:v>
                </c:pt>
                <c:pt idx="2556">
                  <c:v>1.8394229999999998</c:v>
                </c:pt>
                <c:pt idx="2557">
                  <c:v>1.8235199999999998</c:v>
                </c:pt>
                <c:pt idx="2558">
                  <c:v>1.831858</c:v>
                </c:pt>
                <c:pt idx="2559">
                  <c:v>1.826913</c:v>
                </c:pt>
                <c:pt idx="2560">
                  <c:v>1.8440620000000001</c:v>
                </c:pt>
                <c:pt idx="2561">
                  <c:v>1.8493299999999997</c:v>
                </c:pt>
                <c:pt idx="2562">
                  <c:v>1.8191539999999999</c:v>
                </c:pt>
                <c:pt idx="2563">
                  <c:v>1.8453820000000001</c:v>
                </c:pt>
                <c:pt idx="2564">
                  <c:v>1.829243</c:v>
                </c:pt>
                <c:pt idx="2565">
                  <c:v>1.848573</c:v>
                </c:pt>
                <c:pt idx="2566">
                  <c:v>1.8403259999999999</c:v>
                </c:pt>
                <c:pt idx="2567">
                  <c:v>1.8403880000000001</c:v>
                </c:pt>
                <c:pt idx="2568">
                  <c:v>1.834031</c:v>
                </c:pt>
                <c:pt idx="2569">
                  <c:v>1.8499029999999999</c:v>
                </c:pt>
                <c:pt idx="2570">
                  <c:v>1.8291289999999998</c:v>
                </c:pt>
                <c:pt idx="2571">
                  <c:v>1.818195</c:v>
                </c:pt>
                <c:pt idx="2572">
                  <c:v>1.837985</c:v>
                </c:pt>
                <c:pt idx="2573">
                  <c:v>1.8359309999999998</c:v>
                </c:pt>
                <c:pt idx="2574">
                  <c:v>1.8299879999999999</c:v>
                </c:pt>
                <c:pt idx="2575">
                  <c:v>1.830408</c:v>
                </c:pt>
                <c:pt idx="2576">
                  <c:v>1.8396059999999999</c:v>
                </c:pt>
                <c:pt idx="2577">
                  <c:v>1.8409009999999999</c:v>
                </c:pt>
                <c:pt idx="2578">
                  <c:v>1.8298929999999998</c:v>
                </c:pt>
                <c:pt idx="2579">
                  <c:v>1.8508450000000001</c:v>
                </c:pt>
                <c:pt idx="2580">
                  <c:v>1.850201</c:v>
                </c:pt>
                <c:pt idx="2581">
                  <c:v>1.8457689999999998</c:v>
                </c:pt>
                <c:pt idx="2582">
                  <c:v>1.8289120000000001</c:v>
                </c:pt>
                <c:pt idx="2583">
                  <c:v>1.8289569999999999</c:v>
                </c:pt>
                <c:pt idx="2584">
                  <c:v>1.8516189999999999</c:v>
                </c:pt>
                <c:pt idx="2585">
                  <c:v>1.8552949999999997</c:v>
                </c:pt>
                <c:pt idx="2586">
                  <c:v>1.8550070000000001</c:v>
                </c:pt>
                <c:pt idx="2587">
                  <c:v>1.8453379999999999</c:v>
                </c:pt>
                <c:pt idx="2588">
                  <c:v>1.8465870000000002</c:v>
                </c:pt>
                <c:pt idx="2589">
                  <c:v>1.841718</c:v>
                </c:pt>
                <c:pt idx="2590">
                  <c:v>1.8438659999999998</c:v>
                </c:pt>
                <c:pt idx="2591">
                  <c:v>1.8641620000000001</c:v>
                </c:pt>
                <c:pt idx="2592">
                  <c:v>1.8543289999999999</c:v>
                </c:pt>
                <c:pt idx="2593">
                  <c:v>1.8524499999999999</c:v>
                </c:pt>
                <c:pt idx="2594">
                  <c:v>1.8504239999999998</c:v>
                </c:pt>
                <c:pt idx="2595">
                  <c:v>1.8474550000000001</c:v>
                </c:pt>
                <c:pt idx="2596">
                  <c:v>1.864484</c:v>
                </c:pt>
                <c:pt idx="2597">
                  <c:v>1.8398779999999999</c:v>
                </c:pt>
                <c:pt idx="2598">
                  <c:v>1.8532729999999999</c:v>
                </c:pt>
                <c:pt idx="2599">
                  <c:v>1.8520770000000002</c:v>
                </c:pt>
                <c:pt idx="2600">
                  <c:v>1.8544799999999999</c:v>
                </c:pt>
                <c:pt idx="2601">
                  <c:v>1.845359</c:v>
                </c:pt>
                <c:pt idx="2602">
                  <c:v>1.8487629999999999</c:v>
                </c:pt>
                <c:pt idx="2603">
                  <c:v>1.8565670000000001</c:v>
                </c:pt>
                <c:pt idx="2604">
                  <c:v>1.8528359999999999</c:v>
                </c:pt>
                <c:pt idx="2605">
                  <c:v>1.865478</c:v>
                </c:pt>
                <c:pt idx="2606">
                  <c:v>1.851458</c:v>
                </c:pt>
                <c:pt idx="2607">
                  <c:v>1.8500259999999999</c:v>
                </c:pt>
                <c:pt idx="2608">
                  <c:v>1.850398</c:v>
                </c:pt>
                <c:pt idx="2609">
                  <c:v>1.8656029999999999</c:v>
                </c:pt>
                <c:pt idx="2610">
                  <c:v>1.851262</c:v>
                </c:pt>
                <c:pt idx="2611">
                  <c:v>1.8562460000000001</c:v>
                </c:pt>
                <c:pt idx="2612">
                  <c:v>1.8391500000000001</c:v>
                </c:pt>
                <c:pt idx="2613">
                  <c:v>1.8481590000000001</c:v>
                </c:pt>
                <c:pt idx="2614">
                  <c:v>1.8445560000000001</c:v>
                </c:pt>
                <c:pt idx="2615">
                  <c:v>1.864935</c:v>
                </c:pt>
                <c:pt idx="2616">
                  <c:v>1.849753</c:v>
                </c:pt>
                <c:pt idx="2617">
                  <c:v>1.84195</c:v>
                </c:pt>
                <c:pt idx="2618">
                  <c:v>1.858295</c:v>
                </c:pt>
                <c:pt idx="2619">
                  <c:v>1.8451249999999997</c:v>
                </c:pt>
                <c:pt idx="2620">
                  <c:v>1.8499539999999999</c:v>
                </c:pt>
                <c:pt idx="2621">
                  <c:v>1.8517299999999999</c:v>
                </c:pt>
                <c:pt idx="2622">
                  <c:v>1.853148</c:v>
                </c:pt>
                <c:pt idx="2623">
                  <c:v>1.8569819999999999</c:v>
                </c:pt>
                <c:pt idx="2624">
                  <c:v>1.854905</c:v>
                </c:pt>
                <c:pt idx="2625">
                  <c:v>1.8386629999999999</c:v>
                </c:pt>
                <c:pt idx="2626">
                  <c:v>1.843785</c:v>
                </c:pt>
                <c:pt idx="2627">
                  <c:v>1.862144</c:v>
                </c:pt>
                <c:pt idx="2628">
                  <c:v>1.8613309999999998</c:v>
                </c:pt>
                <c:pt idx="2629">
                  <c:v>1.8515489999999999</c:v>
                </c:pt>
                <c:pt idx="2630">
                  <c:v>1.8474649999999997</c:v>
                </c:pt>
                <c:pt idx="2631">
                  <c:v>1.8490689999999999</c:v>
                </c:pt>
                <c:pt idx="2632">
                  <c:v>1.8549800000000001</c:v>
                </c:pt>
                <c:pt idx="2633">
                  <c:v>1.8449989999999998</c:v>
                </c:pt>
                <c:pt idx="2634">
                  <c:v>1.8604449999999999</c:v>
                </c:pt>
                <c:pt idx="2635">
                  <c:v>1.8655969999999997</c:v>
                </c:pt>
                <c:pt idx="2636">
                  <c:v>1.851707</c:v>
                </c:pt>
                <c:pt idx="2637">
                  <c:v>1.8424309999999999</c:v>
                </c:pt>
                <c:pt idx="2638">
                  <c:v>1.8511470000000001</c:v>
                </c:pt>
                <c:pt idx="2639">
                  <c:v>1.8692759999999999</c:v>
                </c:pt>
                <c:pt idx="2640">
                  <c:v>1.8495299999999997</c:v>
                </c:pt>
                <c:pt idx="2641">
                  <c:v>1.8522170000000002</c:v>
                </c:pt>
                <c:pt idx="2642">
                  <c:v>1.8546520000000002</c:v>
                </c:pt>
                <c:pt idx="2643">
                  <c:v>1.843232</c:v>
                </c:pt>
                <c:pt idx="2644">
                  <c:v>1.8436199999999998</c:v>
                </c:pt>
                <c:pt idx="2645">
                  <c:v>1.8647629999999999</c:v>
                </c:pt>
                <c:pt idx="2646">
                  <c:v>1.847783</c:v>
                </c:pt>
                <c:pt idx="2647">
                  <c:v>1.835758</c:v>
                </c:pt>
                <c:pt idx="2648">
                  <c:v>1.852123</c:v>
                </c:pt>
                <c:pt idx="2649">
                  <c:v>1.8538259999999998</c:v>
                </c:pt>
                <c:pt idx="2650">
                  <c:v>1.8445880000000001</c:v>
                </c:pt>
                <c:pt idx="2651">
                  <c:v>1.850751</c:v>
                </c:pt>
                <c:pt idx="2652">
                  <c:v>1.842732</c:v>
                </c:pt>
                <c:pt idx="2653">
                  <c:v>1.8574979999999999</c:v>
                </c:pt>
                <c:pt idx="2654">
                  <c:v>1.8508070000000001</c:v>
                </c:pt>
                <c:pt idx="2655">
                  <c:v>1.8644350000000001</c:v>
                </c:pt>
                <c:pt idx="2656">
                  <c:v>1.8691709999999999</c:v>
                </c:pt>
                <c:pt idx="2657">
                  <c:v>1.8473170000000001</c:v>
                </c:pt>
                <c:pt idx="2658">
                  <c:v>1.8379979999999998</c:v>
                </c:pt>
                <c:pt idx="2659">
                  <c:v>1.8611359999999999</c:v>
                </c:pt>
                <c:pt idx="2660">
                  <c:v>1.8508899999999999</c:v>
                </c:pt>
                <c:pt idx="2661">
                  <c:v>1.8504370000000001</c:v>
                </c:pt>
                <c:pt idx="2662">
                  <c:v>1.8554489999999999</c:v>
                </c:pt>
                <c:pt idx="2663">
                  <c:v>1.850522</c:v>
                </c:pt>
                <c:pt idx="2664">
                  <c:v>1.8540560000000001</c:v>
                </c:pt>
                <c:pt idx="2665">
                  <c:v>1.872463</c:v>
                </c:pt>
                <c:pt idx="2666">
                  <c:v>1.8457089999999998</c:v>
                </c:pt>
                <c:pt idx="2667">
                  <c:v>1.844403</c:v>
                </c:pt>
                <c:pt idx="2668">
                  <c:v>1.8503229999999999</c:v>
                </c:pt>
                <c:pt idx="2669">
                  <c:v>1.857345</c:v>
                </c:pt>
                <c:pt idx="2670">
                  <c:v>1.8513899999999999</c:v>
                </c:pt>
                <c:pt idx="2671">
                  <c:v>1.8394939999999997</c:v>
                </c:pt>
                <c:pt idx="2672">
                  <c:v>1.8368639999999998</c:v>
                </c:pt>
                <c:pt idx="2673">
                  <c:v>1.8554909999999998</c:v>
                </c:pt>
                <c:pt idx="2674">
                  <c:v>1.833348</c:v>
                </c:pt>
                <c:pt idx="2675">
                  <c:v>1.852616</c:v>
                </c:pt>
                <c:pt idx="2676">
                  <c:v>1.8412039999999998</c:v>
                </c:pt>
                <c:pt idx="2677">
                  <c:v>1.8617629999999998</c:v>
                </c:pt>
                <c:pt idx="2678">
                  <c:v>1.8328929999999999</c:v>
                </c:pt>
                <c:pt idx="2679">
                  <c:v>1.86107</c:v>
                </c:pt>
                <c:pt idx="2680">
                  <c:v>1.8621030000000001</c:v>
                </c:pt>
                <c:pt idx="2681">
                  <c:v>1.859389</c:v>
                </c:pt>
                <c:pt idx="2682">
                  <c:v>1.8508119999999999</c:v>
                </c:pt>
                <c:pt idx="2683">
                  <c:v>1.856449</c:v>
                </c:pt>
                <c:pt idx="2684">
                  <c:v>1.8529679999999999</c:v>
                </c:pt>
                <c:pt idx="2685">
                  <c:v>1.8525320000000001</c:v>
                </c:pt>
                <c:pt idx="2686">
                  <c:v>1.8332520000000001</c:v>
                </c:pt>
                <c:pt idx="2687">
                  <c:v>1.8517329999999999</c:v>
                </c:pt>
                <c:pt idx="2688">
                  <c:v>1.8617349999999997</c:v>
                </c:pt>
                <c:pt idx="2689">
                  <c:v>1.8531839999999999</c:v>
                </c:pt>
                <c:pt idx="2690">
                  <c:v>1.8497239999999997</c:v>
                </c:pt>
                <c:pt idx="2691">
                  <c:v>1.8516329999999999</c:v>
                </c:pt>
                <c:pt idx="2692">
                  <c:v>1.850393</c:v>
                </c:pt>
                <c:pt idx="2693">
                  <c:v>1.827712</c:v>
                </c:pt>
                <c:pt idx="2694">
                  <c:v>1.8665830000000001</c:v>
                </c:pt>
                <c:pt idx="2695">
                  <c:v>1.8412759999999999</c:v>
                </c:pt>
                <c:pt idx="2696">
                  <c:v>1.8470229999999999</c:v>
                </c:pt>
                <c:pt idx="2697">
                  <c:v>1.8479339999999997</c:v>
                </c:pt>
                <c:pt idx="2698">
                  <c:v>1.8601019999999999</c:v>
                </c:pt>
                <c:pt idx="2699">
                  <c:v>1.852849</c:v>
                </c:pt>
                <c:pt idx="2700">
                  <c:v>1.852163</c:v>
                </c:pt>
                <c:pt idx="2701">
                  <c:v>1.8453839999999999</c:v>
                </c:pt>
                <c:pt idx="2702">
                  <c:v>1.842425</c:v>
                </c:pt>
                <c:pt idx="2703">
                  <c:v>1.8609089999999999</c:v>
                </c:pt>
                <c:pt idx="2704">
                  <c:v>1.8381180000000001</c:v>
                </c:pt>
                <c:pt idx="2705">
                  <c:v>1.8585239999999998</c:v>
                </c:pt>
                <c:pt idx="2706">
                  <c:v>1.853111</c:v>
                </c:pt>
                <c:pt idx="2707">
                  <c:v>1.8519729999999999</c:v>
                </c:pt>
                <c:pt idx="2708">
                  <c:v>1.8492909999999998</c:v>
                </c:pt>
                <c:pt idx="2709">
                  <c:v>1.8539959999999998</c:v>
                </c:pt>
                <c:pt idx="2710">
                  <c:v>1.8525400000000001</c:v>
                </c:pt>
                <c:pt idx="2711">
                  <c:v>1.8518289999999997</c:v>
                </c:pt>
                <c:pt idx="2712">
                  <c:v>1.8527370000000001</c:v>
                </c:pt>
                <c:pt idx="2713">
                  <c:v>1.8573709999999999</c:v>
                </c:pt>
                <c:pt idx="2714">
                  <c:v>1.8596889999999999</c:v>
                </c:pt>
                <c:pt idx="2715">
                  <c:v>1.8739489999999999</c:v>
                </c:pt>
                <c:pt idx="2716">
                  <c:v>1.8527480000000001</c:v>
                </c:pt>
                <c:pt idx="2717">
                  <c:v>1.8461650000000001</c:v>
                </c:pt>
                <c:pt idx="2718">
                  <c:v>1.8389199999999999</c:v>
                </c:pt>
                <c:pt idx="2719">
                  <c:v>1.8482480000000001</c:v>
                </c:pt>
                <c:pt idx="2720">
                  <c:v>1.8564550000000002</c:v>
                </c:pt>
                <c:pt idx="2721">
                  <c:v>1.8588180000000001</c:v>
                </c:pt>
                <c:pt idx="2722">
                  <c:v>1.8603069999999999</c:v>
                </c:pt>
                <c:pt idx="2723">
                  <c:v>1.8449239999999998</c:v>
                </c:pt>
                <c:pt idx="2724">
                  <c:v>1.8673359999999999</c:v>
                </c:pt>
                <c:pt idx="2725">
                  <c:v>1.8511899999999999</c:v>
                </c:pt>
                <c:pt idx="2726">
                  <c:v>1.84581</c:v>
                </c:pt>
                <c:pt idx="2727">
                  <c:v>1.8471420000000001</c:v>
                </c:pt>
                <c:pt idx="2728">
                  <c:v>1.8414629999999998</c:v>
                </c:pt>
                <c:pt idx="2729">
                  <c:v>1.851415</c:v>
                </c:pt>
                <c:pt idx="2730">
                  <c:v>1.8441520000000002</c:v>
                </c:pt>
                <c:pt idx="2731">
                  <c:v>1.865143</c:v>
                </c:pt>
                <c:pt idx="2732">
                  <c:v>1.8424959999999999</c:v>
                </c:pt>
                <c:pt idx="2733">
                  <c:v>1.8518479999999999</c:v>
                </c:pt>
                <c:pt idx="2734">
                  <c:v>1.8554939999999998</c:v>
                </c:pt>
                <c:pt idx="2735">
                  <c:v>1.85039</c:v>
                </c:pt>
                <c:pt idx="2736">
                  <c:v>1.8496929999999998</c:v>
                </c:pt>
                <c:pt idx="2737">
                  <c:v>1.846919</c:v>
                </c:pt>
                <c:pt idx="2738">
                  <c:v>1.8555909999999998</c:v>
                </c:pt>
                <c:pt idx="2739">
                  <c:v>1.8500470000000002</c:v>
                </c:pt>
                <c:pt idx="2740">
                  <c:v>1.844498</c:v>
                </c:pt>
                <c:pt idx="2741">
                  <c:v>1.842338</c:v>
                </c:pt>
                <c:pt idx="2742">
                  <c:v>1.8535839999999999</c:v>
                </c:pt>
                <c:pt idx="2743">
                  <c:v>1.8438259999999997</c:v>
                </c:pt>
                <c:pt idx="2744">
                  <c:v>1.856338</c:v>
                </c:pt>
                <c:pt idx="2745">
                  <c:v>1.839011</c:v>
                </c:pt>
                <c:pt idx="2746">
                  <c:v>1.8439899999999998</c:v>
                </c:pt>
                <c:pt idx="2747">
                  <c:v>1.846408</c:v>
                </c:pt>
                <c:pt idx="2748">
                  <c:v>1.850284</c:v>
                </c:pt>
                <c:pt idx="2749">
                  <c:v>1.853172</c:v>
                </c:pt>
                <c:pt idx="2750">
                  <c:v>1.8373809999999999</c:v>
                </c:pt>
                <c:pt idx="2751">
                  <c:v>1.856989</c:v>
                </c:pt>
                <c:pt idx="2752">
                  <c:v>1.8459899999999998</c:v>
                </c:pt>
                <c:pt idx="2753">
                  <c:v>1.842614</c:v>
                </c:pt>
                <c:pt idx="2754">
                  <c:v>1.8575089999999999</c:v>
                </c:pt>
                <c:pt idx="2755">
                  <c:v>1.8467789999999999</c:v>
                </c:pt>
                <c:pt idx="2756">
                  <c:v>1.8569789999999999</c:v>
                </c:pt>
                <c:pt idx="2757">
                  <c:v>1.847645</c:v>
                </c:pt>
                <c:pt idx="2758">
                  <c:v>1.848698</c:v>
                </c:pt>
                <c:pt idx="2759">
                  <c:v>1.8654209999999998</c:v>
                </c:pt>
                <c:pt idx="2760">
                  <c:v>1.853477</c:v>
                </c:pt>
                <c:pt idx="2761">
                  <c:v>1.846927</c:v>
                </c:pt>
                <c:pt idx="2762">
                  <c:v>1.850422</c:v>
                </c:pt>
                <c:pt idx="2763">
                  <c:v>1.828508</c:v>
                </c:pt>
                <c:pt idx="2764">
                  <c:v>1.8694009999999999</c:v>
                </c:pt>
                <c:pt idx="2765">
                  <c:v>1.869375</c:v>
                </c:pt>
                <c:pt idx="2766">
                  <c:v>1.8538969999999997</c:v>
                </c:pt>
                <c:pt idx="2767">
                  <c:v>1.8636639999999998</c:v>
                </c:pt>
                <c:pt idx="2768">
                  <c:v>1.8513259999999998</c:v>
                </c:pt>
                <c:pt idx="2769">
                  <c:v>1.8641399999999999</c:v>
                </c:pt>
                <c:pt idx="2770">
                  <c:v>1.8415079999999999</c:v>
                </c:pt>
                <c:pt idx="2771">
                  <c:v>1.8339219999999998</c:v>
                </c:pt>
                <c:pt idx="2772">
                  <c:v>1.8484389999999999</c:v>
                </c:pt>
                <c:pt idx="2773">
                  <c:v>1.8571800000000001</c:v>
                </c:pt>
                <c:pt idx="2774">
                  <c:v>1.8524119999999999</c:v>
                </c:pt>
                <c:pt idx="2775">
                  <c:v>1.8438459999999999</c:v>
                </c:pt>
                <c:pt idx="2776">
                  <c:v>1.8379059999999998</c:v>
                </c:pt>
                <c:pt idx="2777">
                  <c:v>1.8523880000000001</c:v>
                </c:pt>
                <c:pt idx="2778">
                  <c:v>1.83988</c:v>
                </c:pt>
                <c:pt idx="2779">
                  <c:v>1.8775639999999998</c:v>
                </c:pt>
                <c:pt idx="2780">
                  <c:v>1.8697629999999998</c:v>
                </c:pt>
                <c:pt idx="2781">
                  <c:v>1.8455439999999999</c:v>
                </c:pt>
                <c:pt idx="2782">
                  <c:v>1.8578479999999999</c:v>
                </c:pt>
                <c:pt idx="2783">
                  <c:v>1.845615</c:v>
                </c:pt>
                <c:pt idx="2784">
                  <c:v>1.8518329999999998</c:v>
                </c:pt>
                <c:pt idx="2785">
                  <c:v>1.8426439999999999</c:v>
                </c:pt>
                <c:pt idx="2786">
                  <c:v>1.8519159999999999</c:v>
                </c:pt>
                <c:pt idx="2787">
                  <c:v>1.857356</c:v>
                </c:pt>
                <c:pt idx="2788">
                  <c:v>1.832765</c:v>
                </c:pt>
                <c:pt idx="2789">
                  <c:v>1.8621460000000001</c:v>
                </c:pt>
                <c:pt idx="2790">
                  <c:v>1.839038</c:v>
                </c:pt>
                <c:pt idx="2791">
                  <c:v>1.8480970000000001</c:v>
                </c:pt>
                <c:pt idx="2792">
                  <c:v>1.8525209999999999</c:v>
                </c:pt>
                <c:pt idx="2793">
                  <c:v>1.8539979999999998</c:v>
                </c:pt>
                <c:pt idx="2794">
                  <c:v>1.8598159999999999</c:v>
                </c:pt>
                <c:pt idx="2795">
                  <c:v>1.8441190000000001</c:v>
                </c:pt>
                <c:pt idx="2796">
                  <c:v>1.8426989999999999</c:v>
                </c:pt>
                <c:pt idx="2797">
                  <c:v>1.8476319999999997</c:v>
                </c:pt>
                <c:pt idx="2798">
                  <c:v>1.8629549999999999</c:v>
                </c:pt>
                <c:pt idx="2799">
                  <c:v>1.8520920000000001</c:v>
                </c:pt>
                <c:pt idx="2800">
                  <c:v>1.8643419999999999</c:v>
                </c:pt>
                <c:pt idx="2801">
                  <c:v>1.850241</c:v>
                </c:pt>
                <c:pt idx="2802">
                  <c:v>1.8365089999999999</c:v>
                </c:pt>
                <c:pt idx="2803">
                  <c:v>1.8407169999999999</c:v>
                </c:pt>
                <c:pt idx="2804">
                  <c:v>1.862371</c:v>
                </c:pt>
                <c:pt idx="2805">
                  <c:v>1.840098</c:v>
                </c:pt>
                <c:pt idx="2806">
                  <c:v>1.8309</c:v>
                </c:pt>
                <c:pt idx="2807">
                  <c:v>0.92207899999999998</c:v>
                </c:pt>
                <c:pt idx="2808">
                  <c:v>0.84251199999999993</c:v>
                </c:pt>
                <c:pt idx="2809">
                  <c:v>0.87148800000000004</c:v>
                </c:pt>
                <c:pt idx="2810">
                  <c:v>0.87629000000000012</c:v>
                </c:pt>
                <c:pt idx="2811">
                  <c:v>0.87461599999999995</c:v>
                </c:pt>
                <c:pt idx="2812">
                  <c:v>0.87111799999999984</c:v>
                </c:pt>
                <c:pt idx="2813">
                  <c:v>0.8747990000000001</c:v>
                </c:pt>
                <c:pt idx="2814">
                  <c:v>0.86357399999999984</c:v>
                </c:pt>
                <c:pt idx="2815">
                  <c:v>0.89461299999999988</c:v>
                </c:pt>
                <c:pt idx="2816">
                  <c:v>0.88285499999999983</c:v>
                </c:pt>
                <c:pt idx="2817">
                  <c:v>0.86434500000000014</c:v>
                </c:pt>
                <c:pt idx="2818">
                  <c:v>0.87610100000000013</c:v>
                </c:pt>
                <c:pt idx="2819">
                  <c:v>0.86847399999999997</c:v>
                </c:pt>
                <c:pt idx="2820">
                  <c:v>0.87667100000000009</c:v>
                </c:pt>
                <c:pt idx="2821">
                  <c:v>0.88154900000000003</c:v>
                </c:pt>
                <c:pt idx="2822">
                  <c:v>0.878166</c:v>
                </c:pt>
                <c:pt idx="2823">
                  <c:v>0.872116</c:v>
                </c:pt>
                <c:pt idx="2824">
                  <c:v>0.8596100000000001</c:v>
                </c:pt>
                <c:pt idx="2825">
                  <c:v>0.87991299999999983</c:v>
                </c:pt>
                <c:pt idx="2826">
                  <c:v>0.86833300000000002</c:v>
                </c:pt>
                <c:pt idx="2827">
                  <c:v>0.87443099999999996</c:v>
                </c:pt>
                <c:pt idx="2828">
                  <c:v>0.88317500000000004</c:v>
                </c:pt>
                <c:pt idx="2829">
                  <c:v>0.87945899999999999</c:v>
                </c:pt>
                <c:pt idx="2830">
                  <c:v>0.88153899999999985</c:v>
                </c:pt>
                <c:pt idx="2831">
                  <c:v>0.87699900000000008</c:v>
                </c:pt>
                <c:pt idx="2832">
                  <c:v>0.86904000000000015</c:v>
                </c:pt>
                <c:pt idx="2833">
                  <c:v>0.86845099999999997</c:v>
                </c:pt>
                <c:pt idx="2834">
                  <c:v>0.87850600000000001</c:v>
                </c:pt>
                <c:pt idx="2835">
                  <c:v>0.87181900000000012</c:v>
                </c:pt>
                <c:pt idx="2836">
                  <c:v>0.8647720000000001</c:v>
                </c:pt>
                <c:pt idx="2837">
                  <c:v>0.87262600000000012</c:v>
                </c:pt>
                <c:pt idx="2838">
                  <c:v>0.88044699999999987</c:v>
                </c:pt>
                <c:pt idx="2839">
                  <c:v>0.88685999999999998</c:v>
                </c:pt>
                <c:pt idx="2840">
                  <c:v>0.87238400000000005</c:v>
                </c:pt>
                <c:pt idx="2841">
                  <c:v>0.88452900000000001</c:v>
                </c:pt>
                <c:pt idx="2842">
                  <c:v>0.87352099999999999</c:v>
                </c:pt>
                <c:pt idx="2843">
                  <c:v>0.87346500000000005</c:v>
                </c:pt>
                <c:pt idx="2844">
                  <c:v>0.88086100000000001</c:v>
                </c:pt>
                <c:pt idx="2845">
                  <c:v>0.86027799999999999</c:v>
                </c:pt>
                <c:pt idx="2846">
                  <c:v>0.87654100000000013</c:v>
                </c:pt>
                <c:pt idx="2847">
                  <c:v>0.87487900000000007</c:v>
                </c:pt>
                <c:pt idx="2848">
                  <c:v>0.88387000000000004</c:v>
                </c:pt>
                <c:pt idx="2849">
                  <c:v>0.85094300000000012</c:v>
                </c:pt>
                <c:pt idx="2850">
                  <c:v>0.88118699999999994</c:v>
                </c:pt>
                <c:pt idx="2851">
                  <c:v>0.85168900000000014</c:v>
                </c:pt>
                <c:pt idx="2852">
                  <c:v>0.87371699999999997</c:v>
                </c:pt>
                <c:pt idx="2853">
                  <c:v>0.87897600000000009</c:v>
                </c:pt>
                <c:pt idx="2854">
                  <c:v>0.85571200000000003</c:v>
                </c:pt>
                <c:pt idx="2855">
                  <c:v>0.87724800000000014</c:v>
                </c:pt>
                <c:pt idx="2856">
                  <c:v>0.87653999999999999</c:v>
                </c:pt>
                <c:pt idx="2857">
                  <c:v>0.87733300000000003</c:v>
                </c:pt>
                <c:pt idx="2858">
                  <c:v>0.87200900000000015</c:v>
                </c:pt>
                <c:pt idx="2859">
                  <c:v>0.87463500000000016</c:v>
                </c:pt>
                <c:pt idx="2860">
                  <c:v>0.87223300000000004</c:v>
                </c:pt>
                <c:pt idx="2861">
                  <c:v>0.87964100000000023</c:v>
                </c:pt>
                <c:pt idx="2862">
                  <c:v>0.861483</c:v>
                </c:pt>
                <c:pt idx="2863">
                  <c:v>0.86712800000000012</c:v>
                </c:pt>
                <c:pt idx="2864">
                  <c:v>0.87316199999999999</c:v>
                </c:pt>
                <c:pt idx="2865">
                  <c:v>0.85616199999999998</c:v>
                </c:pt>
                <c:pt idx="2866">
                  <c:v>0.83540199999999998</c:v>
                </c:pt>
                <c:pt idx="2867">
                  <c:v>0.86163199999999995</c:v>
                </c:pt>
                <c:pt idx="2868">
                  <c:v>0.87061800000000011</c:v>
                </c:pt>
                <c:pt idx="2869">
                  <c:v>0.83345499999999983</c:v>
                </c:pt>
                <c:pt idx="2870">
                  <c:v>0.85885400000000012</c:v>
                </c:pt>
                <c:pt idx="2871">
                  <c:v>0.86893399999999998</c:v>
                </c:pt>
                <c:pt idx="2872">
                  <c:v>0.86809700000000012</c:v>
                </c:pt>
                <c:pt idx="2873">
                  <c:v>0.88180800000000004</c:v>
                </c:pt>
                <c:pt idx="2874">
                  <c:v>0.86532399999999998</c:v>
                </c:pt>
                <c:pt idx="2875">
                  <c:v>0.85191600000000001</c:v>
                </c:pt>
                <c:pt idx="2876">
                  <c:v>0.85760600000000009</c:v>
                </c:pt>
                <c:pt idx="2877">
                  <c:v>0.85288900000000012</c:v>
                </c:pt>
                <c:pt idx="2878">
                  <c:v>0.87192499999999995</c:v>
                </c:pt>
                <c:pt idx="2879">
                  <c:v>0.85955000000000004</c:v>
                </c:pt>
                <c:pt idx="2880">
                  <c:v>0.86670000000000014</c:v>
                </c:pt>
                <c:pt idx="2881">
                  <c:v>0.85331100000000004</c:v>
                </c:pt>
                <c:pt idx="2882">
                  <c:v>0.85939500000000013</c:v>
                </c:pt>
                <c:pt idx="2883">
                  <c:v>0.86731800000000003</c:v>
                </c:pt>
                <c:pt idx="2884">
                  <c:v>0.85504500000000017</c:v>
                </c:pt>
                <c:pt idx="2885">
                  <c:v>0.85262900000000008</c:v>
                </c:pt>
                <c:pt idx="2886">
                  <c:v>0.86562799999999995</c:v>
                </c:pt>
                <c:pt idx="2887">
                  <c:v>0.86462500000000009</c:v>
                </c:pt>
                <c:pt idx="2888">
                  <c:v>0.86513099999999998</c:v>
                </c:pt>
                <c:pt idx="2889">
                  <c:v>0.86791000000000007</c:v>
                </c:pt>
                <c:pt idx="2890">
                  <c:v>0.84975199999999995</c:v>
                </c:pt>
                <c:pt idx="2891">
                  <c:v>0.85010200000000002</c:v>
                </c:pt>
                <c:pt idx="2892">
                  <c:v>0.87449100000000013</c:v>
                </c:pt>
                <c:pt idx="2893">
                  <c:v>0.84360100000000016</c:v>
                </c:pt>
                <c:pt idx="2894">
                  <c:v>0.861286</c:v>
                </c:pt>
                <c:pt idx="2895">
                  <c:v>0.86971900000000013</c:v>
                </c:pt>
                <c:pt idx="2896">
                  <c:v>0.85642499999999999</c:v>
                </c:pt>
                <c:pt idx="2897">
                  <c:v>0.83674800000000016</c:v>
                </c:pt>
                <c:pt idx="2898">
                  <c:v>0.85979900000000009</c:v>
                </c:pt>
                <c:pt idx="2899">
                  <c:v>0.86677400000000016</c:v>
                </c:pt>
                <c:pt idx="2900">
                  <c:v>0.86135399999999984</c:v>
                </c:pt>
                <c:pt idx="2901">
                  <c:v>0.86111899999999997</c:v>
                </c:pt>
                <c:pt idx="2902">
                  <c:v>0.86884799999999995</c:v>
                </c:pt>
                <c:pt idx="2903">
                  <c:v>0.86708000000000007</c:v>
                </c:pt>
                <c:pt idx="2904">
                  <c:v>0.84811300000000001</c:v>
                </c:pt>
                <c:pt idx="2905">
                  <c:v>0.86446400000000001</c:v>
                </c:pt>
                <c:pt idx="2906">
                  <c:v>0.8639960000000001</c:v>
                </c:pt>
                <c:pt idx="2907">
                  <c:v>0.84175000000000011</c:v>
                </c:pt>
                <c:pt idx="2908">
                  <c:v>0.84100100000000011</c:v>
                </c:pt>
                <c:pt idx="2909">
                  <c:v>0.83454300000000003</c:v>
                </c:pt>
                <c:pt idx="2910">
                  <c:v>0.86135899999999999</c:v>
                </c:pt>
                <c:pt idx="2911">
                  <c:v>0.86046400000000001</c:v>
                </c:pt>
                <c:pt idx="2912">
                  <c:v>0.8626410000000001</c:v>
                </c:pt>
                <c:pt idx="2913">
                  <c:v>0.85319199999999995</c:v>
                </c:pt>
                <c:pt idx="2914">
                  <c:v>0.87478199999999995</c:v>
                </c:pt>
                <c:pt idx="2915">
                  <c:v>0.88547999999999993</c:v>
                </c:pt>
                <c:pt idx="2916">
                  <c:v>0.85880500000000015</c:v>
                </c:pt>
                <c:pt idx="2917">
                  <c:v>0.87161400000000011</c:v>
                </c:pt>
                <c:pt idx="2918">
                  <c:v>0.87455099999999997</c:v>
                </c:pt>
                <c:pt idx="2919">
                  <c:v>0.86229299999999998</c:v>
                </c:pt>
                <c:pt idx="2920">
                  <c:v>0.86935700000000005</c:v>
                </c:pt>
                <c:pt idx="2921">
                  <c:v>0.86681500000000011</c:v>
                </c:pt>
                <c:pt idx="2922">
                  <c:v>0.85955300000000001</c:v>
                </c:pt>
                <c:pt idx="2923">
                  <c:v>0.85679799999999995</c:v>
                </c:pt>
                <c:pt idx="2924">
                  <c:v>0.86497299999999999</c:v>
                </c:pt>
                <c:pt idx="2925">
                  <c:v>0.86377000000000015</c:v>
                </c:pt>
                <c:pt idx="2926">
                  <c:v>0.85282500000000028</c:v>
                </c:pt>
                <c:pt idx="2927">
                  <c:v>0.84292299999999998</c:v>
                </c:pt>
                <c:pt idx="2928">
                  <c:v>0.84689600000000009</c:v>
                </c:pt>
                <c:pt idx="2929">
                  <c:v>0.866506</c:v>
                </c:pt>
                <c:pt idx="2930">
                  <c:v>0.85580100000000014</c:v>
                </c:pt>
                <c:pt idx="2931">
                  <c:v>0.85223700000000002</c:v>
                </c:pt>
                <c:pt idx="2932">
                  <c:v>0.87314400000000014</c:v>
                </c:pt>
                <c:pt idx="2933">
                  <c:v>0.86505100000000013</c:v>
                </c:pt>
                <c:pt idx="2934">
                  <c:v>0.85686899999999999</c:v>
                </c:pt>
                <c:pt idx="2935">
                  <c:v>0.87167399999999995</c:v>
                </c:pt>
                <c:pt idx="2936">
                  <c:v>0.87298299999999984</c:v>
                </c:pt>
                <c:pt idx="2937">
                  <c:v>0.88175700000000001</c:v>
                </c:pt>
                <c:pt idx="2938">
                  <c:v>0.84913099999999997</c:v>
                </c:pt>
                <c:pt idx="2939">
                  <c:v>0.85523800000000005</c:v>
                </c:pt>
                <c:pt idx="2940">
                  <c:v>0.84791000000000005</c:v>
                </c:pt>
                <c:pt idx="2941">
                  <c:v>0.85661900000000013</c:v>
                </c:pt>
                <c:pt idx="2942">
                  <c:v>0.85273800000000011</c:v>
                </c:pt>
                <c:pt idx="2943">
                  <c:v>0.85711999999999999</c:v>
                </c:pt>
                <c:pt idx="2944">
                  <c:v>0.85744900000000013</c:v>
                </c:pt>
                <c:pt idx="2945">
                  <c:v>0.84972000000000014</c:v>
                </c:pt>
                <c:pt idx="2946">
                  <c:v>0.87175600000000009</c:v>
                </c:pt>
                <c:pt idx="2947">
                  <c:v>0.87566800000000011</c:v>
                </c:pt>
                <c:pt idx="2948">
                  <c:v>0.85046199999999994</c:v>
                </c:pt>
                <c:pt idx="2949">
                  <c:v>0.839117</c:v>
                </c:pt>
                <c:pt idx="2950">
                  <c:v>0.84953900000000004</c:v>
                </c:pt>
                <c:pt idx="2951">
                  <c:v>0.87514099999999995</c:v>
                </c:pt>
                <c:pt idx="2952">
                  <c:v>0.85239900000000013</c:v>
                </c:pt>
                <c:pt idx="2953">
                  <c:v>0.84081799999999984</c:v>
                </c:pt>
                <c:pt idx="2954">
                  <c:v>0.84249900000000011</c:v>
                </c:pt>
                <c:pt idx="2955">
                  <c:v>0.87899900000000009</c:v>
                </c:pt>
                <c:pt idx="2956">
                  <c:v>0.84772400000000014</c:v>
                </c:pt>
                <c:pt idx="2957">
                  <c:v>0.85660099999999995</c:v>
                </c:pt>
                <c:pt idx="2958">
                  <c:v>0.84480200000000005</c:v>
                </c:pt>
                <c:pt idx="2959">
                  <c:v>0.83035899999999996</c:v>
                </c:pt>
                <c:pt idx="2960">
                  <c:v>0.86518099999999998</c:v>
                </c:pt>
                <c:pt idx="2961">
                  <c:v>0.85270299999999999</c:v>
                </c:pt>
                <c:pt idx="2962">
                  <c:v>0.86461800000000011</c:v>
                </c:pt>
                <c:pt idx="2963">
                  <c:v>0.86663699999999999</c:v>
                </c:pt>
                <c:pt idx="2964">
                  <c:v>0.86513200000000001</c:v>
                </c:pt>
                <c:pt idx="2965">
                  <c:v>0.87263500000000016</c:v>
                </c:pt>
                <c:pt idx="2966">
                  <c:v>0.85750000000000004</c:v>
                </c:pt>
                <c:pt idx="2967">
                  <c:v>0.86868100000000015</c:v>
                </c:pt>
                <c:pt idx="2968">
                  <c:v>0.87439199999999995</c:v>
                </c:pt>
                <c:pt idx="2969">
                  <c:v>0.84391000000000005</c:v>
                </c:pt>
                <c:pt idx="2970">
                  <c:v>0.86029699999999998</c:v>
                </c:pt>
                <c:pt idx="2971">
                  <c:v>0.84810700000000017</c:v>
                </c:pt>
                <c:pt idx="2972">
                  <c:v>0.84237600000000001</c:v>
                </c:pt>
                <c:pt idx="2973">
                  <c:v>0.86352700000000004</c:v>
                </c:pt>
                <c:pt idx="2974">
                  <c:v>0.85654799999999998</c:v>
                </c:pt>
                <c:pt idx="2975">
                  <c:v>0.84668399999999999</c:v>
                </c:pt>
                <c:pt idx="2976">
                  <c:v>0.86041599999999996</c:v>
                </c:pt>
                <c:pt idx="2977">
                  <c:v>0.87039400000000011</c:v>
                </c:pt>
                <c:pt idx="2978">
                  <c:v>0.84164200000000011</c:v>
                </c:pt>
                <c:pt idx="2979">
                  <c:v>0.85538800000000004</c:v>
                </c:pt>
                <c:pt idx="2980">
                  <c:v>0.84586300000000003</c:v>
                </c:pt>
                <c:pt idx="2981">
                  <c:v>0.850522</c:v>
                </c:pt>
                <c:pt idx="2982">
                  <c:v>0.85171600000000003</c:v>
                </c:pt>
                <c:pt idx="2983">
                  <c:v>0.85755599999999998</c:v>
                </c:pt>
                <c:pt idx="2984">
                  <c:v>0.86885299999999999</c:v>
                </c:pt>
                <c:pt idx="2985">
                  <c:v>0.87381299999999984</c:v>
                </c:pt>
                <c:pt idx="2986">
                  <c:v>0.86817699999999998</c:v>
                </c:pt>
                <c:pt idx="2987">
                  <c:v>0.86076900000000012</c:v>
                </c:pt>
                <c:pt idx="2988">
                  <c:v>0.83708800000000005</c:v>
                </c:pt>
                <c:pt idx="2989">
                  <c:v>0.83249200000000001</c:v>
                </c:pt>
                <c:pt idx="2990">
                  <c:v>0.85319400000000012</c:v>
                </c:pt>
                <c:pt idx="2991">
                  <c:v>0.86062200000000011</c:v>
                </c:pt>
                <c:pt idx="2992">
                  <c:v>0.86298699999999984</c:v>
                </c:pt>
                <c:pt idx="2993">
                  <c:v>0.86865700000000012</c:v>
                </c:pt>
                <c:pt idx="2994">
                  <c:v>0.86089700000000013</c:v>
                </c:pt>
                <c:pt idx="2995">
                  <c:v>0.86836400000000002</c:v>
                </c:pt>
                <c:pt idx="2996">
                  <c:v>0.84927100000000011</c:v>
                </c:pt>
                <c:pt idx="2997">
                  <c:v>0.86971600000000004</c:v>
                </c:pt>
                <c:pt idx="2998">
                  <c:v>0.87120299999999984</c:v>
                </c:pt>
                <c:pt idx="2999">
                  <c:v>0.86005100000000012</c:v>
                </c:pt>
                <c:pt idx="3000">
                  <c:v>0.85814400000000013</c:v>
                </c:pt>
                <c:pt idx="3001">
                  <c:v>0.85202800000000012</c:v>
                </c:pt>
                <c:pt idx="3002">
                  <c:v>0.84854099999999999</c:v>
                </c:pt>
                <c:pt idx="3003">
                  <c:v>0.82519299999999984</c:v>
                </c:pt>
                <c:pt idx="3004">
                  <c:v>0.85139699999999996</c:v>
                </c:pt>
                <c:pt idx="3005">
                  <c:v>0.86165099999999994</c:v>
                </c:pt>
                <c:pt idx="3006">
                  <c:v>0.86892400000000014</c:v>
                </c:pt>
                <c:pt idx="3007">
                  <c:v>0.82923100000000005</c:v>
                </c:pt>
                <c:pt idx="3008">
                  <c:v>0.85557000000000005</c:v>
                </c:pt>
                <c:pt idx="3009">
                  <c:v>0.872112</c:v>
                </c:pt>
                <c:pt idx="3010">
                  <c:v>0.86370499999999995</c:v>
                </c:pt>
                <c:pt idx="3011">
                  <c:v>0.8549500000000001</c:v>
                </c:pt>
                <c:pt idx="3012">
                  <c:v>0.83360900000000016</c:v>
                </c:pt>
                <c:pt idx="3013">
                  <c:v>0.86901700000000004</c:v>
                </c:pt>
                <c:pt idx="3014">
                  <c:v>0.86658299999999988</c:v>
                </c:pt>
                <c:pt idx="3015">
                  <c:v>0.86961599999999994</c:v>
                </c:pt>
                <c:pt idx="3016">
                  <c:v>0.8696060000000001</c:v>
                </c:pt>
                <c:pt idx="3017">
                  <c:v>0.86132500000000012</c:v>
                </c:pt>
                <c:pt idx="3018">
                  <c:v>0.86107199999999995</c:v>
                </c:pt>
                <c:pt idx="3019">
                  <c:v>0.85934699999999997</c:v>
                </c:pt>
                <c:pt idx="3020">
                  <c:v>0.86739800000000011</c:v>
                </c:pt>
                <c:pt idx="3021">
                  <c:v>0.85243199999999997</c:v>
                </c:pt>
                <c:pt idx="3022">
                  <c:v>0.86725699999999983</c:v>
                </c:pt>
                <c:pt idx="3023">
                  <c:v>0.85640300000000003</c:v>
                </c:pt>
                <c:pt idx="3024">
                  <c:v>0.86528000000000005</c:v>
                </c:pt>
                <c:pt idx="3025">
                  <c:v>0.84298600000000001</c:v>
                </c:pt>
                <c:pt idx="3026">
                  <c:v>0.87903500000000012</c:v>
                </c:pt>
                <c:pt idx="3027">
                  <c:v>0.84995900000000013</c:v>
                </c:pt>
                <c:pt idx="3028">
                  <c:v>0.85304400000000014</c:v>
                </c:pt>
                <c:pt idx="3029">
                  <c:v>0.86029900000000015</c:v>
                </c:pt>
                <c:pt idx="3030">
                  <c:v>0.85241299999999987</c:v>
                </c:pt>
                <c:pt idx="3031">
                  <c:v>0.83607100000000012</c:v>
                </c:pt>
                <c:pt idx="3032">
                  <c:v>0.84910699999999983</c:v>
                </c:pt>
                <c:pt idx="3033">
                  <c:v>0.85598200000000002</c:v>
                </c:pt>
                <c:pt idx="3034">
                  <c:v>0.84253699999999987</c:v>
                </c:pt>
                <c:pt idx="3035">
                  <c:v>0.84128000000000003</c:v>
                </c:pt>
                <c:pt idx="3036">
                  <c:v>0.87668800000000013</c:v>
                </c:pt>
                <c:pt idx="3037">
                  <c:v>0.85429200000000005</c:v>
                </c:pt>
                <c:pt idx="3038">
                  <c:v>0.85637900000000011</c:v>
                </c:pt>
                <c:pt idx="3039">
                  <c:v>0.86995000000000011</c:v>
                </c:pt>
                <c:pt idx="3040">
                  <c:v>0.83660800000000013</c:v>
                </c:pt>
                <c:pt idx="3041">
                  <c:v>0.85369399999999995</c:v>
                </c:pt>
                <c:pt idx="3042">
                  <c:v>0.83896300000000001</c:v>
                </c:pt>
                <c:pt idx="3043">
                  <c:v>0.86963699999999999</c:v>
                </c:pt>
                <c:pt idx="3044">
                  <c:v>0.85678900000000013</c:v>
                </c:pt>
                <c:pt idx="3045">
                  <c:v>0.84631599999999996</c:v>
                </c:pt>
                <c:pt idx="3046">
                  <c:v>0.86970600000000009</c:v>
                </c:pt>
                <c:pt idx="3047">
                  <c:v>0.85126199999999996</c:v>
                </c:pt>
                <c:pt idx="3048">
                  <c:v>0.83835700000000002</c:v>
                </c:pt>
                <c:pt idx="3049">
                  <c:v>0.86265300000000011</c:v>
                </c:pt>
                <c:pt idx="3050">
                  <c:v>0.86056599999999994</c:v>
                </c:pt>
                <c:pt idx="3051">
                  <c:v>0.84765800000000013</c:v>
                </c:pt>
                <c:pt idx="3052">
                  <c:v>0.82989100000000016</c:v>
                </c:pt>
                <c:pt idx="3053">
                  <c:v>0.8516800000000001</c:v>
                </c:pt>
                <c:pt idx="3054">
                  <c:v>0.86037399999999997</c:v>
                </c:pt>
                <c:pt idx="3055">
                  <c:v>0.83943900000000005</c:v>
                </c:pt>
                <c:pt idx="3056">
                  <c:v>0.84586399999999984</c:v>
                </c:pt>
                <c:pt idx="3057">
                  <c:v>0.85917100000000013</c:v>
                </c:pt>
                <c:pt idx="3058">
                  <c:v>0.84870500000000015</c:v>
                </c:pt>
                <c:pt idx="3059">
                  <c:v>0.84786600000000001</c:v>
                </c:pt>
                <c:pt idx="3060">
                  <c:v>0.87076799999999999</c:v>
                </c:pt>
                <c:pt idx="3061">
                  <c:v>0.83341799999999988</c:v>
                </c:pt>
                <c:pt idx="3062">
                  <c:v>0.84557300000000002</c:v>
                </c:pt>
                <c:pt idx="3063">
                  <c:v>0.86466100000000012</c:v>
                </c:pt>
                <c:pt idx="3064">
                  <c:v>0.85501899999999997</c:v>
                </c:pt>
                <c:pt idx="3065">
                  <c:v>0.85076200000000002</c:v>
                </c:pt>
                <c:pt idx="3066">
                  <c:v>0.84498099999999998</c:v>
                </c:pt>
                <c:pt idx="3067">
                  <c:v>0.86375000000000013</c:v>
                </c:pt>
                <c:pt idx="3068">
                  <c:v>0.87140200000000001</c:v>
                </c:pt>
                <c:pt idx="3069">
                  <c:v>0.86498000000000008</c:v>
                </c:pt>
                <c:pt idx="3070">
                  <c:v>0.85139600000000004</c:v>
                </c:pt>
                <c:pt idx="3071">
                  <c:v>0.84575199999999995</c:v>
                </c:pt>
                <c:pt idx="3072">
                  <c:v>0.85100799999999999</c:v>
                </c:pt>
                <c:pt idx="3073">
                  <c:v>0.85701400000000005</c:v>
                </c:pt>
                <c:pt idx="3074">
                  <c:v>0.82442099999999996</c:v>
                </c:pt>
                <c:pt idx="3075">
                  <c:v>0.84168000000000009</c:v>
                </c:pt>
                <c:pt idx="3076">
                  <c:v>0.85177499999999995</c:v>
                </c:pt>
                <c:pt idx="3077">
                  <c:v>0.83797200000000005</c:v>
                </c:pt>
                <c:pt idx="3078">
                  <c:v>0.86931800000000004</c:v>
                </c:pt>
                <c:pt idx="3079">
                  <c:v>0.86123499999999997</c:v>
                </c:pt>
                <c:pt idx="3080">
                  <c:v>0.85824100000000014</c:v>
                </c:pt>
                <c:pt idx="3081">
                  <c:v>0.85303399999999996</c:v>
                </c:pt>
                <c:pt idx="3082">
                  <c:v>0.87135499999999999</c:v>
                </c:pt>
                <c:pt idx="3083">
                  <c:v>0.857483</c:v>
                </c:pt>
                <c:pt idx="3084">
                  <c:v>0.83775900000000014</c:v>
                </c:pt>
                <c:pt idx="3085">
                  <c:v>0.84563900000000014</c:v>
                </c:pt>
                <c:pt idx="3086">
                  <c:v>0.81399500000000014</c:v>
                </c:pt>
                <c:pt idx="3087">
                  <c:v>0.84313400000000005</c:v>
                </c:pt>
                <c:pt idx="3088">
                  <c:v>0.84914400000000012</c:v>
                </c:pt>
                <c:pt idx="3089">
                  <c:v>0.82629300000000017</c:v>
                </c:pt>
                <c:pt idx="3090">
                  <c:v>0.83993300000000004</c:v>
                </c:pt>
                <c:pt idx="3091">
                  <c:v>0.83325499999999997</c:v>
                </c:pt>
                <c:pt idx="3092">
                  <c:v>0.87601600000000002</c:v>
                </c:pt>
                <c:pt idx="3093">
                  <c:v>0.82274499999999995</c:v>
                </c:pt>
                <c:pt idx="3094">
                  <c:v>0.84173600000000004</c:v>
                </c:pt>
                <c:pt idx="3095">
                  <c:v>0.81093700000000002</c:v>
                </c:pt>
                <c:pt idx="3096">
                  <c:v>0.84070900000000015</c:v>
                </c:pt>
                <c:pt idx="3097">
                  <c:v>0.80549199999999999</c:v>
                </c:pt>
                <c:pt idx="3098">
                  <c:v>0.83450800000000003</c:v>
                </c:pt>
                <c:pt idx="3099">
                  <c:v>0.85929699999999998</c:v>
                </c:pt>
                <c:pt idx="3100">
                  <c:v>0.82012900000000011</c:v>
                </c:pt>
                <c:pt idx="3101">
                  <c:v>0.81945599999999996</c:v>
                </c:pt>
                <c:pt idx="3102">
                  <c:v>0.83257300000000001</c:v>
                </c:pt>
                <c:pt idx="3103">
                  <c:v>0.82902200000000004</c:v>
                </c:pt>
                <c:pt idx="3104">
                  <c:v>0.85573600000000005</c:v>
                </c:pt>
                <c:pt idx="3105">
                  <c:v>0.79799900000000012</c:v>
                </c:pt>
                <c:pt idx="3106">
                  <c:v>0.82576499999999997</c:v>
                </c:pt>
                <c:pt idx="3107">
                  <c:v>0.84341599999999994</c:v>
                </c:pt>
                <c:pt idx="3108">
                  <c:v>0.81314900000000012</c:v>
                </c:pt>
                <c:pt idx="3109">
                  <c:v>0.82009200000000004</c:v>
                </c:pt>
                <c:pt idx="3110">
                  <c:v>0.86204899999999995</c:v>
                </c:pt>
                <c:pt idx="3111">
                  <c:v>0.83770699999999998</c:v>
                </c:pt>
                <c:pt idx="3112">
                  <c:v>0.81213100000000005</c:v>
                </c:pt>
                <c:pt idx="3113">
                  <c:v>0.83364600000000011</c:v>
                </c:pt>
                <c:pt idx="3114">
                  <c:v>0.86270300000000011</c:v>
                </c:pt>
                <c:pt idx="3115">
                  <c:v>0.83177600000000007</c:v>
                </c:pt>
                <c:pt idx="3116">
                  <c:v>0.84780000000000011</c:v>
                </c:pt>
                <c:pt idx="3117">
                  <c:v>0.80934200000000001</c:v>
                </c:pt>
                <c:pt idx="3118">
                  <c:v>0.84935000000000005</c:v>
                </c:pt>
                <c:pt idx="3119">
                  <c:v>0.822407</c:v>
                </c:pt>
                <c:pt idx="3120">
                  <c:v>0.85408099999999998</c:v>
                </c:pt>
                <c:pt idx="3121">
                  <c:v>0.83173799999999998</c:v>
                </c:pt>
                <c:pt idx="3122">
                  <c:v>0.82824699999999996</c:v>
                </c:pt>
                <c:pt idx="3123">
                  <c:v>0.81167900000000015</c:v>
                </c:pt>
                <c:pt idx="3124">
                  <c:v>0.84370699999999998</c:v>
                </c:pt>
                <c:pt idx="3125">
                  <c:v>0.80595000000000017</c:v>
                </c:pt>
                <c:pt idx="3126">
                  <c:v>0.79376899999999984</c:v>
                </c:pt>
                <c:pt idx="3127">
                  <c:v>0.84214699999999998</c:v>
                </c:pt>
                <c:pt idx="3128">
                  <c:v>0.86827299999999996</c:v>
                </c:pt>
                <c:pt idx="3129">
                  <c:v>0.83486300000000002</c:v>
                </c:pt>
                <c:pt idx="3130">
                  <c:v>0.84777600000000009</c:v>
                </c:pt>
                <c:pt idx="3131">
                  <c:v>0.82124799999999998</c:v>
                </c:pt>
                <c:pt idx="3132">
                  <c:v>0.82044700000000004</c:v>
                </c:pt>
                <c:pt idx="3133">
                  <c:v>0.84529600000000005</c:v>
                </c:pt>
                <c:pt idx="3134">
                  <c:v>0.81458599999999992</c:v>
                </c:pt>
                <c:pt idx="3135">
                  <c:v>0.84099400000000013</c:v>
                </c:pt>
                <c:pt idx="3136">
                  <c:v>0.80311199999999994</c:v>
                </c:pt>
                <c:pt idx="3137">
                  <c:v>0.85689300000000013</c:v>
                </c:pt>
                <c:pt idx="3138">
                  <c:v>0.80065200000000003</c:v>
                </c:pt>
                <c:pt idx="3139">
                  <c:v>0.83086099999999996</c:v>
                </c:pt>
                <c:pt idx="3140">
                  <c:v>0.82509500000000013</c:v>
                </c:pt>
                <c:pt idx="3141">
                  <c:v>0.80679299999999998</c:v>
                </c:pt>
                <c:pt idx="3142">
                  <c:v>0.86956699999999987</c:v>
                </c:pt>
                <c:pt idx="3143">
                  <c:v>0.82161200000000001</c:v>
                </c:pt>
                <c:pt idx="3144">
                  <c:v>0.81537899999999996</c:v>
                </c:pt>
                <c:pt idx="3145">
                  <c:v>0.79802300000000004</c:v>
                </c:pt>
                <c:pt idx="3146">
                  <c:v>0.8376300000000001</c:v>
                </c:pt>
                <c:pt idx="3147">
                  <c:v>0.815052</c:v>
                </c:pt>
                <c:pt idx="3148">
                  <c:v>0.84338500000000005</c:v>
                </c:pt>
                <c:pt idx="3149">
                  <c:v>0.81212099999999998</c:v>
                </c:pt>
                <c:pt idx="3150">
                  <c:v>0.83431900000000003</c:v>
                </c:pt>
                <c:pt idx="3151">
                  <c:v>0.83707200000000004</c:v>
                </c:pt>
                <c:pt idx="3152">
                  <c:v>0.821932</c:v>
                </c:pt>
                <c:pt idx="3153">
                  <c:v>0.78508699999999987</c:v>
                </c:pt>
                <c:pt idx="3154">
                  <c:v>0.82642499999999997</c:v>
                </c:pt>
                <c:pt idx="3155">
                  <c:v>0.82574300000000012</c:v>
                </c:pt>
                <c:pt idx="3156">
                  <c:v>0.81345900000000004</c:v>
                </c:pt>
                <c:pt idx="3157">
                  <c:v>0.82125899999999996</c:v>
                </c:pt>
                <c:pt idx="3158">
                  <c:v>0.80258099999999988</c:v>
                </c:pt>
                <c:pt idx="3159">
                  <c:v>0.81946799999999986</c:v>
                </c:pt>
                <c:pt idx="3160">
                  <c:v>0.82791199999999998</c:v>
                </c:pt>
                <c:pt idx="3161">
                  <c:v>0.82440999999999998</c:v>
                </c:pt>
                <c:pt idx="3162">
                  <c:v>0.82223100000000005</c:v>
                </c:pt>
                <c:pt idx="3163">
                  <c:v>0.84547600000000001</c:v>
                </c:pt>
                <c:pt idx="3164">
                  <c:v>0.82624399999999998</c:v>
                </c:pt>
                <c:pt idx="3165">
                  <c:v>0.82801800000000003</c:v>
                </c:pt>
                <c:pt idx="3166">
                  <c:v>0.85857899999999998</c:v>
                </c:pt>
                <c:pt idx="3167">
                  <c:v>0.81863900000000012</c:v>
                </c:pt>
                <c:pt idx="3168">
                  <c:v>0.78468700000000002</c:v>
                </c:pt>
                <c:pt idx="3169">
                  <c:v>0.84105200000000002</c:v>
                </c:pt>
                <c:pt idx="3170">
                  <c:v>0.83069800000000016</c:v>
                </c:pt>
                <c:pt idx="3171">
                  <c:v>0.82402900000000012</c:v>
                </c:pt>
                <c:pt idx="3172">
                  <c:v>0.78827400000000003</c:v>
                </c:pt>
                <c:pt idx="3173">
                  <c:v>0.84992000000000012</c:v>
                </c:pt>
                <c:pt idx="3174">
                  <c:v>0.80245</c:v>
                </c:pt>
                <c:pt idx="3175">
                  <c:v>0.82728500000000005</c:v>
                </c:pt>
                <c:pt idx="3176">
                  <c:v>0.82067600000000007</c:v>
                </c:pt>
                <c:pt idx="3177">
                  <c:v>0.82486800000000005</c:v>
                </c:pt>
                <c:pt idx="3178">
                  <c:v>0.84449300000000005</c:v>
                </c:pt>
                <c:pt idx="3179">
                  <c:v>0.84010300000000004</c:v>
                </c:pt>
                <c:pt idx="3180">
                  <c:v>0.85266299999999984</c:v>
                </c:pt>
                <c:pt idx="3181">
                  <c:v>0.80666199999999999</c:v>
                </c:pt>
                <c:pt idx="3182">
                  <c:v>0.85025300000000004</c:v>
                </c:pt>
                <c:pt idx="3183">
                  <c:v>0.83443500000000004</c:v>
                </c:pt>
                <c:pt idx="3184">
                  <c:v>0.81989400000000012</c:v>
                </c:pt>
                <c:pt idx="3185">
                  <c:v>0.82006800000000002</c:v>
                </c:pt>
                <c:pt idx="3186">
                  <c:v>0.81595099999999998</c:v>
                </c:pt>
                <c:pt idx="3187">
                  <c:v>0.82091999999999998</c:v>
                </c:pt>
                <c:pt idx="3188">
                  <c:v>0.83067600000000008</c:v>
                </c:pt>
                <c:pt idx="3189">
                  <c:v>0.815716</c:v>
                </c:pt>
                <c:pt idx="3190">
                  <c:v>0.82671099999999997</c:v>
                </c:pt>
                <c:pt idx="3191">
                  <c:v>0.81183899999999998</c:v>
                </c:pt>
                <c:pt idx="3192">
                  <c:v>0.83486700000000003</c:v>
                </c:pt>
                <c:pt idx="3193">
                  <c:v>0.81684500000000015</c:v>
                </c:pt>
                <c:pt idx="3194">
                  <c:v>0.81818800000000003</c:v>
                </c:pt>
                <c:pt idx="3195">
                  <c:v>0.83818800000000004</c:v>
                </c:pt>
                <c:pt idx="3196">
                  <c:v>0.80969800000000014</c:v>
                </c:pt>
                <c:pt idx="3197">
                  <c:v>0.80999100000000013</c:v>
                </c:pt>
                <c:pt idx="3198">
                  <c:v>0.79299699999999984</c:v>
                </c:pt>
                <c:pt idx="3199">
                  <c:v>0.79171199999999997</c:v>
                </c:pt>
                <c:pt idx="3200">
                  <c:v>0.83768000000000009</c:v>
                </c:pt>
                <c:pt idx="3201">
                  <c:v>0.84858299999999987</c:v>
                </c:pt>
                <c:pt idx="3202">
                  <c:v>0.81355599999999983</c:v>
                </c:pt>
                <c:pt idx="3203">
                  <c:v>0.82566899999999999</c:v>
                </c:pt>
                <c:pt idx="3204">
                  <c:v>0.81049099999999996</c:v>
                </c:pt>
                <c:pt idx="3205">
                  <c:v>0.83742799999999984</c:v>
                </c:pt>
                <c:pt idx="3206">
                  <c:v>0.84470299999999998</c:v>
                </c:pt>
                <c:pt idx="3207">
                  <c:v>0.82368300000000005</c:v>
                </c:pt>
                <c:pt idx="3208">
                  <c:v>0.83636299999999986</c:v>
                </c:pt>
                <c:pt idx="3209">
                  <c:v>0.80828500000000003</c:v>
                </c:pt>
                <c:pt idx="3210">
                  <c:v>0.80335199999999996</c:v>
                </c:pt>
                <c:pt idx="3211">
                  <c:v>0.82472699999999999</c:v>
                </c:pt>
                <c:pt idx="3212">
                  <c:v>0.83896199999999999</c:v>
                </c:pt>
                <c:pt idx="3213">
                  <c:v>0.83874400000000016</c:v>
                </c:pt>
                <c:pt idx="3214">
                  <c:v>0.82592600000000005</c:v>
                </c:pt>
                <c:pt idx="3215">
                  <c:v>0.84485200000000005</c:v>
                </c:pt>
                <c:pt idx="3216">
                  <c:v>0.83623499999999984</c:v>
                </c:pt>
                <c:pt idx="3217">
                  <c:v>0.84197500000000014</c:v>
                </c:pt>
                <c:pt idx="3218">
                  <c:v>0.82783099999999998</c:v>
                </c:pt>
                <c:pt idx="3219">
                  <c:v>0.81272100000000014</c:v>
                </c:pt>
                <c:pt idx="3220">
                  <c:v>0.85723899999999997</c:v>
                </c:pt>
                <c:pt idx="3221">
                  <c:v>0.79098999999999997</c:v>
                </c:pt>
                <c:pt idx="3222">
                  <c:v>0.82833400000000001</c:v>
                </c:pt>
                <c:pt idx="3223">
                  <c:v>0.831237</c:v>
                </c:pt>
                <c:pt idx="3224">
                  <c:v>0.83512799999999998</c:v>
                </c:pt>
                <c:pt idx="3225">
                  <c:v>0.82431900000000002</c:v>
                </c:pt>
                <c:pt idx="3226">
                  <c:v>0.82124600000000003</c:v>
                </c:pt>
                <c:pt idx="3227">
                  <c:v>0.81777900000000014</c:v>
                </c:pt>
                <c:pt idx="3228">
                  <c:v>0.83000200000000002</c:v>
                </c:pt>
                <c:pt idx="3229">
                  <c:v>0.83713899999999997</c:v>
                </c:pt>
                <c:pt idx="3230">
                  <c:v>0.80376999999999998</c:v>
                </c:pt>
                <c:pt idx="3231">
                  <c:v>0.83687299999999998</c:v>
                </c:pt>
                <c:pt idx="3232">
                  <c:v>0.85436100000000004</c:v>
                </c:pt>
                <c:pt idx="3233">
                  <c:v>0.79989100000000013</c:v>
                </c:pt>
                <c:pt idx="3234">
                  <c:v>0.80655699999999986</c:v>
                </c:pt>
                <c:pt idx="3235">
                  <c:v>0.86389500000000008</c:v>
                </c:pt>
                <c:pt idx="3236">
                  <c:v>0.81133599999999984</c:v>
                </c:pt>
                <c:pt idx="3237">
                  <c:v>0.82183600000000001</c:v>
                </c:pt>
                <c:pt idx="3238">
                  <c:v>0.82607100000000011</c:v>
                </c:pt>
                <c:pt idx="3239">
                  <c:v>0.84492299999999998</c:v>
                </c:pt>
                <c:pt idx="3240">
                  <c:v>0.83932099999999998</c:v>
                </c:pt>
                <c:pt idx="3241">
                  <c:v>0.80701699999999987</c:v>
                </c:pt>
                <c:pt idx="3242">
                  <c:v>0.84114000000000011</c:v>
                </c:pt>
                <c:pt idx="3243">
                  <c:v>0.85154799999999997</c:v>
                </c:pt>
                <c:pt idx="3244">
                  <c:v>0.84423899999999996</c:v>
                </c:pt>
                <c:pt idx="3245">
                  <c:v>0.80506800000000001</c:v>
                </c:pt>
                <c:pt idx="3246">
                  <c:v>0.803952</c:v>
                </c:pt>
                <c:pt idx="3247">
                  <c:v>0.82964700000000013</c:v>
                </c:pt>
                <c:pt idx="3248">
                  <c:v>0.82057100000000005</c:v>
                </c:pt>
                <c:pt idx="3249">
                  <c:v>0.81827399999999983</c:v>
                </c:pt>
                <c:pt idx="3250">
                  <c:v>0.84572000000000014</c:v>
                </c:pt>
                <c:pt idx="3251">
                  <c:v>0.83963500000000013</c:v>
                </c:pt>
                <c:pt idx="3252">
                  <c:v>0.84552099999999997</c:v>
                </c:pt>
                <c:pt idx="3253">
                  <c:v>0.84748900000000005</c:v>
                </c:pt>
                <c:pt idx="3254">
                  <c:v>0.82011199999999984</c:v>
                </c:pt>
                <c:pt idx="3255">
                  <c:v>0.84643500000000005</c:v>
                </c:pt>
                <c:pt idx="3256">
                  <c:v>0.81620099999999984</c:v>
                </c:pt>
                <c:pt idx="3257">
                  <c:v>0.80589800000000011</c:v>
                </c:pt>
                <c:pt idx="3258">
                  <c:v>0.81719100000000011</c:v>
                </c:pt>
                <c:pt idx="3259">
                  <c:v>0.81961499999999998</c:v>
                </c:pt>
                <c:pt idx="3260">
                  <c:v>0.83478000000000008</c:v>
                </c:pt>
                <c:pt idx="3261">
                  <c:v>0.83867700000000012</c:v>
                </c:pt>
                <c:pt idx="3262">
                  <c:v>0.82747400000000004</c:v>
                </c:pt>
                <c:pt idx="3263">
                  <c:v>0.84148900000000004</c:v>
                </c:pt>
                <c:pt idx="3264">
                  <c:v>0.85331299999999988</c:v>
                </c:pt>
                <c:pt idx="3265">
                  <c:v>0.83648500000000003</c:v>
                </c:pt>
                <c:pt idx="3266">
                  <c:v>0.80796000000000001</c:v>
                </c:pt>
                <c:pt idx="3267">
                  <c:v>0.82071700000000003</c:v>
                </c:pt>
                <c:pt idx="3268">
                  <c:v>0.80529899999999999</c:v>
                </c:pt>
                <c:pt idx="3269">
                  <c:v>0.83634399999999998</c:v>
                </c:pt>
                <c:pt idx="3270">
                  <c:v>0.82641500000000001</c:v>
                </c:pt>
                <c:pt idx="3271">
                  <c:v>0.79693599999999998</c:v>
                </c:pt>
                <c:pt idx="3272">
                  <c:v>0.81997699999999996</c:v>
                </c:pt>
                <c:pt idx="3273">
                  <c:v>0.80594200000000005</c:v>
                </c:pt>
                <c:pt idx="3274">
                  <c:v>0.815326</c:v>
                </c:pt>
                <c:pt idx="3275">
                  <c:v>0.81776899999999997</c:v>
                </c:pt>
                <c:pt idx="3276">
                  <c:v>0.81193199999999999</c:v>
                </c:pt>
                <c:pt idx="3277">
                  <c:v>0.82974700000000012</c:v>
                </c:pt>
                <c:pt idx="3278">
                  <c:v>0.80198199999999997</c:v>
                </c:pt>
                <c:pt idx="3279">
                  <c:v>0.81004900000000013</c:v>
                </c:pt>
                <c:pt idx="3280">
                  <c:v>0.85286600000000001</c:v>
                </c:pt>
                <c:pt idx="3281">
                  <c:v>0.82123400000000002</c:v>
                </c:pt>
                <c:pt idx="3282">
                  <c:v>0.83593200000000001</c:v>
                </c:pt>
                <c:pt idx="3283">
                  <c:v>0.81067400000000012</c:v>
                </c:pt>
                <c:pt idx="3284">
                  <c:v>0.8677990000000001</c:v>
                </c:pt>
                <c:pt idx="3285">
                  <c:v>0.82761300000000004</c:v>
                </c:pt>
                <c:pt idx="3286">
                  <c:v>0.82716800000000001</c:v>
                </c:pt>
                <c:pt idx="3287">
                  <c:v>0.82375000000000009</c:v>
                </c:pt>
                <c:pt idx="3288">
                  <c:v>0.80332199999999998</c:v>
                </c:pt>
                <c:pt idx="3289">
                  <c:v>0.8195619999999999</c:v>
                </c:pt>
                <c:pt idx="3290">
                  <c:v>0.79792399999999997</c:v>
                </c:pt>
                <c:pt idx="3291">
                  <c:v>0.81733699999999987</c:v>
                </c:pt>
                <c:pt idx="3292">
                  <c:v>0.82331500000000002</c:v>
                </c:pt>
                <c:pt idx="3293">
                  <c:v>0.80055399999999988</c:v>
                </c:pt>
                <c:pt idx="3294">
                  <c:v>0.83178099999999999</c:v>
                </c:pt>
                <c:pt idx="3295">
                  <c:v>0.84679000000000015</c:v>
                </c:pt>
                <c:pt idx="3296">
                  <c:v>0.79884599999999995</c:v>
                </c:pt>
                <c:pt idx="3297">
                  <c:v>0.80293099999999984</c:v>
                </c:pt>
                <c:pt idx="3298">
                  <c:v>0.83457199999999998</c:v>
                </c:pt>
                <c:pt idx="3299">
                  <c:v>0.81342300000000001</c:v>
                </c:pt>
                <c:pt idx="3300">
                  <c:v>0.81168799999999997</c:v>
                </c:pt>
                <c:pt idx="3301">
                  <c:v>0.84741599999999984</c:v>
                </c:pt>
                <c:pt idx="3302">
                  <c:v>0.81860500000000014</c:v>
                </c:pt>
                <c:pt idx="3303">
                  <c:v>0.84193300000000004</c:v>
                </c:pt>
                <c:pt idx="3304">
                  <c:v>0.80326900000000001</c:v>
                </c:pt>
                <c:pt idx="3305">
                  <c:v>0.86224000000000012</c:v>
                </c:pt>
                <c:pt idx="3306">
                  <c:v>0.84027300000000005</c:v>
                </c:pt>
                <c:pt idx="3307">
                  <c:v>0.823488</c:v>
                </c:pt>
                <c:pt idx="3308">
                  <c:v>0.81190200000000001</c:v>
                </c:pt>
                <c:pt idx="3309">
                  <c:v>0.7853</c:v>
                </c:pt>
                <c:pt idx="3310">
                  <c:v>0.83649799999999996</c:v>
                </c:pt>
                <c:pt idx="3311">
                  <c:v>0.79849999999999999</c:v>
                </c:pt>
                <c:pt idx="3312">
                  <c:v>0.82250800000000002</c:v>
                </c:pt>
                <c:pt idx="3313">
                  <c:v>0.81167599999999995</c:v>
                </c:pt>
                <c:pt idx="3314">
                  <c:v>0.81781199999999998</c:v>
                </c:pt>
                <c:pt idx="3315">
                  <c:v>0.86939699999999998</c:v>
                </c:pt>
                <c:pt idx="3316">
                  <c:v>0.85253299999999987</c:v>
                </c:pt>
                <c:pt idx="3317">
                  <c:v>0.80935999999999997</c:v>
                </c:pt>
                <c:pt idx="3318">
                  <c:v>0.80405700000000002</c:v>
                </c:pt>
                <c:pt idx="3319">
                  <c:v>0.82185900000000012</c:v>
                </c:pt>
                <c:pt idx="3320">
                  <c:v>0.807863</c:v>
                </c:pt>
                <c:pt idx="3321">
                  <c:v>0.81269100000000016</c:v>
                </c:pt>
                <c:pt idx="3322">
                  <c:v>0.85553699999999988</c:v>
                </c:pt>
                <c:pt idx="3323">
                  <c:v>0.82427700000000004</c:v>
                </c:pt>
                <c:pt idx="3324">
                  <c:v>0.844086</c:v>
                </c:pt>
                <c:pt idx="3325">
                  <c:v>0.81109699999999996</c:v>
                </c:pt>
                <c:pt idx="3326">
                  <c:v>0.82447700000000002</c:v>
                </c:pt>
                <c:pt idx="3327">
                  <c:v>0.83074900000000007</c:v>
                </c:pt>
                <c:pt idx="3328">
                  <c:v>0.80082100000000012</c:v>
                </c:pt>
                <c:pt idx="3329">
                  <c:v>0.81970399999999999</c:v>
                </c:pt>
                <c:pt idx="3330">
                  <c:v>0.81827700000000003</c:v>
                </c:pt>
                <c:pt idx="3331">
                  <c:v>0.80978499999999998</c:v>
                </c:pt>
                <c:pt idx="3332">
                  <c:v>0.85048999999999997</c:v>
                </c:pt>
                <c:pt idx="3333">
                  <c:v>0.841167</c:v>
                </c:pt>
                <c:pt idx="3334">
                  <c:v>0.84983100000000011</c:v>
                </c:pt>
                <c:pt idx="3335">
                  <c:v>0.84449500000000011</c:v>
                </c:pt>
                <c:pt idx="3336">
                  <c:v>0.83362200000000009</c:v>
                </c:pt>
                <c:pt idx="3337">
                  <c:v>0.80537400000000003</c:v>
                </c:pt>
                <c:pt idx="3338">
                  <c:v>0.82809699999999997</c:v>
                </c:pt>
                <c:pt idx="3339">
                  <c:v>0.83081199999999999</c:v>
                </c:pt>
                <c:pt idx="3340">
                  <c:v>0.81163099999999999</c:v>
                </c:pt>
                <c:pt idx="3341">
                  <c:v>0.84749600000000003</c:v>
                </c:pt>
                <c:pt idx="3342">
                  <c:v>0.81547499999999984</c:v>
                </c:pt>
                <c:pt idx="3343">
                  <c:v>0.83092699999999997</c:v>
                </c:pt>
                <c:pt idx="3344">
                  <c:v>0.81379699999999999</c:v>
                </c:pt>
                <c:pt idx="3345">
                  <c:v>0.82045400000000002</c:v>
                </c:pt>
                <c:pt idx="3346">
                  <c:v>0.81103099999999984</c:v>
                </c:pt>
                <c:pt idx="3347">
                  <c:v>0.83782500000000015</c:v>
                </c:pt>
                <c:pt idx="3348">
                  <c:v>0.82762700000000011</c:v>
                </c:pt>
                <c:pt idx="3349">
                  <c:v>0.81169600000000008</c:v>
                </c:pt>
                <c:pt idx="3350">
                  <c:v>0.82341599999999993</c:v>
                </c:pt>
                <c:pt idx="3351">
                  <c:v>0.83088700000000004</c:v>
                </c:pt>
                <c:pt idx="3352">
                  <c:v>0.85366200000000003</c:v>
                </c:pt>
                <c:pt idx="3353">
                  <c:v>0.82095499999999999</c:v>
                </c:pt>
                <c:pt idx="3354">
                  <c:v>0.79911199999999993</c:v>
                </c:pt>
                <c:pt idx="3355">
                  <c:v>0.81694599999999995</c:v>
                </c:pt>
                <c:pt idx="3356">
                  <c:v>0.81377999999999995</c:v>
                </c:pt>
                <c:pt idx="3357">
                  <c:v>0.82997699999999996</c:v>
                </c:pt>
                <c:pt idx="3358">
                  <c:v>0.81698400000000004</c:v>
                </c:pt>
                <c:pt idx="3359">
                  <c:v>0.81649799999999984</c:v>
                </c:pt>
                <c:pt idx="3360">
                  <c:v>0.86051500000000003</c:v>
                </c:pt>
                <c:pt idx="3361">
                  <c:v>0.82973000000000008</c:v>
                </c:pt>
                <c:pt idx="3362">
                  <c:v>0.83893300000000004</c:v>
                </c:pt>
                <c:pt idx="3363">
                  <c:v>0.81098700000000001</c:v>
                </c:pt>
                <c:pt idx="3364">
                  <c:v>0.83024500000000012</c:v>
                </c:pt>
                <c:pt idx="3365">
                  <c:v>0.86400500000000013</c:v>
                </c:pt>
                <c:pt idx="3366">
                  <c:v>0.80998999999999999</c:v>
                </c:pt>
                <c:pt idx="3367">
                  <c:v>0.799396</c:v>
                </c:pt>
                <c:pt idx="3368">
                  <c:v>0.82615700000000003</c:v>
                </c:pt>
                <c:pt idx="3369">
                  <c:v>0.83280799999999999</c:v>
                </c:pt>
                <c:pt idx="3370">
                  <c:v>0.79706699999999986</c:v>
                </c:pt>
                <c:pt idx="3371">
                  <c:v>0.83310099999999998</c:v>
                </c:pt>
                <c:pt idx="3372">
                  <c:v>0.81862000000000013</c:v>
                </c:pt>
                <c:pt idx="3373">
                  <c:v>0.81274000000000013</c:v>
                </c:pt>
                <c:pt idx="3374">
                  <c:v>0.82605499999999998</c:v>
                </c:pt>
                <c:pt idx="3375">
                  <c:v>0.82967900000000028</c:v>
                </c:pt>
                <c:pt idx="3376">
                  <c:v>0.84609000000000012</c:v>
                </c:pt>
                <c:pt idx="3377">
                  <c:v>0.84675100000000014</c:v>
                </c:pt>
                <c:pt idx="3378">
                  <c:v>0.83419299999999996</c:v>
                </c:pt>
                <c:pt idx="3379">
                  <c:v>0.80672400000000011</c:v>
                </c:pt>
                <c:pt idx="3380">
                  <c:v>0.83474400000000015</c:v>
                </c:pt>
                <c:pt idx="3381">
                  <c:v>0.82204900000000014</c:v>
                </c:pt>
                <c:pt idx="3382">
                  <c:v>0.84751500000000002</c:v>
                </c:pt>
                <c:pt idx="3383">
                  <c:v>0.78426899999999988</c:v>
                </c:pt>
                <c:pt idx="3384">
                  <c:v>0.83176399999999984</c:v>
                </c:pt>
                <c:pt idx="3385">
                  <c:v>0.80780600000000002</c:v>
                </c:pt>
                <c:pt idx="3386">
                  <c:v>0.80290600000000001</c:v>
                </c:pt>
                <c:pt idx="3387">
                  <c:v>0.83709100000000014</c:v>
                </c:pt>
                <c:pt idx="3388">
                  <c:v>0.79899299999999984</c:v>
                </c:pt>
                <c:pt idx="3389">
                  <c:v>0.82909299999999997</c:v>
                </c:pt>
                <c:pt idx="3390">
                  <c:v>0.82746399999999987</c:v>
                </c:pt>
                <c:pt idx="3391">
                  <c:v>0.81920099999999996</c:v>
                </c:pt>
                <c:pt idx="3392">
                  <c:v>0.81932899999999997</c:v>
                </c:pt>
                <c:pt idx="3393">
                  <c:v>0.83304299999999998</c:v>
                </c:pt>
                <c:pt idx="3394">
                  <c:v>0.80404299999999984</c:v>
                </c:pt>
                <c:pt idx="3395">
                  <c:v>0.85513799999999984</c:v>
                </c:pt>
                <c:pt idx="3396">
                  <c:v>0.83415799999999996</c:v>
                </c:pt>
                <c:pt idx="3397">
                  <c:v>0.84200900000000012</c:v>
                </c:pt>
                <c:pt idx="3398">
                  <c:v>0.84733599999999998</c:v>
                </c:pt>
                <c:pt idx="3399">
                  <c:v>0.81988899999999998</c:v>
                </c:pt>
                <c:pt idx="3400">
                  <c:v>0.84021199999999996</c:v>
                </c:pt>
                <c:pt idx="3401">
                  <c:v>0.80771999999999999</c:v>
                </c:pt>
                <c:pt idx="3402">
                  <c:v>0.86641800000000002</c:v>
                </c:pt>
                <c:pt idx="3403">
                  <c:v>0.82817200000000002</c:v>
                </c:pt>
                <c:pt idx="3404">
                  <c:v>0.81825000000000003</c:v>
                </c:pt>
                <c:pt idx="3405">
                  <c:v>0.84005500000000011</c:v>
                </c:pt>
                <c:pt idx="3406">
                  <c:v>0.831534</c:v>
                </c:pt>
                <c:pt idx="3407">
                  <c:v>0.82047800000000004</c:v>
                </c:pt>
                <c:pt idx="3408">
                  <c:v>0.81573799999999996</c:v>
                </c:pt>
                <c:pt idx="3409">
                  <c:v>0.81792600000000004</c:v>
                </c:pt>
                <c:pt idx="3410">
                  <c:v>0.85218400000000005</c:v>
                </c:pt>
                <c:pt idx="3411">
                  <c:v>0.80490300000000004</c:v>
                </c:pt>
                <c:pt idx="3412">
                  <c:v>0.84036199999999994</c:v>
                </c:pt>
                <c:pt idx="3413">
                  <c:v>0.84280400000000011</c:v>
                </c:pt>
                <c:pt idx="3414">
                  <c:v>0.83461399999999997</c:v>
                </c:pt>
                <c:pt idx="3415">
                  <c:v>0.80336699999999994</c:v>
                </c:pt>
                <c:pt idx="3416">
                  <c:v>0.80920099999999984</c:v>
                </c:pt>
                <c:pt idx="3417">
                  <c:v>0.82740199999999997</c:v>
                </c:pt>
                <c:pt idx="3418">
                  <c:v>0.81862299999999999</c:v>
                </c:pt>
                <c:pt idx="3419">
                  <c:v>0.82399100000000014</c:v>
                </c:pt>
                <c:pt idx="3420">
                  <c:v>0.817577</c:v>
                </c:pt>
                <c:pt idx="3421">
                  <c:v>0.80624099999999999</c:v>
                </c:pt>
                <c:pt idx="3422">
                  <c:v>0.80349800000000005</c:v>
                </c:pt>
                <c:pt idx="3423">
                  <c:v>0.82418899999999984</c:v>
                </c:pt>
                <c:pt idx="3424">
                  <c:v>0.81970900000000013</c:v>
                </c:pt>
                <c:pt idx="3425">
                  <c:v>0.83368000000000009</c:v>
                </c:pt>
                <c:pt idx="3426">
                  <c:v>0.80786800000000003</c:v>
                </c:pt>
                <c:pt idx="3427">
                  <c:v>0.83627499999999999</c:v>
                </c:pt>
                <c:pt idx="3428">
                  <c:v>0.82165800000000011</c:v>
                </c:pt>
                <c:pt idx="3429">
                  <c:v>0.84114699999999998</c:v>
                </c:pt>
                <c:pt idx="3430">
                  <c:v>0.80535500000000004</c:v>
                </c:pt>
                <c:pt idx="3431">
                  <c:v>0.81053799999999987</c:v>
                </c:pt>
                <c:pt idx="3432">
                  <c:v>0.81264400000000014</c:v>
                </c:pt>
                <c:pt idx="3433">
                  <c:v>0.84933899999999996</c:v>
                </c:pt>
                <c:pt idx="3434">
                  <c:v>0.81775900000000012</c:v>
                </c:pt>
                <c:pt idx="3435">
                  <c:v>0.82802900000000013</c:v>
                </c:pt>
                <c:pt idx="3436">
                  <c:v>0.79398000000000002</c:v>
                </c:pt>
                <c:pt idx="3437">
                  <c:v>0.85303499999999999</c:v>
                </c:pt>
                <c:pt idx="3438">
                  <c:v>0.81642700000000001</c:v>
                </c:pt>
                <c:pt idx="3439">
                  <c:v>0.81960800000000011</c:v>
                </c:pt>
                <c:pt idx="3440">
                  <c:v>0.83685399999999999</c:v>
                </c:pt>
                <c:pt idx="3441">
                  <c:v>0.86884100000000009</c:v>
                </c:pt>
                <c:pt idx="3442">
                  <c:v>0.84320700000000004</c:v>
                </c:pt>
                <c:pt idx="3443">
                  <c:v>0.80336199999999991</c:v>
                </c:pt>
                <c:pt idx="3444">
                  <c:v>0.81202799999999997</c:v>
                </c:pt>
                <c:pt idx="3445">
                  <c:v>0.92527999999999999</c:v>
                </c:pt>
                <c:pt idx="3446">
                  <c:v>0.92363200000000001</c:v>
                </c:pt>
                <c:pt idx="3447">
                  <c:v>0.92433100000000001</c:v>
                </c:pt>
                <c:pt idx="3448">
                  <c:v>0.92616199999999993</c:v>
                </c:pt>
                <c:pt idx="3449">
                  <c:v>0.92750100000000002</c:v>
                </c:pt>
                <c:pt idx="3450">
                  <c:v>0.94421199999999994</c:v>
                </c:pt>
                <c:pt idx="3451">
                  <c:v>0.93763500000000011</c:v>
                </c:pt>
                <c:pt idx="3452">
                  <c:v>0.93301800000000001</c:v>
                </c:pt>
                <c:pt idx="3453">
                  <c:v>0.93127499999999996</c:v>
                </c:pt>
                <c:pt idx="3454">
                  <c:v>0.92019799999999996</c:v>
                </c:pt>
                <c:pt idx="3455">
                  <c:v>0.94140599999999997</c:v>
                </c:pt>
                <c:pt idx="3456">
                  <c:v>0.92905899999999997</c:v>
                </c:pt>
                <c:pt idx="3457">
                  <c:v>0.937392</c:v>
                </c:pt>
                <c:pt idx="3458">
                  <c:v>0.94577900000000015</c:v>
                </c:pt>
                <c:pt idx="3459">
                  <c:v>0.92358599999999991</c:v>
                </c:pt>
                <c:pt idx="3460">
                  <c:v>0.94160299999999997</c:v>
                </c:pt>
                <c:pt idx="3461">
                  <c:v>0.937033</c:v>
                </c:pt>
                <c:pt idx="3462">
                  <c:v>0.95176099999999997</c:v>
                </c:pt>
                <c:pt idx="3463">
                  <c:v>0.93735100000000005</c:v>
                </c:pt>
                <c:pt idx="3464">
                  <c:v>0.94932899999999998</c:v>
                </c:pt>
                <c:pt idx="3465">
                  <c:v>0.95142800000000005</c:v>
                </c:pt>
                <c:pt idx="3466">
                  <c:v>0.94845999999999997</c:v>
                </c:pt>
                <c:pt idx="3467">
                  <c:v>0.93157500000000004</c:v>
                </c:pt>
                <c:pt idx="3468">
                  <c:v>0.94594900000000015</c:v>
                </c:pt>
                <c:pt idx="3469">
                  <c:v>0.93598199999999998</c:v>
                </c:pt>
                <c:pt idx="3470">
                  <c:v>0.94494299999999998</c:v>
                </c:pt>
                <c:pt idx="3471">
                  <c:v>0.930477</c:v>
                </c:pt>
                <c:pt idx="3472">
                  <c:v>0.94095799999999996</c:v>
                </c:pt>
                <c:pt idx="3473">
                  <c:v>0.94257999999999997</c:v>
                </c:pt>
                <c:pt idx="3474">
                  <c:v>0.93051299999999992</c:v>
                </c:pt>
                <c:pt idx="3475">
                  <c:v>0.94516800000000001</c:v>
                </c:pt>
                <c:pt idx="3476">
                  <c:v>0.92767200000000005</c:v>
                </c:pt>
                <c:pt idx="3477">
                  <c:v>0.94646599999999992</c:v>
                </c:pt>
                <c:pt idx="3478">
                  <c:v>0.93695700000000004</c:v>
                </c:pt>
                <c:pt idx="3479">
                  <c:v>0.9254</c:v>
                </c:pt>
                <c:pt idx="3480">
                  <c:v>0.94309200000000004</c:v>
                </c:pt>
                <c:pt idx="3481">
                  <c:v>0.92875000000000008</c:v>
                </c:pt>
                <c:pt idx="3482">
                  <c:v>0.92716299999999985</c:v>
                </c:pt>
                <c:pt idx="3483">
                  <c:v>0.93984500000000015</c:v>
                </c:pt>
                <c:pt idx="3484">
                  <c:v>0.93140999999999996</c:v>
                </c:pt>
                <c:pt idx="3485">
                  <c:v>0.94187500000000013</c:v>
                </c:pt>
                <c:pt idx="3486">
                  <c:v>0.92973300000000003</c:v>
                </c:pt>
                <c:pt idx="3487">
                  <c:v>0.93678499999999998</c:v>
                </c:pt>
                <c:pt idx="3488">
                  <c:v>0.92996800000000002</c:v>
                </c:pt>
                <c:pt idx="3489">
                  <c:v>0.93853900000000001</c:v>
                </c:pt>
                <c:pt idx="3490">
                  <c:v>0.93152100000000004</c:v>
                </c:pt>
                <c:pt idx="3491">
                  <c:v>0.93872299999999997</c:v>
                </c:pt>
                <c:pt idx="3492">
                  <c:v>0.92758799999999986</c:v>
                </c:pt>
                <c:pt idx="3493">
                  <c:v>0.93366899999999997</c:v>
                </c:pt>
                <c:pt idx="3494">
                  <c:v>0.93176199999999998</c:v>
                </c:pt>
                <c:pt idx="3495">
                  <c:v>0.93789900000000015</c:v>
                </c:pt>
                <c:pt idx="3496">
                  <c:v>0.92670200000000003</c:v>
                </c:pt>
                <c:pt idx="3497">
                  <c:v>0.92964800000000014</c:v>
                </c:pt>
                <c:pt idx="3498">
                  <c:v>0.94338999999999984</c:v>
                </c:pt>
                <c:pt idx="3499">
                  <c:v>0.93970600000000004</c:v>
                </c:pt>
                <c:pt idx="3500">
                  <c:v>0.93547899999999984</c:v>
                </c:pt>
                <c:pt idx="3501">
                  <c:v>0.93502099999999999</c:v>
                </c:pt>
                <c:pt idx="3502">
                  <c:v>0.94161399999999984</c:v>
                </c:pt>
                <c:pt idx="3503">
                  <c:v>0.94427000000000005</c:v>
                </c:pt>
                <c:pt idx="3504">
                  <c:v>0.94162200000000007</c:v>
                </c:pt>
                <c:pt idx="3505">
                  <c:v>0.94824500000000012</c:v>
                </c:pt>
                <c:pt idx="3506">
                  <c:v>0.93324499999999999</c:v>
                </c:pt>
                <c:pt idx="3507">
                  <c:v>0.93480700000000005</c:v>
                </c:pt>
                <c:pt idx="3508">
                  <c:v>0.93981300000000001</c:v>
                </c:pt>
                <c:pt idx="3509">
                  <c:v>0.932782</c:v>
                </c:pt>
                <c:pt idx="3510">
                  <c:v>0.93876099999999996</c:v>
                </c:pt>
                <c:pt idx="3511">
                  <c:v>0.93629700000000005</c:v>
                </c:pt>
                <c:pt idx="3512">
                  <c:v>0.94716699999999987</c:v>
                </c:pt>
                <c:pt idx="3513">
                  <c:v>0.93253799999999987</c:v>
                </c:pt>
                <c:pt idx="3514">
                  <c:v>0.9395</c:v>
                </c:pt>
                <c:pt idx="3515">
                  <c:v>0.947712</c:v>
                </c:pt>
                <c:pt idx="3516">
                  <c:v>0.93689900000000015</c:v>
                </c:pt>
                <c:pt idx="3517">
                  <c:v>0.93318000000000001</c:v>
                </c:pt>
                <c:pt idx="3518">
                  <c:v>0.93264300000000011</c:v>
                </c:pt>
                <c:pt idx="3519">
                  <c:v>0.93689900000000015</c:v>
                </c:pt>
                <c:pt idx="3520">
                  <c:v>0.93518800000000002</c:v>
                </c:pt>
                <c:pt idx="3521">
                  <c:v>0.94413400000000003</c:v>
                </c:pt>
                <c:pt idx="3522">
                  <c:v>0.93707700000000005</c:v>
                </c:pt>
                <c:pt idx="3523">
                  <c:v>0.941303</c:v>
                </c:pt>
                <c:pt idx="3524">
                  <c:v>0.94453100000000001</c:v>
                </c:pt>
                <c:pt idx="3525">
                  <c:v>0.94542400000000004</c:v>
                </c:pt>
                <c:pt idx="3526">
                  <c:v>0.931226</c:v>
                </c:pt>
                <c:pt idx="3527">
                  <c:v>0.9396500000000001</c:v>
                </c:pt>
                <c:pt idx="3528">
                  <c:v>0.93823599999999996</c:v>
                </c:pt>
                <c:pt idx="3529">
                  <c:v>0.94170200000000004</c:v>
                </c:pt>
                <c:pt idx="3530">
                  <c:v>0.92752500000000004</c:v>
                </c:pt>
                <c:pt idx="3531">
                  <c:v>0.93463000000000007</c:v>
                </c:pt>
                <c:pt idx="3532">
                  <c:v>0.93607499999999999</c:v>
                </c:pt>
                <c:pt idx="3533">
                  <c:v>0.93579000000000012</c:v>
                </c:pt>
                <c:pt idx="3534">
                  <c:v>0.93972999999999995</c:v>
                </c:pt>
                <c:pt idx="3535">
                  <c:v>0.93912799999999996</c:v>
                </c:pt>
                <c:pt idx="3536">
                  <c:v>0.93709900000000013</c:v>
                </c:pt>
                <c:pt idx="3537">
                  <c:v>0.94212300000000004</c:v>
                </c:pt>
                <c:pt idx="3538">
                  <c:v>0.93808000000000002</c:v>
                </c:pt>
                <c:pt idx="3539">
                  <c:v>0.93351899999999988</c:v>
                </c:pt>
                <c:pt idx="3540">
                  <c:v>0.94453199999999993</c:v>
                </c:pt>
                <c:pt idx="3541">
                  <c:v>0.92460799999999999</c:v>
                </c:pt>
                <c:pt idx="3542">
                  <c:v>0.93213100000000004</c:v>
                </c:pt>
                <c:pt idx="3543">
                  <c:v>0.93875600000000003</c:v>
                </c:pt>
                <c:pt idx="3544">
                  <c:v>0.93026399999999987</c:v>
                </c:pt>
                <c:pt idx="3545">
                  <c:v>0.93154899999999996</c:v>
                </c:pt>
                <c:pt idx="3546">
                  <c:v>0.93275600000000003</c:v>
                </c:pt>
                <c:pt idx="3547">
                  <c:v>0.94886000000000004</c:v>
                </c:pt>
                <c:pt idx="3548">
                  <c:v>0.94122499999999998</c:v>
                </c:pt>
                <c:pt idx="3549">
                  <c:v>0.93080799999999997</c:v>
                </c:pt>
                <c:pt idx="3550">
                  <c:v>0.9335659999999999</c:v>
                </c:pt>
                <c:pt idx="3551">
                  <c:v>0.93282699999999996</c:v>
                </c:pt>
                <c:pt idx="3552">
                  <c:v>0.92585200000000001</c:v>
                </c:pt>
                <c:pt idx="3553">
                  <c:v>0.93367199999999995</c:v>
                </c:pt>
                <c:pt idx="3554">
                  <c:v>0.93388700000000002</c:v>
                </c:pt>
                <c:pt idx="3555">
                  <c:v>0.94834300000000005</c:v>
                </c:pt>
                <c:pt idx="3556">
                  <c:v>0.92278899999999997</c:v>
                </c:pt>
                <c:pt idx="3557">
                  <c:v>0.93397200000000002</c:v>
                </c:pt>
                <c:pt idx="3558">
                  <c:v>0.93355199999999994</c:v>
                </c:pt>
                <c:pt idx="3559">
                  <c:v>0.92352100000000004</c:v>
                </c:pt>
                <c:pt idx="3560">
                  <c:v>0.94196400000000002</c:v>
                </c:pt>
                <c:pt idx="3561">
                  <c:v>0.93931500000000001</c:v>
                </c:pt>
                <c:pt idx="3562">
                  <c:v>0.93852199999999997</c:v>
                </c:pt>
                <c:pt idx="3563">
                  <c:v>0.93306199999999984</c:v>
                </c:pt>
                <c:pt idx="3564">
                  <c:v>0.93238399999999988</c:v>
                </c:pt>
                <c:pt idx="3565">
                  <c:v>0.95186599999999999</c:v>
                </c:pt>
                <c:pt idx="3566">
                  <c:v>0.92682799999999999</c:v>
                </c:pt>
                <c:pt idx="3567">
                  <c:v>0.94044799999999984</c:v>
                </c:pt>
                <c:pt idx="3568">
                  <c:v>0.93782699999999997</c:v>
                </c:pt>
                <c:pt idx="3569">
                  <c:v>0.93423299999999987</c:v>
                </c:pt>
                <c:pt idx="3570">
                  <c:v>0.94175200000000003</c:v>
                </c:pt>
                <c:pt idx="3571">
                  <c:v>0.92788899999999996</c:v>
                </c:pt>
                <c:pt idx="3572">
                  <c:v>0.94362699999999999</c:v>
                </c:pt>
                <c:pt idx="3573">
                  <c:v>0.93189100000000014</c:v>
                </c:pt>
                <c:pt idx="3574">
                  <c:v>0.94016299999999986</c:v>
                </c:pt>
                <c:pt idx="3575">
                  <c:v>0.923014</c:v>
                </c:pt>
                <c:pt idx="3576">
                  <c:v>0.93036099999999988</c:v>
                </c:pt>
                <c:pt idx="3577">
                  <c:v>0.94865100000000013</c:v>
                </c:pt>
                <c:pt idx="3578">
                  <c:v>0.93754099999999996</c:v>
                </c:pt>
                <c:pt idx="3579">
                  <c:v>0.92673799999999984</c:v>
                </c:pt>
                <c:pt idx="3580">
                  <c:v>0.93270299999999984</c:v>
                </c:pt>
                <c:pt idx="3581">
                  <c:v>0.91605599999999998</c:v>
                </c:pt>
                <c:pt idx="3582">
                  <c:v>0.93882200000000005</c:v>
                </c:pt>
                <c:pt idx="3583">
                  <c:v>0.95047499999999996</c:v>
                </c:pt>
                <c:pt idx="3584">
                  <c:v>0.94229300000000005</c:v>
                </c:pt>
                <c:pt idx="3585">
                  <c:v>0.93216699999999986</c:v>
                </c:pt>
                <c:pt idx="3586">
                  <c:v>0.94696999999999998</c:v>
                </c:pt>
                <c:pt idx="3587">
                  <c:v>0.95251699999999973</c:v>
                </c:pt>
                <c:pt idx="3588">
                  <c:v>0.93454000000000004</c:v>
                </c:pt>
                <c:pt idx="3589">
                  <c:v>0.93172900000000014</c:v>
                </c:pt>
                <c:pt idx="3590">
                  <c:v>0.93260100000000012</c:v>
                </c:pt>
                <c:pt idx="3591">
                  <c:v>0.928315</c:v>
                </c:pt>
                <c:pt idx="3592">
                  <c:v>0.93950699999999987</c:v>
                </c:pt>
                <c:pt idx="3593">
                  <c:v>0.93792100000000012</c:v>
                </c:pt>
                <c:pt idx="3594">
                  <c:v>0.94667200000000007</c:v>
                </c:pt>
                <c:pt idx="3595">
                  <c:v>0.94032099999999996</c:v>
                </c:pt>
                <c:pt idx="3596">
                  <c:v>0.93264200000000008</c:v>
                </c:pt>
                <c:pt idx="3597">
                  <c:v>0.93939300000000003</c:v>
                </c:pt>
                <c:pt idx="3598">
                  <c:v>0.94121999999999983</c:v>
                </c:pt>
                <c:pt idx="3599">
                  <c:v>0.93545800000000001</c:v>
                </c:pt>
                <c:pt idx="3600">
                  <c:v>0.94313100000000005</c:v>
                </c:pt>
                <c:pt idx="3601">
                  <c:v>0.9355</c:v>
                </c:pt>
                <c:pt idx="3602">
                  <c:v>0.93932300000000002</c:v>
                </c:pt>
                <c:pt idx="3603">
                  <c:v>0.92855699999999985</c:v>
                </c:pt>
                <c:pt idx="3604">
                  <c:v>0.93354099999999984</c:v>
                </c:pt>
                <c:pt idx="3605">
                  <c:v>0.94382600000000005</c:v>
                </c:pt>
                <c:pt idx="3606">
                  <c:v>0.93561300000000003</c:v>
                </c:pt>
                <c:pt idx="3607">
                  <c:v>0.93334600000000001</c:v>
                </c:pt>
                <c:pt idx="3608">
                  <c:v>0.93067500000000014</c:v>
                </c:pt>
                <c:pt idx="3609">
                  <c:v>0.93791199999999997</c:v>
                </c:pt>
                <c:pt idx="3610">
                  <c:v>0.94084299999999998</c:v>
                </c:pt>
                <c:pt idx="3611">
                  <c:v>0.93111100000000002</c:v>
                </c:pt>
                <c:pt idx="3612">
                  <c:v>0.93954700000000002</c:v>
                </c:pt>
                <c:pt idx="3613">
                  <c:v>0.93625000000000003</c:v>
                </c:pt>
                <c:pt idx="3614">
                  <c:v>0.93640400000000001</c:v>
                </c:pt>
                <c:pt idx="3615">
                  <c:v>0.93686999999999998</c:v>
                </c:pt>
                <c:pt idx="3616">
                  <c:v>0.93920999999999999</c:v>
                </c:pt>
                <c:pt idx="3617">
                  <c:v>0.94619100000000012</c:v>
                </c:pt>
                <c:pt idx="3618">
                  <c:v>0.92998000000000003</c:v>
                </c:pt>
                <c:pt idx="3619">
                  <c:v>0.93431399999999987</c:v>
                </c:pt>
                <c:pt idx="3620">
                  <c:v>0.93958699999999973</c:v>
                </c:pt>
                <c:pt idx="3621">
                  <c:v>0.94022099999999997</c:v>
                </c:pt>
                <c:pt idx="3622">
                  <c:v>0.93432899999999997</c:v>
                </c:pt>
                <c:pt idx="3623">
                  <c:v>0.93399100000000013</c:v>
                </c:pt>
                <c:pt idx="3624">
                  <c:v>0.93923299999999987</c:v>
                </c:pt>
                <c:pt idx="3625">
                  <c:v>0.92945900000000004</c:v>
                </c:pt>
                <c:pt idx="3626">
                  <c:v>0.93499200000000005</c:v>
                </c:pt>
                <c:pt idx="3627">
                  <c:v>0.94130000000000003</c:v>
                </c:pt>
                <c:pt idx="3628">
                  <c:v>0.94192699999999996</c:v>
                </c:pt>
                <c:pt idx="3629">
                  <c:v>0.9375659999999999</c:v>
                </c:pt>
                <c:pt idx="3630">
                  <c:v>0.93092699999999984</c:v>
                </c:pt>
                <c:pt idx="3631">
                  <c:v>0.93756299999999992</c:v>
                </c:pt>
                <c:pt idx="3632">
                  <c:v>0.93095600000000001</c:v>
                </c:pt>
                <c:pt idx="3633">
                  <c:v>0.93318000000000001</c:v>
                </c:pt>
                <c:pt idx="3634">
                  <c:v>0.94669800000000015</c:v>
                </c:pt>
                <c:pt idx="3635">
                  <c:v>0.93073799999999984</c:v>
                </c:pt>
                <c:pt idx="3636">
                  <c:v>0.93937199999999998</c:v>
                </c:pt>
                <c:pt idx="3637">
                  <c:v>0.93542400000000003</c:v>
                </c:pt>
                <c:pt idx="3638">
                  <c:v>0.94479100000000016</c:v>
                </c:pt>
                <c:pt idx="3639">
                  <c:v>0.93459899999999996</c:v>
                </c:pt>
                <c:pt idx="3640">
                  <c:v>0.94647499999999996</c:v>
                </c:pt>
                <c:pt idx="3641">
                  <c:v>0.93893599999999999</c:v>
                </c:pt>
                <c:pt idx="3642">
                  <c:v>0.93910700000000003</c:v>
                </c:pt>
                <c:pt idx="3643">
                  <c:v>0.93376800000000004</c:v>
                </c:pt>
                <c:pt idx="3644">
                  <c:v>0.95063200000000003</c:v>
                </c:pt>
                <c:pt idx="3645">
                  <c:v>0.92920700000000001</c:v>
                </c:pt>
                <c:pt idx="3646">
                  <c:v>0.93056699999999992</c:v>
                </c:pt>
                <c:pt idx="3647">
                  <c:v>0.93696800000000002</c:v>
                </c:pt>
                <c:pt idx="3648">
                  <c:v>0.94616900000000004</c:v>
                </c:pt>
                <c:pt idx="3649">
                  <c:v>0.9325159999999999</c:v>
                </c:pt>
                <c:pt idx="3650">
                  <c:v>0.92990600000000001</c:v>
                </c:pt>
                <c:pt idx="3651">
                  <c:v>0.94477500000000014</c:v>
                </c:pt>
                <c:pt idx="3652">
                  <c:v>0.92991199999999996</c:v>
                </c:pt>
                <c:pt idx="3653">
                  <c:v>0.94040299999999988</c:v>
                </c:pt>
                <c:pt idx="3654">
                  <c:v>0.93381899999999984</c:v>
                </c:pt>
                <c:pt idx="3655">
                  <c:v>0.94275200000000003</c:v>
                </c:pt>
                <c:pt idx="3656">
                  <c:v>0.93732899999999997</c:v>
                </c:pt>
                <c:pt idx="3657">
                  <c:v>0.93398499999999984</c:v>
                </c:pt>
                <c:pt idx="3658">
                  <c:v>0.94116100000000003</c:v>
                </c:pt>
                <c:pt idx="3659">
                  <c:v>0.94129499999999999</c:v>
                </c:pt>
                <c:pt idx="3660">
                  <c:v>0.92792799999999998</c:v>
                </c:pt>
                <c:pt idx="3661">
                  <c:v>0.93267400000000011</c:v>
                </c:pt>
                <c:pt idx="3662">
                  <c:v>0.943388</c:v>
                </c:pt>
                <c:pt idx="3663">
                  <c:v>0.93657299999999988</c:v>
                </c:pt>
                <c:pt idx="3664">
                  <c:v>0.92675099999999999</c:v>
                </c:pt>
                <c:pt idx="3665">
                  <c:v>0.94732099999999997</c:v>
                </c:pt>
                <c:pt idx="3666">
                  <c:v>0.94207799999999997</c:v>
                </c:pt>
                <c:pt idx="3667">
                  <c:v>0.93123199999999984</c:v>
                </c:pt>
                <c:pt idx="3668">
                  <c:v>0.93098800000000004</c:v>
                </c:pt>
                <c:pt idx="3669">
                  <c:v>0.92933699999999986</c:v>
                </c:pt>
                <c:pt idx="3670">
                  <c:v>0.93976800000000005</c:v>
                </c:pt>
                <c:pt idx="3671">
                  <c:v>0.93877699999999997</c:v>
                </c:pt>
                <c:pt idx="3672">
                  <c:v>0.94356099999999987</c:v>
                </c:pt>
                <c:pt idx="3673">
                  <c:v>0.94926500000000003</c:v>
                </c:pt>
                <c:pt idx="3674">
                  <c:v>0.93935199999999996</c:v>
                </c:pt>
                <c:pt idx="3675">
                  <c:v>0.93973799999999996</c:v>
                </c:pt>
                <c:pt idx="3676">
                  <c:v>0.94259300000000001</c:v>
                </c:pt>
                <c:pt idx="3677">
                  <c:v>0.93398199999999998</c:v>
                </c:pt>
                <c:pt idx="3678">
                  <c:v>0.94892500000000013</c:v>
                </c:pt>
                <c:pt idx="3679">
                  <c:v>0.937585</c:v>
                </c:pt>
                <c:pt idx="3680">
                  <c:v>0.93718199999999996</c:v>
                </c:pt>
                <c:pt idx="3681">
                  <c:v>0.92106500000000002</c:v>
                </c:pt>
                <c:pt idx="3682">
                  <c:v>0.92646799999999985</c:v>
                </c:pt>
                <c:pt idx="3683">
                  <c:v>0.93404299999999996</c:v>
                </c:pt>
                <c:pt idx="3684">
                  <c:v>0.94718000000000002</c:v>
                </c:pt>
                <c:pt idx="3685">
                  <c:v>0.95336799999999988</c:v>
                </c:pt>
                <c:pt idx="3686">
                  <c:v>0.93040500000000004</c:v>
                </c:pt>
                <c:pt idx="3687">
                  <c:v>0.93557999999999997</c:v>
                </c:pt>
                <c:pt idx="3688">
                  <c:v>0.93495700000000004</c:v>
                </c:pt>
                <c:pt idx="3689">
                  <c:v>0.939832</c:v>
                </c:pt>
                <c:pt idx="3690">
                  <c:v>0.92250900000000002</c:v>
                </c:pt>
                <c:pt idx="3691">
                  <c:v>0.93009900000000012</c:v>
                </c:pt>
                <c:pt idx="3692">
                  <c:v>0.92888499999999996</c:v>
                </c:pt>
                <c:pt idx="3693">
                  <c:v>0.93070699999999984</c:v>
                </c:pt>
                <c:pt idx="3694">
                  <c:v>0.94295099999999998</c:v>
                </c:pt>
                <c:pt idx="3695">
                  <c:v>0.94665500000000014</c:v>
                </c:pt>
                <c:pt idx="3696">
                  <c:v>0.93534300000000004</c:v>
                </c:pt>
                <c:pt idx="3697">
                  <c:v>0.94111400000000001</c:v>
                </c:pt>
                <c:pt idx="3698">
                  <c:v>0.93471599999999999</c:v>
                </c:pt>
                <c:pt idx="3699">
                  <c:v>0.92739799999999983</c:v>
                </c:pt>
                <c:pt idx="3700">
                  <c:v>0.94448399999999988</c:v>
                </c:pt>
                <c:pt idx="3701">
                  <c:v>0.94680500000000012</c:v>
                </c:pt>
                <c:pt idx="3702">
                  <c:v>0.95033500000000004</c:v>
                </c:pt>
                <c:pt idx="3703">
                  <c:v>0.93252900000000005</c:v>
                </c:pt>
                <c:pt idx="3704">
                  <c:v>0.94205799999999984</c:v>
                </c:pt>
                <c:pt idx="3705">
                  <c:v>0.94968500000000011</c:v>
                </c:pt>
                <c:pt idx="3706">
                  <c:v>0.93059999999999998</c:v>
                </c:pt>
                <c:pt idx="3707">
                  <c:v>0.94084100000000015</c:v>
                </c:pt>
                <c:pt idx="3708">
                  <c:v>0.93553699999999973</c:v>
                </c:pt>
                <c:pt idx="3709">
                  <c:v>0.93901199999999996</c:v>
                </c:pt>
                <c:pt idx="3710">
                  <c:v>0.93464700000000012</c:v>
                </c:pt>
                <c:pt idx="3711">
                  <c:v>0.95217399999999996</c:v>
                </c:pt>
                <c:pt idx="3712">
                  <c:v>0.94428299999999987</c:v>
                </c:pt>
                <c:pt idx="3713">
                  <c:v>0.93927400000000005</c:v>
                </c:pt>
                <c:pt idx="3714">
                  <c:v>0.944353</c:v>
                </c:pt>
                <c:pt idx="3715">
                  <c:v>0.96043400000000001</c:v>
                </c:pt>
                <c:pt idx="3716">
                  <c:v>0.92420500000000005</c:v>
                </c:pt>
                <c:pt idx="3717">
                  <c:v>0.94290200000000002</c:v>
                </c:pt>
                <c:pt idx="3718">
                  <c:v>0.93559099999999984</c:v>
                </c:pt>
                <c:pt idx="3719">
                  <c:v>0.93702200000000002</c:v>
                </c:pt>
                <c:pt idx="3720">
                  <c:v>0.94563699999999984</c:v>
                </c:pt>
                <c:pt idx="3721">
                  <c:v>0.93559099999999984</c:v>
                </c:pt>
                <c:pt idx="3722">
                  <c:v>0.92506599999999994</c:v>
                </c:pt>
                <c:pt idx="3723">
                  <c:v>0.93370699999999984</c:v>
                </c:pt>
                <c:pt idx="3724">
                  <c:v>0.92557</c:v>
                </c:pt>
                <c:pt idx="3725">
                  <c:v>0.92160900000000012</c:v>
                </c:pt>
                <c:pt idx="3726">
                  <c:v>0.93783000000000005</c:v>
                </c:pt>
                <c:pt idx="3727">
                  <c:v>0.943384</c:v>
                </c:pt>
                <c:pt idx="3728">
                  <c:v>0.92976599999999998</c:v>
                </c:pt>
                <c:pt idx="3729">
                  <c:v>0.93864400000000014</c:v>
                </c:pt>
                <c:pt idx="3730">
                  <c:v>0.92957599999999996</c:v>
                </c:pt>
                <c:pt idx="3731">
                  <c:v>0.92780099999999999</c:v>
                </c:pt>
                <c:pt idx="3732">
                  <c:v>0.93642599999999998</c:v>
                </c:pt>
                <c:pt idx="3733">
                  <c:v>0.940967</c:v>
                </c:pt>
                <c:pt idx="3734">
                  <c:v>0.93246299999999993</c:v>
                </c:pt>
                <c:pt idx="3735">
                  <c:v>0.93101500000000004</c:v>
                </c:pt>
                <c:pt idx="3736">
                  <c:v>0.94261600000000001</c:v>
                </c:pt>
                <c:pt idx="3737">
                  <c:v>0.93929700000000005</c:v>
                </c:pt>
                <c:pt idx="3738">
                  <c:v>0.94215099999999996</c:v>
                </c:pt>
                <c:pt idx="3739">
                  <c:v>0.93427499999999997</c:v>
                </c:pt>
                <c:pt idx="3740">
                  <c:v>0.93773899999999999</c:v>
                </c:pt>
                <c:pt idx="3741">
                  <c:v>0.94355199999999984</c:v>
                </c:pt>
                <c:pt idx="3742">
                  <c:v>0.945465</c:v>
                </c:pt>
                <c:pt idx="3743">
                  <c:v>0.93625599999999998</c:v>
                </c:pt>
                <c:pt idx="3744">
                  <c:v>0.94198599999999999</c:v>
                </c:pt>
                <c:pt idx="3745">
                  <c:v>0.94706100000000004</c:v>
                </c:pt>
                <c:pt idx="3746">
                  <c:v>0.93194900000000014</c:v>
                </c:pt>
                <c:pt idx="3747">
                  <c:v>0.94003599999999998</c:v>
                </c:pt>
                <c:pt idx="3748">
                  <c:v>0.94259800000000005</c:v>
                </c:pt>
                <c:pt idx="3749">
                  <c:v>0.93654400000000004</c:v>
                </c:pt>
                <c:pt idx="3750">
                  <c:v>0.95123800000000003</c:v>
                </c:pt>
                <c:pt idx="3751">
                  <c:v>0.9315119999999999</c:v>
                </c:pt>
                <c:pt idx="3752">
                  <c:v>0.94688799999999984</c:v>
                </c:pt>
                <c:pt idx="3753">
                  <c:v>0.93143500000000001</c:v>
                </c:pt>
                <c:pt idx="3754">
                  <c:v>0.93096500000000004</c:v>
                </c:pt>
                <c:pt idx="3755">
                  <c:v>0.94225000000000003</c:v>
                </c:pt>
                <c:pt idx="3756">
                  <c:v>0.94295399999999996</c:v>
                </c:pt>
                <c:pt idx="3757">
                  <c:v>0.94695499999999999</c:v>
                </c:pt>
                <c:pt idx="3758">
                  <c:v>0.93156199999999989</c:v>
                </c:pt>
                <c:pt idx="3759">
                  <c:v>0.94627300000000003</c:v>
                </c:pt>
                <c:pt idx="3760">
                  <c:v>0.94663200000000003</c:v>
                </c:pt>
                <c:pt idx="3761">
                  <c:v>0.93471499999999996</c:v>
                </c:pt>
                <c:pt idx="3762">
                  <c:v>0.93858699999999973</c:v>
                </c:pt>
                <c:pt idx="3763">
                  <c:v>0.94121299999999986</c:v>
                </c:pt>
                <c:pt idx="3764">
                  <c:v>0.92491500000000004</c:v>
                </c:pt>
                <c:pt idx="3765">
                  <c:v>0.93975299999999984</c:v>
                </c:pt>
                <c:pt idx="3766">
                  <c:v>0.93554499999999996</c:v>
                </c:pt>
                <c:pt idx="3767">
                  <c:v>0.92540999999999984</c:v>
                </c:pt>
                <c:pt idx="3768">
                  <c:v>0.93673300000000004</c:v>
                </c:pt>
                <c:pt idx="3769">
                  <c:v>0.94217799999999996</c:v>
                </c:pt>
                <c:pt idx="3770">
                  <c:v>0.94051899999999988</c:v>
                </c:pt>
                <c:pt idx="3771">
                  <c:v>0.93890600000000002</c:v>
                </c:pt>
                <c:pt idx="3772">
                  <c:v>0.93022899999999997</c:v>
                </c:pt>
                <c:pt idx="3773">
                  <c:v>0.93311100000000002</c:v>
                </c:pt>
                <c:pt idx="3774">
                  <c:v>0.94576000000000005</c:v>
                </c:pt>
                <c:pt idx="3775">
                  <c:v>0.94757599999999997</c:v>
                </c:pt>
                <c:pt idx="3776">
                  <c:v>0.93437199999999998</c:v>
                </c:pt>
                <c:pt idx="3777">
                  <c:v>0.92976000000000003</c:v>
                </c:pt>
                <c:pt idx="3778">
                  <c:v>0.93956699999999993</c:v>
                </c:pt>
                <c:pt idx="3779">
                  <c:v>0.93667299999999998</c:v>
                </c:pt>
                <c:pt idx="3780">
                  <c:v>0.94496999999999998</c:v>
                </c:pt>
                <c:pt idx="3781">
                  <c:v>0.93294500000000014</c:v>
                </c:pt>
                <c:pt idx="3782">
                  <c:v>0.943218</c:v>
                </c:pt>
                <c:pt idx="3783">
                  <c:v>0.93706</c:v>
                </c:pt>
                <c:pt idx="3784">
                  <c:v>0.93900799999999984</c:v>
                </c:pt>
                <c:pt idx="3785">
                  <c:v>0.93660200000000005</c:v>
                </c:pt>
                <c:pt idx="3786">
                  <c:v>0.93646499999999988</c:v>
                </c:pt>
                <c:pt idx="3787">
                  <c:v>0.94242099999999984</c:v>
                </c:pt>
                <c:pt idx="3788">
                  <c:v>0.95240100000000005</c:v>
                </c:pt>
                <c:pt idx="3789">
                  <c:v>0.94573200000000002</c:v>
                </c:pt>
                <c:pt idx="3790">
                  <c:v>0.94572699999999998</c:v>
                </c:pt>
                <c:pt idx="3791">
                  <c:v>0.9175319999999999</c:v>
                </c:pt>
                <c:pt idx="3792">
                  <c:v>0.94456599999999991</c:v>
                </c:pt>
                <c:pt idx="3793">
                  <c:v>0.93253699999999973</c:v>
                </c:pt>
                <c:pt idx="3794">
                  <c:v>0.92860900000000013</c:v>
                </c:pt>
                <c:pt idx="3795">
                  <c:v>0.93655299999999986</c:v>
                </c:pt>
                <c:pt idx="3796">
                  <c:v>0.93377299999999996</c:v>
                </c:pt>
                <c:pt idx="3797">
                  <c:v>0.94343599999999994</c:v>
                </c:pt>
                <c:pt idx="3798">
                  <c:v>0.94333599999999984</c:v>
                </c:pt>
                <c:pt idx="3799">
                  <c:v>0.94419600000000004</c:v>
                </c:pt>
                <c:pt idx="3800">
                  <c:v>0.93069200000000007</c:v>
                </c:pt>
                <c:pt idx="3801">
                  <c:v>0.93764300000000012</c:v>
                </c:pt>
                <c:pt idx="3802">
                  <c:v>0.94357400000000002</c:v>
                </c:pt>
                <c:pt idx="3803">
                  <c:v>0.93488899999999997</c:v>
                </c:pt>
                <c:pt idx="3804">
                  <c:v>0.94036799999999987</c:v>
                </c:pt>
                <c:pt idx="3805">
                  <c:v>0.94061099999999997</c:v>
                </c:pt>
                <c:pt idx="3806">
                  <c:v>0.93392100000000011</c:v>
                </c:pt>
                <c:pt idx="3807">
                  <c:v>0.947496</c:v>
                </c:pt>
                <c:pt idx="3808">
                  <c:v>0.92816500000000002</c:v>
                </c:pt>
                <c:pt idx="3809">
                  <c:v>0.93674000000000013</c:v>
                </c:pt>
                <c:pt idx="3810">
                  <c:v>0.94458399999999987</c:v>
                </c:pt>
                <c:pt idx="3811">
                  <c:v>0.93787500000000013</c:v>
                </c:pt>
                <c:pt idx="3812">
                  <c:v>0.94001500000000004</c:v>
                </c:pt>
                <c:pt idx="3813">
                  <c:v>0.93357999999999997</c:v>
                </c:pt>
                <c:pt idx="3814">
                  <c:v>0.94592500000000013</c:v>
                </c:pt>
                <c:pt idx="3815">
                  <c:v>0.95344799999999996</c:v>
                </c:pt>
                <c:pt idx="3816">
                  <c:v>0.92657800000000001</c:v>
                </c:pt>
                <c:pt idx="3817">
                  <c:v>0.93651299999999993</c:v>
                </c:pt>
                <c:pt idx="3818">
                  <c:v>0.94067900000000015</c:v>
                </c:pt>
                <c:pt idx="3819">
                  <c:v>0.93970200000000004</c:v>
                </c:pt>
                <c:pt idx="3820">
                  <c:v>0.94270900000000013</c:v>
                </c:pt>
                <c:pt idx="3821">
                  <c:v>0.93356399999999973</c:v>
                </c:pt>
                <c:pt idx="3822">
                  <c:v>0.94797600000000004</c:v>
                </c:pt>
                <c:pt idx="3823">
                  <c:v>0.92735500000000004</c:v>
                </c:pt>
                <c:pt idx="3824">
                  <c:v>0.94579299999999999</c:v>
                </c:pt>
                <c:pt idx="3825">
                  <c:v>0.91961199999999999</c:v>
                </c:pt>
                <c:pt idx="3826">
                  <c:v>0.92997799999999997</c:v>
                </c:pt>
                <c:pt idx="3827">
                  <c:v>0.94972299999999998</c:v>
                </c:pt>
                <c:pt idx="3828">
                  <c:v>0.92847400000000002</c:v>
                </c:pt>
                <c:pt idx="3829">
                  <c:v>0.934863</c:v>
                </c:pt>
                <c:pt idx="3830">
                  <c:v>0.92559800000000003</c:v>
                </c:pt>
                <c:pt idx="3831">
                  <c:v>0.93801199999999996</c:v>
                </c:pt>
                <c:pt idx="3832">
                  <c:v>0.94573200000000002</c:v>
                </c:pt>
                <c:pt idx="3833">
                  <c:v>0.93849000000000005</c:v>
                </c:pt>
                <c:pt idx="3834">
                  <c:v>0.93313199999999996</c:v>
                </c:pt>
                <c:pt idx="3835">
                  <c:v>0.93809500000000012</c:v>
                </c:pt>
                <c:pt idx="3836">
                  <c:v>0.942442</c:v>
                </c:pt>
                <c:pt idx="3837">
                  <c:v>0.94547599999999998</c:v>
                </c:pt>
                <c:pt idx="3838">
                  <c:v>0.93216500000000002</c:v>
                </c:pt>
                <c:pt idx="3839">
                  <c:v>0.94623400000000002</c:v>
                </c:pt>
                <c:pt idx="3840">
                  <c:v>0.92297099999999999</c:v>
                </c:pt>
                <c:pt idx="3841">
                  <c:v>0.94123699999999988</c:v>
                </c:pt>
                <c:pt idx="3842">
                  <c:v>0.93172600000000005</c:v>
                </c:pt>
                <c:pt idx="3843">
                  <c:v>0.93253399999999986</c:v>
                </c:pt>
                <c:pt idx="3844">
                  <c:v>0.93842599999999998</c:v>
                </c:pt>
                <c:pt idx="3845">
                  <c:v>0.94699599999999995</c:v>
                </c:pt>
                <c:pt idx="3846">
                  <c:v>0.93220099999999984</c:v>
                </c:pt>
                <c:pt idx="3847">
                  <c:v>0.93998499999999996</c:v>
                </c:pt>
                <c:pt idx="3848">
                  <c:v>0.92634700000000003</c:v>
                </c:pt>
                <c:pt idx="3849">
                  <c:v>0.94816400000000001</c:v>
                </c:pt>
                <c:pt idx="3850">
                  <c:v>0.936361</c:v>
                </c:pt>
                <c:pt idx="3851">
                  <c:v>0.93615999999999999</c:v>
                </c:pt>
                <c:pt idx="3852">
                  <c:v>0.93352400000000002</c:v>
                </c:pt>
                <c:pt idx="3853">
                  <c:v>0.93166300000000002</c:v>
                </c:pt>
                <c:pt idx="3854">
                  <c:v>0.943438</c:v>
                </c:pt>
                <c:pt idx="3855">
                  <c:v>0.94553100000000001</c:v>
                </c:pt>
                <c:pt idx="3856">
                  <c:v>0.93674100000000016</c:v>
                </c:pt>
                <c:pt idx="3857">
                  <c:v>0.93306199999999984</c:v>
                </c:pt>
                <c:pt idx="3858">
                  <c:v>0.94155</c:v>
                </c:pt>
                <c:pt idx="3859">
                  <c:v>0.92831799999999987</c:v>
                </c:pt>
                <c:pt idx="3860">
                  <c:v>0.94447400000000004</c:v>
                </c:pt>
                <c:pt idx="3861">
                  <c:v>0.92818299999999987</c:v>
                </c:pt>
                <c:pt idx="3862">
                  <c:v>0.92799399999999999</c:v>
                </c:pt>
                <c:pt idx="3863">
                  <c:v>0.942913</c:v>
                </c:pt>
                <c:pt idx="3864">
                  <c:v>0.94490300000000005</c:v>
                </c:pt>
                <c:pt idx="3865">
                  <c:v>0.95120800000000005</c:v>
                </c:pt>
                <c:pt idx="3866">
                  <c:v>0.93326100000000001</c:v>
                </c:pt>
                <c:pt idx="3867">
                  <c:v>0.93127300000000002</c:v>
                </c:pt>
                <c:pt idx="3868">
                  <c:v>0.94016199999999994</c:v>
                </c:pt>
                <c:pt idx="3869">
                  <c:v>0.93807200000000002</c:v>
                </c:pt>
                <c:pt idx="3870">
                  <c:v>0.94052000000000002</c:v>
                </c:pt>
                <c:pt idx="3871">
                  <c:v>0.93490399999999996</c:v>
                </c:pt>
                <c:pt idx="3872">
                  <c:v>0.93322899999999998</c:v>
                </c:pt>
                <c:pt idx="3873">
                  <c:v>0.93364200000000008</c:v>
                </c:pt>
                <c:pt idx="3874">
                  <c:v>0.92798599999999998</c:v>
                </c:pt>
                <c:pt idx="3875">
                  <c:v>0.94839600000000002</c:v>
                </c:pt>
                <c:pt idx="3876">
                  <c:v>0.94133999999999984</c:v>
                </c:pt>
                <c:pt idx="3877">
                  <c:v>0.93865100000000012</c:v>
                </c:pt>
                <c:pt idx="3878">
                  <c:v>0.94095099999999998</c:v>
                </c:pt>
                <c:pt idx="3879">
                  <c:v>0.94328800000000002</c:v>
                </c:pt>
                <c:pt idx="3880">
                  <c:v>0.95281199999999999</c:v>
                </c:pt>
                <c:pt idx="3881">
                  <c:v>0.93397900000000011</c:v>
                </c:pt>
                <c:pt idx="3882">
                  <c:v>0.92890799999999996</c:v>
                </c:pt>
                <c:pt idx="3883">
                  <c:v>0.94165100000000013</c:v>
                </c:pt>
                <c:pt idx="3884">
                  <c:v>0.93330400000000002</c:v>
                </c:pt>
                <c:pt idx="3885">
                  <c:v>0.93479800000000013</c:v>
                </c:pt>
                <c:pt idx="3886">
                  <c:v>0.92910000000000004</c:v>
                </c:pt>
                <c:pt idx="3887">
                  <c:v>0.94237499999999996</c:v>
                </c:pt>
                <c:pt idx="3888">
                  <c:v>0.93795399999999984</c:v>
                </c:pt>
                <c:pt idx="3889">
                  <c:v>0.93155599999999994</c:v>
                </c:pt>
                <c:pt idx="3890">
                  <c:v>0.94027000000000005</c:v>
                </c:pt>
                <c:pt idx="3891">
                  <c:v>0.94397100000000012</c:v>
                </c:pt>
                <c:pt idx="3892">
                  <c:v>0.95606500000000005</c:v>
                </c:pt>
                <c:pt idx="3893">
                  <c:v>0.93271800000000005</c:v>
                </c:pt>
                <c:pt idx="3894">
                  <c:v>0.94286199999999998</c:v>
                </c:pt>
                <c:pt idx="3895">
                  <c:v>0.94677199999999995</c:v>
                </c:pt>
                <c:pt idx="3896">
                  <c:v>0.93332000000000004</c:v>
                </c:pt>
                <c:pt idx="3897">
                  <c:v>0.93178300000000003</c:v>
                </c:pt>
                <c:pt idx="3898">
                  <c:v>0.94316800000000001</c:v>
                </c:pt>
                <c:pt idx="3899">
                  <c:v>0.93730800000000003</c:v>
                </c:pt>
                <c:pt idx="3900">
                  <c:v>0.93873099999999998</c:v>
                </c:pt>
                <c:pt idx="3901">
                  <c:v>0.94011900000000004</c:v>
                </c:pt>
                <c:pt idx="3902">
                  <c:v>0.93482500000000013</c:v>
                </c:pt>
                <c:pt idx="3903">
                  <c:v>0.94435400000000003</c:v>
                </c:pt>
                <c:pt idx="3904">
                  <c:v>0.94874499999999995</c:v>
                </c:pt>
                <c:pt idx="3905">
                  <c:v>0.93997799999999998</c:v>
                </c:pt>
                <c:pt idx="3906">
                  <c:v>0.94258399999999987</c:v>
                </c:pt>
                <c:pt idx="3907">
                  <c:v>0.93287399999999998</c:v>
                </c:pt>
                <c:pt idx="3908">
                  <c:v>0.94174700000000011</c:v>
                </c:pt>
                <c:pt idx="3909">
                  <c:v>0.93821900000000003</c:v>
                </c:pt>
                <c:pt idx="3910">
                  <c:v>0.93174600000000007</c:v>
                </c:pt>
                <c:pt idx="3911">
                  <c:v>0.94773799999999997</c:v>
                </c:pt>
                <c:pt idx="3912">
                  <c:v>0.94685500000000011</c:v>
                </c:pt>
                <c:pt idx="3913">
                  <c:v>0.92484400000000011</c:v>
                </c:pt>
                <c:pt idx="3914">
                  <c:v>0.93577800000000011</c:v>
                </c:pt>
                <c:pt idx="3915">
                  <c:v>0.94795799999999997</c:v>
                </c:pt>
                <c:pt idx="3916">
                  <c:v>0.93173499999999998</c:v>
                </c:pt>
                <c:pt idx="3917">
                  <c:v>0.94035000000000002</c:v>
                </c:pt>
                <c:pt idx="3918">
                  <c:v>0.93433500000000003</c:v>
                </c:pt>
                <c:pt idx="3919">
                  <c:v>0.93393099999999996</c:v>
                </c:pt>
                <c:pt idx="3920">
                  <c:v>0.93998999999999999</c:v>
                </c:pt>
                <c:pt idx="3921">
                  <c:v>0.93825800000000004</c:v>
                </c:pt>
                <c:pt idx="3922">
                  <c:v>0.93199399999999999</c:v>
                </c:pt>
                <c:pt idx="3923">
                  <c:v>0.94907500000000011</c:v>
                </c:pt>
                <c:pt idx="3924">
                  <c:v>0.93091699999999988</c:v>
                </c:pt>
                <c:pt idx="3925">
                  <c:v>0.94118800000000002</c:v>
                </c:pt>
                <c:pt idx="3926">
                  <c:v>0.93267500000000014</c:v>
                </c:pt>
                <c:pt idx="3927">
                  <c:v>0.93621599999999994</c:v>
                </c:pt>
                <c:pt idx="3928">
                  <c:v>0.93425400000000003</c:v>
                </c:pt>
                <c:pt idx="3929">
                  <c:v>0.93586000000000003</c:v>
                </c:pt>
                <c:pt idx="3930">
                  <c:v>0.93142400000000003</c:v>
                </c:pt>
                <c:pt idx="3931">
                  <c:v>0.93186400000000003</c:v>
                </c:pt>
                <c:pt idx="3932">
                  <c:v>0.93498199999999998</c:v>
                </c:pt>
                <c:pt idx="3933">
                  <c:v>0.927338</c:v>
                </c:pt>
                <c:pt idx="3934">
                  <c:v>0.93205700000000002</c:v>
                </c:pt>
                <c:pt idx="3935">
                  <c:v>0.93694500000000014</c:v>
                </c:pt>
                <c:pt idx="3936">
                  <c:v>0.93926900000000002</c:v>
                </c:pt>
                <c:pt idx="3937">
                  <c:v>0.93537599999999999</c:v>
                </c:pt>
                <c:pt idx="3938">
                  <c:v>0.92592399999999997</c:v>
                </c:pt>
                <c:pt idx="3939">
                  <c:v>0.94067500000000015</c:v>
                </c:pt>
                <c:pt idx="3940">
                  <c:v>0.93456899999999987</c:v>
                </c:pt>
                <c:pt idx="3941">
                  <c:v>0.94268600000000002</c:v>
                </c:pt>
                <c:pt idx="3942">
                  <c:v>0.93611800000000001</c:v>
                </c:pt>
                <c:pt idx="3943">
                  <c:v>0.92563200000000001</c:v>
                </c:pt>
                <c:pt idx="3944">
                  <c:v>0.94406199999999996</c:v>
                </c:pt>
                <c:pt idx="3945">
                  <c:v>0.93500700000000003</c:v>
                </c:pt>
                <c:pt idx="3946">
                  <c:v>0.94351799999999986</c:v>
                </c:pt>
                <c:pt idx="3947">
                  <c:v>0.92648699999999973</c:v>
                </c:pt>
                <c:pt idx="3948">
                  <c:v>0.93803000000000003</c:v>
                </c:pt>
                <c:pt idx="3949">
                  <c:v>0.94088300000000002</c:v>
                </c:pt>
                <c:pt idx="3950">
                  <c:v>0.93529499999999999</c:v>
                </c:pt>
                <c:pt idx="3951">
                  <c:v>0.93153300000000006</c:v>
                </c:pt>
                <c:pt idx="3952">
                  <c:v>0.94030899999999984</c:v>
                </c:pt>
                <c:pt idx="3953">
                  <c:v>0.94230000000000003</c:v>
                </c:pt>
                <c:pt idx="3954">
                  <c:v>0.93788899999999997</c:v>
                </c:pt>
                <c:pt idx="3955">
                  <c:v>0.93478099999999997</c:v>
                </c:pt>
                <c:pt idx="3956">
                  <c:v>0.93438199999999993</c:v>
                </c:pt>
                <c:pt idx="3957">
                  <c:v>0.94092600000000004</c:v>
                </c:pt>
                <c:pt idx="3958">
                  <c:v>0.94590900000000011</c:v>
                </c:pt>
                <c:pt idx="3959">
                  <c:v>0.93016900000000002</c:v>
                </c:pt>
                <c:pt idx="3960">
                  <c:v>0.94074200000000008</c:v>
                </c:pt>
                <c:pt idx="3961">
                  <c:v>0.93792299999999984</c:v>
                </c:pt>
                <c:pt idx="3962">
                  <c:v>0.92803500000000005</c:v>
                </c:pt>
                <c:pt idx="3963">
                  <c:v>0.93445900000000004</c:v>
                </c:pt>
                <c:pt idx="3964">
                  <c:v>0.93512099999999998</c:v>
                </c:pt>
                <c:pt idx="3965">
                  <c:v>0.94325000000000003</c:v>
                </c:pt>
                <c:pt idx="3966">
                  <c:v>0.94273300000000004</c:v>
                </c:pt>
                <c:pt idx="3967">
                  <c:v>0.94021999999999983</c:v>
                </c:pt>
                <c:pt idx="3968">
                  <c:v>0.93815700000000002</c:v>
                </c:pt>
                <c:pt idx="3969">
                  <c:v>0.93268899999999999</c:v>
                </c:pt>
                <c:pt idx="3970">
                  <c:v>0.93608899999999984</c:v>
                </c:pt>
                <c:pt idx="3971">
                  <c:v>0.92904600000000004</c:v>
                </c:pt>
                <c:pt idx="3972">
                  <c:v>0.92535400000000001</c:v>
                </c:pt>
                <c:pt idx="3973">
                  <c:v>0.93644499999999997</c:v>
                </c:pt>
                <c:pt idx="3974">
                  <c:v>0.94533299999999987</c:v>
                </c:pt>
                <c:pt idx="3975">
                  <c:v>0.94129700000000005</c:v>
                </c:pt>
                <c:pt idx="3976">
                  <c:v>0.94328299999999987</c:v>
                </c:pt>
                <c:pt idx="3977">
                  <c:v>0.94232199999999999</c:v>
                </c:pt>
                <c:pt idx="3978">
                  <c:v>0.94144799999999984</c:v>
                </c:pt>
                <c:pt idx="3979">
                  <c:v>0.93745500000000004</c:v>
                </c:pt>
                <c:pt idx="3980">
                  <c:v>0.94254499999999997</c:v>
                </c:pt>
                <c:pt idx="3981">
                  <c:v>0.92265100000000011</c:v>
                </c:pt>
                <c:pt idx="3982">
                  <c:v>0.94036900000000001</c:v>
                </c:pt>
                <c:pt idx="3983">
                  <c:v>0.94138999999999984</c:v>
                </c:pt>
                <c:pt idx="3984">
                  <c:v>0.94424500000000011</c:v>
                </c:pt>
                <c:pt idx="3985">
                  <c:v>0.94072199999999995</c:v>
                </c:pt>
                <c:pt idx="3986">
                  <c:v>0.93748799999999988</c:v>
                </c:pt>
                <c:pt idx="3987">
                  <c:v>0.94578899999999999</c:v>
                </c:pt>
                <c:pt idx="3988">
                  <c:v>0.92727099999999996</c:v>
                </c:pt>
                <c:pt idx="3989">
                  <c:v>0.93602900000000011</c:v>
                </c:pt>
                <c:pt idx="3990">
                  <c:v>0.935334</c:v>
                </c:pt>
                <c:pt idx="3991">
                  <c:v>0.93895799999999996</c:v>
                </c:pt>
                <c:pt idx="3992">
                  <c:v>0.93566899999999997</c:v>
                </c:pt>
                <c:pt idx="3993">
                  <c:v>0.93511</c:v>
                </c:pt>
                <c:pt idx="3994">
                  <c:v>0.93710099999999996</c:v>
                </c:pt>
                <c:pt idx="3995">
                  <c:v>0.94754099999999997</c:v>
                </c:pt>
                <c:pt idx="3996">
                  <c:v>0.93807799999999997</c:v>
                </c:pt>
                <c:pt idx="3997">
                  <c:v>0.94695900000000011</c:v>
                </c:pt>
                <c:pt idx="3998">
                  <c:v>0.94025300000000001</c:v>
                </c:pt>
                <c:pt idx="3999">
                  <c:v>0.93204900000000013</c:v>
                </c:pt>
                <c:pt idx="4000">
                  <c:v>0.93499299999999996</c:v>
                </c:pt>
                <c:pt idx="4001">
                  <c:v>0.92862599999999995</c:v>
                </c:pt>
                <c:pt idx="4002">
                  <c:v>0.94164600000000009</c:v>
                </c:pt>
                <c:pt idx="4003">
                  <c:v>0.93056599999999989</c:v>
                </c:pt>
                <c:pt idx="4004">
                  <c:v>0.92999699999999996</c:v>
                </c:pt>
                <c:pt idx="4005">
                  <c:v>0.92285099999999998</c:v>
                </c:pt>
                <c:pt idx="4006">
                  <c:v>0.91937899999999984</c:v>
                </c:pt>
                <c:pt idx="4007">
                  <c:v>0.93286800000000003</c:v>
                </c:pt>
                <c:pt idx="4008">
                  <c:v>0.93649400000000005</c:v>
                </c:pt>
                <c:pt idx="4009">
                  <c:v>0.92242100000000005</c:v>
                </c:pt>
                <c:pt idx="4010">
                  <c:v>0.94295099999999998</c:v>
                </c:pt>
                <c:pt idx="4011">
                  <c:v>0.932504</c:v>
                </c:pt>
                <c:pt idx="4012">
                  <c:v>0.95419900000000013</c:v>
                </c:pt>
                <c:pt idx="4013">
                  <c:v>0.93327300000000002</c:v>
                </c:pt>
                <c:pt idx="4014">
                  <c:v>0.94062699999999999</c:v>
                </c:pt>
                <c:pt idx="4015">
                  <c:v>0.93996500000000005</c:v>
                </c:pt>
                <c:pt idx="4016">
                  <c:v>0.94164700000000012</c:v>
                </c:pt>
                <c:pt idx="4017">
                  <c:v>0.92922800000000005</c:v>
                </c:pt>
                <c:pt idx="4018">
                  <c:v>0.93140800000000001</c:v>
                </c:pt>
                <c:pt idx="4019">
                  <c:v>0.93730599999999997</c:v>
                </c:pt>
                <c:pt idx="4020">
                  <c:v>0.94160800000000011</c:v>
                </c:pt>
                <c:pt idx="4021">
                  <c:v>0.93895099999999998</c:v>
                </c:pt>
                <c:pt idx="4022">
                  <c:v>0.93946199999999991</c:v>
                </c:pt>
                <c:pt idx="4023">
                  <c:v>0.93428999999999984</c:v>
                </c:pt>
                <c:pt idx="4024">
                  <c:v>0.93027199999999999</c:v>
                </c:pt>
                <c:pt idx="4025">
                  <c:v>0.93674200000000007</c:v>
                </c:pt>
                <c:pt idx="4026">
                  <c:v>0.94712200000000002</c:v>
                </c:pt>
                <c:pt idx="4027">
                  <c:v>0.92281199999999997</c:v>
                </c:pt>
                <c:pt idx="4028">
                  <c:v>0.94259999999999999</c:v>
                </c:pt>
                <c:pt idx="4029">
                  <c:v>0.93134499999999998</c:v>
                </c:pt>
                <c:pt idx="4030">
                  <c:v>0.93725899999999984</c:v>
                </c:pt>
                <c:pt idx="4031">
                  <c:v>0.94162500000000016</c:v>
                </c:pt>
                <c:pt idx="4032">
                  <c:v>0.94495099999999999</c:v>
                </c:pt>
                <c:pt idx="4033">
                  <c:v>0.93931599999999993</c:v>
                </c:pt>
                <c:pt idx="4034">
                  <c:v>0.93988799999999983</c:v>
                </c:pt>
                <c:pt idx="4035">
                  <c:v>0.93863900000000011</c:v>
                </c:pt>
                <c:pt idx="4036">
                  <c:v>0.92455900000000002</c:v>
                </c:pt>
                <c:pt idx="4037">
                  <c:v>0.94040199999999996</c:v>
                </c:pt>
                <c:pt idx="4038">
                  <c:v>0.94706900000000005</c:v>
                </c:pt>
                <c:pt idx="4039">
                  <c:v>0.93622499999999997</c:v>
                </c:pt>
                <c:pt idx="4040">
                  <c:v>0.94446199999999991</c:v>
                </c:pt>
                <c:pt idx="4041">
                  <c:v>0.92891500000000005</c:v>
                </c:pt>
                <c:pt idx="4042">
                  <c:v>0.93680300000000005</c:v>
                </c:pt>
                <c:pt idx="4043">
                  <c:v>0.94392500000000013</c:v>
                </c:pt>
                <c:pt idx="4044">
                  <c:v>0.93963200000000002</c:v>
                </c:pt>
                <c:pt idx="4045">
                  <c:v>0.94819299999999984</c:v>
                </c:pt>
                <c:pt idx="4046">
                  <c:v>0.93953699999999984</c:v>
                </c:pt>
                <c:pt idx="4047">
                  <c:v>0.94103499999999984</c:v>
                </c:pt>
                <c:pt idx="4048">
                  <c:v>0.93820099999999984</c:v>
                </c:pt>
                <c:pt idx="4049">
                  <c:v>0.92675500000000011</c:v>
                </c:pt>
                <c:pt idx="4050">
                  <c:v>0.92813000000000001</c:v>
                </c:pt>
                <c:pt idx="4051">
                  <c:v>0.94427099999999997</c:v>
                </c:pt>
                <c:pt idx="4052">
                  <c:v>0.93811599999999984</c:v>
                </c:pt>
                <c:pt idx="4053">
                  <c:v>0.93812799999999996</c:v>
                </c:pt>
                <c:pt idx="4054">
                  <c:v>0.93437800000000004</c:v>
                </c:pt>
                <c:pt idx="4055">
                  <c:v>0.93440599999999996</c:v>
                </c:pt>
                <c:pt idx="4056">
                  <c:v>0.94112300000000004</c:v>
                </c:pt>
                <c:pt idx="4057">
                  <c:v>0.93390700000000004</c:v>
                </c:pt>
                <c:pt idx="4058">
                  <c:v>0.94743299999999986</c:v>
                </c:pt>
                <c:pt idx="4059">
                  <c:v>0.94425000000000003</c:v>
                </c:pt>
                <c:pt idx="4060">
                  <c:v>0.94223599999999996</c:v>
                </c:pt>
                <c:pt idx="4061">
                  <c:v>0.93553599999999992</c:v>
                </c:pt>
                <c:pt idx="4062">
                  <c:v>0.93544000000000005</c:v>
                </c:pt>
                <c:pt idx="4063">
                  <c:v>0.92361499999999996</c:v>
                </c:pt>
                <c:pt idx="4064">
                  <c:v>0.92843599999999993</c:v>
                </c:pt>
                <c:pt idx="4065">
                  <c:v>0.94561200000000001</c:v>
                </c:pt>
                <c:pt idx="4066">
                  <c:v>0.94029099999999999</c:v>
                </c:pt>
                <c:pt idx="4067">
                  <c:v>0.93390300000000004</c:v>
                </c:pt>
                <c:pt idx="4068">
                  <c:v>0.92822400000000005</c:v>
                </c:pt>
                <c:pt idx="4069">
                  <c:v>0.94183700000000004</c:v>
                </c:pt>
                <c:pt idx="4070">
                  <c:v>0.93753599999999992</c:v>
                </c:pt>
                <c:pt idx="4071">
                  <c:v>0.94686700000000001</c:v>
                </c:pt>
                <c:pt idx="4072">
                  <c:v>0.94154499999999997</c:v>
                </c:pt>
                <c:pt idx="4073">
                  <c:v>0.94878000000000007</c:v>
                </c:pt>
                <c:pt idx="4074">
                  <c:v>0.94448699999999985</c:v>
                </c:pt>
                <c:pt idx="4075">
                  <c:v>0.93787200000000004</c:v>
                </c:pt>
                <c:pt idx="4076">
                  <c:v>0.92775700000000005</c:v>
                </c:pt>
                <c:pt idx="4077">
                  <c:v>0.92045699999999986</c:v>
                </c:pt>
                <c:pt idx="4078">
                  <c:v>0.93684900000000015</c:v>
                </c:pt>
                <c:pt idx="4079">
                  <c:v>0.94374800000000014</c:v>
                </c:pt>
                <c:pt idx="4080">
                  <c:v>0.93521199999999993</c:v>
                </c:pt>
                <c:pt idx="4081">
                  <c:v>0.94415400000000005</c:v>
                </c:pt>
                <c:pt idx="4082">
                  <c:v>0.93254999999999999</c:v>
                </c:pt>
                <c:pt idx="4083">
                  <c:v>0.94275100000000012</c:v>
                </c:pt>
                <c:pt idx="4084">
                  <c:v>0.93467100000000014</c:v>
                </c:pt>
                <c:pt idx="4085">
                  <c:v>0.93484299999999998</c:v>
                </c:pt>
                <c:pt idx="4086">
                  <c:v>0.94150900000000004</c:v>
                </c:pt>
                <c:pt idx="4087">
                  <c:v>0.938384</c:v>
                </c:pt>
                <c:pt idx="4088">
                  <c:v>0.93129700000000004</c:v>
                </c:pt>
                <c:pt idx="4089">
                  <c:v>0.94756499999999988</c:v>
                </c:pt>
                <c:pt idx="4090">
                  <c:v>0.93834899999999999</c:v>
                </c:pt>
                <c:pt idx="4091">
                  <c:v>0.93562600000000007</c:v>
                </c:pt>
                <c:pt idx="4092">
                  <c:v>0.92891800000000002</c:v>
                </c:pt>
                <c:pt idx="4093">
                  <c:v>0.92858299999999994</c:v>
                </c:pt>
                <c:pt idx="4094">
                  <c:v>0.93088700000000002</c:v>
                </c:pt>
                <c:pt idx="4095">
                  <c:v>0.92802099999999998</c:v>
                </c:pt>
                <c:pt idx="4096">
                  <c:v>0.93584299999999998</c:v>
                </c:pt>
                <c:pt idx="4097">
                  <c:v>0.94377800000000012</c:v>
                </c:pt>
                <c:pt idx="4098">
                  <c:v>0.92986100000000005</c:v>
                </c:pt>
                <c:pt idx="4099">
                  <c:v>0.94010099999999996</c:v>
                </c:pt>
                <c:pt idx="4100">
                  <c:v>0.94236799999999987</c:v>
                </c:pt>
                <c:pt idx="4101">
                  <c:v>0.93444700000000003</c:v>
                </c:pt>
                <c:pt idx="4102">
                  <c:v>0.93485399999999996</c:v>
                </c:pt>
                <c:pt idx="4103">
                  <c:v>0.92745900000000003</c:v>
                </c:pt>
                <c:pt idx="4104">
                  <c:v>0.93843699999999985</c:v>
                </c:pt>
                <c:pt idx="4105">
                  <c:v>0.93933599999999984</c:v>
                </c:pt>
                <c:pt idx="4106">
                  <c:v>0.92836599999999991</c:v>
                </c:pt>
                <c:pt idx="4107">
                  <c:v>0.93305400000000005</c:v>
                </c:pt>
                <c:pt idx="4108">
                  <c:v>0.94119200000000003</c:v>
                </c:pt>
                <c:pt idx="4109">
                  <c:v>0.93472599999999995</c:v>
                </c:pt>
                <c:pt idx="4110">
                  <c:v>0.92733199999999993</c:v>
                </c:pt>
                <c:pt idx="4111">
                  <c:v>0.93941399999999986</c:v>
                </c:pt>
                <c:pt idx="4112">
                  <c:v>0.93681300000000001</c:v>
                </c:pt>
                <c:pt idx="4113">
                  <c:v>0.93624900000000011</c:v>
                </c:pt>
                <c:pt idx="4114">
                  <c:v>0.93930599999999997</c:v>
                </c:pt>
                <c:pt idx="4115">
                  <c:v>0.93735999999999997</c:v>
                </c:pt>
                <c:pt idx="4116">
                  <c:v>0.93970299999999984</c:v>
                </c:pt>
                <c:pt idx="4117">
                  <c:v>0.93681899999999996</c:v>
                </c:pt>
                <c:pt idx="4118">
                  <c:v>0.92806599999999984</c:v>
                </c:pt>
                <c:pt idx="4119">
                  <c:v>0.938052</c:v>
                </c:pt>
                <c:pt idx="4120">
                  <c:v>0.93587399999999998</c:v>
                </c:pt>
                <c:pt idx="4121">
                  <c:v>0.94762100000000016</c:v>
                </c:pt>
                <c:pt idx="4122">
                  <c:v>0.92389500000000013</c:v>
                </c:pt>
                <c:pt idx="4123">
                  <c:v>0.93563499999999999</c:v>
                </c:pt>
                <c:pt idx="4124">
                  <c:v>0.93775900000000012</c:v>
                </c:pt>
                <c:pt idx="4125">
                  <c:v>0.93996900000000005</c:v>
                </c:pt>
                <c:pt idx="4126">
                  <c:v>0.93876000000000004</c:v>
                </c:pt>
                <c:pt idx="4127">
                  <c:v>0.94760599999999995</c:v>
                </c:pt>
                <c:pt idx="4128">
                  <c:v>0.93479699999999999</c:v>
                </c:pt>
                <c:pt idx="4129">
                  <c:v>0.94653699999999985</c:v>
                </c:pt>
                <c:pt idx="4130">
                  <c:v>0.93784600000000007</c:v>
                </c:pt>
                <c:pt idx="4131">
                  <c:v>0.93422300000000003</c:v>
                </c:pt>
                <c:pt idx="4132">
                  <c:v>0.93586899999999984</c:v>
                </c:pt>
                <c:pt idx="4133">
                  <c:v>0.94104200000000005</c:v>
                </c:pt>
                <c:pt idx="4134">
                  <c:v>0.94469400000000014</c:v>
                </c:pt>
                <c:pt idx="4135">
                  <c:v>0.95087100000000013</c:v>
                </c:pt>
                <c:pt idx="4136">
                  <c:v>0.93891000000000002</c:v>
                </c:pt>
                <c:pt idx="4137">
                  <c:v>0.94560599999999995</c:v>
                </c:pt>
                <c:pt idx="4138">
                  <c:v>0.94213599999999997</c:v>
                </c:pt>
                <c:pt idx="4139">
                  <c:v>0.92196900000000004</c:v>
                </c:pt>
                <c:pt idx="4140">
                  <c:v>1.0234679999999998</c:v>
                </c:pt>
                <c:pt idx="4141">
                  <c:v>1.6262099999999999</c:v>
                </c:pt>
                <c:pt idx="4142">
                  <c:v>1.6942600000000001</c:v>
                </c:pt>
                <c:pt idx="4143">
                  <c:v>1.4429709999999998</c:v>
                </c:pt>
                <c:pt idx="4144">
                  <c:v>1.8245880000000001</c:v>
                </c:pt>
                <c:pt idx="4145">
                  <c:v>1.8852289999999998</c:v>
                </c:pt>
                <c:pt idx="4146">
                  <c:v>1.847092</c:v>
                </c:pt>
                <c:pt idx="4147">
                  <c:v>1.5923880000000001</c:v>
                </c:pt>
                <c:pt idx="4148">
                  <c:v>1.7727359999999999</c:v>
                </c:pt>
                <c:pt idx="4149">
                  <c:v>2.2334589999999994</c:v>
                </c:pt>
                <c:pt idx="4150">
                  <c:v>2.2100819999999999</c:v>
                </c:pt>
                <c:pt idx="4151">
                  <c:v>2.2280700000000002</c:v>
                </c:pt>
                <c:pt idx="4152">
                  <c:v>2.2256399999999998</c:v>
                </c:pt>
                <c:pt idx="4153">
                  <c:v>2.206823</c:v>
                </c:pt>
                <c:pt idx="4154">
                  <c:v>2.1934770000000001</c:v>
                </c:pt>
                <c:pt idx="4155">
                  <c:v>2.2326419999999993</c:v>
                </c:pt>
                <c:pt idx="4156">
                  <c:v>2.2203510000000004</c:v>
                </c:pt>
                <c:pt idx="4157">
                  <c:v>2.2121619999999997</c:v>
                </c:pt>
                <c:pt idx="4158">
                  <c:v>2.2151909999999999</c:v>
                </c:pt>
                <c:pt idx="4159">
                  <c:v>2.1966969999999995</c:v>
                </c:pt>
                <c:pt idx="4160">
                  <c:v>2.2166509999999997</c:v>
                </c:pt>
                <c:pt idx="4161">
                  <c:v>2.1981069999999998</c:v>
                </c:pt>
                <c:pt idx="4162">
                  <c:v>2.190099</c:v>
                </c:pt>
                <c:pt idx="4163">
                  <c:v>2.2090869999999998</c:v>
                </c:pt>
                <c:pt idx="4164">
                  <c:v>2.1888139999999998</c:v>
                </c:pt>
                <c:pt idx="4165">
                  <c:v>2.2190859999999994</c:v>
                </c:pt>
                <c:pt idx="4166">
                  <c:v>2.162541</c:v>
                </c:pt>
                <c:pt idx="4167">
                  <c:v>2.1673970000000002</c:v>
                </c:pt>
                <c:pt idx="4168">
                  <c:v>2.208358</c:v>
                </c:pt>
                <c:pt idx="4169">
                  <c:v>2.1936559999999994</c:v>
                </c:pt>
                <c:pt idx="4170">
                  <c:v>2.2124629999999996</c:v>
                </c:pt>
                <c:pt idx="4171">
                  <c:v>2.1832609999999999</c:v>
                </c:pt>
                <c:pt idx="4172">
                  <c:v>2.2101510000000002</c:v>
                </c:pt>
                <c:pt idx="4173">
                  <c:v>2.1987739999999998</c:v>
                </c:pt>
                <c:pt idx="4174">
                  <c:v>2.2410559999999995</c:v>
                </c:pt>
                <c:pt idx="4175">
                  <c:v>2.2408060000000001</c:v>
                </c:pt>
                <c:pt idx="4176">
                  <c:v>2.1901860000000002</c:v>
                </c:pt>
                <c:pt idx="4177">
                  <c:v>2.2274780000000001</c:v>
                </c:pt>
                <c:pt idx="4178">
                  <c:v>2.1842069999999998</c:v>
                </c:pt>
                <c:pt idx="4179">
                  <c:v>2.2134399999999999</c:v>
                </c:pt>
                <c:pt idx="4180">
                  <c:v>2.2178230000000001</c:v>
                </c:pt>
                <c:pt idx="4181">
                  <c:v>2.1833940000000003</c:v>
                </c:pt>
                <c:pt idx="4182">
                  <c:v>2.2149939999999999</c:v>
                </c:pt>
                <c:pt idx="4183">
                  <c:v>2.2236539999999998</c:v>
                </c:pt>
                <c:pt idx="4184">
                  <c:v>2.2143959999999998</c:v>
                </c:pt>
                <c:pt idx="4185">
                  <c:v>2.2036500000000001</c:v>
                </c:pt>
                <c:pt idx="4186">
                  <c:v>2.2282299999999999</c:v>
                </c:pt>
                <c:pt idx="4187">
                  <c:v>2.2183090000000001</c:v>
                </c:pt>
                <c:pt idx="4188">
                  <c:v>2.1917279999999999</c:v>
                </c:pt>
                <c:pt idx="4189">
                  <c:v>2.1885129999999999</c:v>
                </c:pt>
                <c:pt idx="4190">
                  <c:v>2.2415799999999999</c:v>
                </c:pt>
                <c:pt idx="4191">
                  <c:v>2.1968639999999997</c:v>
                </c:pt>
                <c:pt idx="4192">
                  <c:v>2.2190059999999994</c:v>
                </c:pt>
                <c:pt idx="4193">
                  <c:v>2.1892109999999998</c:v>
                </c:pt>
                <c:pt idx="4194">
                  <c:v>2.190239</c:v>
                </c:pt>
                <c:pt idx="4195">
                  <c:v>2.2294670000000001</c:v>
                </c:pt>
                <c:pt idx="4196">
                  <c:v>2.2188310000000002</c:v>
                </c:pt>
                <c:pt idx="4197">
                  <c:v>2.193168</c:v>
                </c:pt>
                <c:pt idx="4198">
                  <c:v>2.218356</c:v>
                </c:pt>
                <c:pt idx="4199">
                  <c:v>2.2188240000000001</c:v>
                </c:pt>
                <c:pt idx="4200">
                  <c:v>2.2405310000000003</c:v>
                </c:pt>
                <c:pt idx="4201">
                  <c:v>2.2210079999999999</c:v>
                </c:pt>
                <c:pt idx="4202">
                  <c:v>2.1952049999999996</c:v>
                </c:pt>
                <c:pt idx="4203">
                  <c:v>2.2150609999999995</c:v>
                </c:pt>
                <c:pt idx="4204">
                  <c:v>2.2038479999999998</c:v>
                </c:pt>
                <c:pt idx="4205">
                  <c:v>2.2342779999999998</c:v>
                </c:pt>
                <c:pt idx="4206">
                  <c:v>2.2260679999999997</c:v>
                </c:pt>
                <c:pt idx="4207">
                  <c:v>2.2277700000000005</c:v>
                </c:pt>
                <c:pt idx="4208">
                  <c:v>2.2088410000000001</c:v>
                </c:pt>
                <c:pt idx="4209">
                  <c:v>2.2577840000000005</c:v>
                </c:pt>
                <c:pt idx="4210">
                  <c:v>2.2019009999999999</c:v>
                </c:pt>
                <c:pt idx="4211">
                  <c:v>2.2098270000000002</c:v>
                </c:pt>
                <c:pt idx="4212">
                  <c:v>2.1829269999999998</c:v>
                </c:pt>
                <c:pt idx="4213">
                  <c:v>2.2296719999999999</c:v>
                </c:pt>
                <c:pt idx="4214">
                  <c:v>2.2273060000000005</c:v>
                </c:pt>
                <c:pt idx="4215">
                  <c:v>2.2574619999999999</c:v>
                </c:pt>
                <c:pt idx="4216">
                  <c:v>2.226807</c:v>
                </c:pt>
                <c:pt idx="4217">
                  <c:v>2.2049609999999999</c:v>
                </c:pt>
                <c:pt idx="4218">
                  <c:v>2.20669</c:v>
                </c:pt>
                <c:pt idx="4219">
                  <c:v>2.2124649999999995</c:v>
                </c:pt>
                <c:pt idx="4220">
                  <c:v>2.2350970000000001</c:v>
                </c:pt>
                <c:pt idx="4221">
                  <c:v>2.2233910000000003</c:v>
                </c:pt>
                <c:pt idx="4222">
                  <c:v>2.205022</c:v>
                </c:pt>
                <c:pt idx="4223">
                  <c:v>2.2231920000000005</c:v>
                </c:pt>
                <c:pt idx="4224">
                  <c:v>2.1980360000000001</c:v>
                </c:pt>
                <c:pt idx="4225">
                  <c:v>2.2684700000000002</c:v>
                </c:pt>
                <c:pt idx="4226">
                  <c:v>2.1751109999999998</c:v>
                </c:pt>
                <c:pt idx="4227">
                  <c:v>2.195557</c:v>
                </c:pt>
                <c:pt idx="4228">
                  <c:v>2.1654949999999999</c:v>
                </c:pt>
                <c:pt idx="4229">
                  <c:v>2.1817679999999999</c:v>
                </c:pt>
                <c:pt idx="4230">
                  <c:v>2.2042479999999998</c:v>
                </c:pt>
                <c:pt idx="4231">
                  <c:v>2.2122399999999995</c:v>
                </c:pt>
                <c:pt idx="4232">
                  <c:v>2.2221470000000001</c:v>
                </c:pt>
                <c:pt idx="4233">
                  <c:v>2.1884340000000004</c:v>
                </c:pt>
                <c:pt idx="4234">
                  <c:v>2.2220710000000001</c:v>
                </c:pt>
                <c:pt idx="4235">
                  <c:v>2.2116649999999995</c:v>
                </c:pt>
                <c:pt idx="4236">
                  <c:v>2.220456</c:v>
                </c:pt>
                <c:pt idx="4237">
                  <c:v>2.2087699999999999</c:v>
                </c:pt>
                <c:pt idx="4238">
                  <c:v>2.2010479999999997</c:v>
                </c:pt>
                <c:pt idx="4239">
                  <c:v>2.2198519999999995</c:v>
                </c:pt>
                <c:pt idx="4240">
                  <c:v>2.2136649999999998</c:v>
                </c:pt>
                <c:pt idx="4241">
                  <c:v>2.2067839999999999</c:v>
                </c:pt>
                <c:pt idx="4242">
                  <c:v>2.2280829999999998</c:v>
                </c:pt>
                <c:pt idx="4243">
                  <c:v>2.2200950000000002</c:v>
                </c:pt>
                <c:pt idx="4244">
                  <c:v>2.2117330000000002</c:v>
                </c:pt>
                <c:pt idx="4245">
                  <c:v>2.2124199999999994</c:v>
                </c:pt>
                <c:pt idx="4246">
                  <c:v>2.2093729999999998</c:v>
                </c:pt>
                <c:pt idx="4247">
                  <c:v>2.2013889999999998</c:v>
                </c:pt>
                <c:pt idx="4248">
                  <c:v>2.215706</c:v>
                </c:pt>
                <c:pt idx="4249">
                  <c:v>2.1972809999999998</c:v>
                </c:pt>
                <c:pt idx="4250">
                  <c:v>2.2070889999999999</c:v>
                </c:pt>
                <c:pt idx="4251">
                  <c:v>2.1967340000000002</c:v>
                </c:pt>
                <c:pt idx="4252">
                  <c:v>2.2254309999999999</c:v>
                </c:pt>
                <c:pt idx="4253">
                  <c:v>2.2377790000000002</c:v>
                </c:pt>
                <c:pt idx="4254">
                  <c:v>2.2265160000000002</c:v>
                </c:pt>
                <c:pt idx="4255">
                  <c:v>2.2008619999999999</c:v>
                </c:pt>
                <c:pt idx="4256">
                  <c:v>2.2111510000000001</c:v>
                </c:pt>
                <c:pt idx="4257">
                  <c:v>2.1993179999999999</c:v>
                </c:pt>
                <c:pt idx="4258">
                  <c:v>2.1776770000000001</c:v>
                </c:pt>
                <c:pt idx="4259">
                  <c:v>2.2081510000000004</c:v>
                </c:pt>
                <c:pt idx="4260">
                  <c:v>2.2166529999999995</c:v>
                </c:pt>
                <c:pt idx="4261">
                  <c:v>2.2860839999999998</c:v>
                </c:pt>
                <c:pt idx="4262">
                  <c:v>2.2490559999999995</c:v>
                </c:pt>
                <c:pt idx="4263">
                  <c:v>2.2203499999999998</c:v>
                </c:pt>
                <c:pt idx="4264">
                  <c:v>2.2039890000000004</c:v>
                </c:pt>
                <c:pt idx="4265">
                  <c:v>2.2221500000000001</c:v>
                </c:pt>
                <c:pt idx="4266">
                  <c:v>2.197708</c:v>
                </c:pt>
                <c:pt idx="4267">
                  <c:v>2.198925</c:v>
                </c:pt>
                <c:pt idx="4268">
                  <c:v>2.2181150000000001</c:v>
                </c:pt>
                <c:pt idx="4269">
                  <c:v>2.2116629999999997</c:v>
                </c:pt>
                <c:pt idx="4270">
                  <c:v>2.208466</c:v>
                </c:pt>
                <c:pt idx="4271">
                  <c:v>2.213625</c:v>
                </c:pt>
                <c:pt idx="4272">
                  <c:v>2.2014109999999998</c:v>
                </c:pt>
                <c:pt idx="4273">
                  <c:v>2.1860940000000002</c:v>
                </c:pt>
                <c:pt idx="4274">
                  <c:v>2.1967779999999997</c:v>
                </c:pt>
                <c:pt idx="4275">
                  <c:v>2.2018579999999996</c:v>
                </c:pt>
                <c:pt idx="4276">
                  <c:v>2.1793629999999995</c:v>
                </c:pt>
                <c:pt idx="4277">
                  <c:v>2.1912289999999994</c:v>
                </c:pt>
                <c:pt idx="4278">
                  <c:v>2.2016719999999999</c:v>
                </c:pt>
                <c:pt idx="4279">
                  <c:v>2.2047330000000005</c:v>
                </c:pt>
                <c:pt idx="4280">
                  <c:v>2.2231200000000007</c:v>
                </c:pt>
                <c:pt idx="4281">
                  <c:v>2.1658930000000001</c:v>
                </c:pt>
                <c:pt idx="4282">
                  <c:v>2.1811350000000003</c:v>
                </c:pt>
                <c:pt idx="4283">
                  <c:v>2.2265030000000001</c:v>
                </c:pt>
                <c:pt idx="4284">
                  <c:v>2.2101700000000002</c:v>
                </c:pt>
                <c:pt idx="4285">
                  <c:v>2.1916119999999997</c:v>
                </c:pt>
                <c:pt idx="4286">
                  <c:v>2.1865809999999999</c:v>
                </c:pt>
                <c:pt idx="4287">
                  <c:v>2.196596</c:v>
                </c:pt>
                <c:pt idx="4288">
                  <c:v>2.2271180000000004</c:v>
                </c:pt>
                <c:pt idx="4289">
                  <c:v>2.2357840000000002</c:v>
                </c:pt>
                <c:pt idx="4290">
                  <c:v>2.2096579999999997</c:v>
                </c:pt>
                <c:pt idx="4291">
                  <c:v>2.2336930000000002</c:v>
                </c:pt>
                <c:pt idx="4292">
                  <c:v>2.1973039999999999</c:v>
                </c:pt>
                <c:pt idx="4293">
                  <c:v>2.211074</c:v>
                </c:pt>
                <c:pt idx="4294">
                  <c:v>2.1980249999999999</c:v>
                </c:pt>
                <c:pt idx="4295">
                  <c:v>2.1880839999999999</c:v>
                </c:pt>
                <c:pt idx="4296">
                  <c:v>2.2094149999999999</c:v>
                </c:pt>
                <c:pt idx="4297">
                  <c:v>2.1953640000000001</c:v>
                </c:pt>
                <c:pt idx="4298">
                  <c:v>2.19171</c:v>
                </c:pt>
                <c:pt idx="4299">
                  <c:v>2.1995819999999999</c:v>
                </c:pt>
                <c:pt idx="4300">
                  <c:v>2.230559</c:v>
                </c:pt>
                <c:pt idx="4301">
                  <c:v>2.1995990000000001</c:v>
                </c:pt>
                <c:pt idx="4302">
                  <c:v>2.1902330000000001</c:v>
                </c:pt>
                <c:pt idx="4303">
                  <c:v>2.1789320000000001</c:v>
                </c:pt>
                <c:pt idx="4304">
                  <c:v>2.2206389999999998</c:v>
                </c:pt>
                <c:pt idx="4305">
                  <c:v>2.2323</c:v>
                </c:pt>
                <c:pt idx="4306">
                  <c:v>2.1852969999999998</c:v>
                </c:pt>
                <c:pt idx="4307">
                  <c:v>2.2051059999999998</c:v>
                </c:pt>
                <c:pt idx="4308">
                  <c:v>2.1881599999999999</c:v>
                </c:pt>
                <c:pt idx="4309">
                  <c:v>2.2352749999999997</c:v>
                </c:pt>
                <c:pt idx="4310">
                  <c:v>2.194232</c:v>
                </c:pt>
                <c:pt idx="4311">
                  <c:v>2.2297910000000005</c:v>
                </c:pt>
                <c:pt idx="4312">
                  <c:v>2.2177509999999998</c:v>
                </c:pt>
                <c:pt idx="4313">
                  <c:v>2.2018810000000002</c:v>
                </c:pt>
                <c:pt idx="4314">
                  <c:v>2.2251509999999999</c:v>
                </c:pt>
                <c:pt idx="4315">
                  <c:v>2.2594259999999995</c:v>
                </c:pt>
                <c:pt idx="4316">
                  <c:v>2.1985649999999999</c:v>
                </c:pt>
                <c:pt idx="4317">
                  <c:v>2.2379899999999999</c:v>
                </c:pt>
                <c:pt idx="4318">
                  <c:v>2.2032050000000001</c:v>
                </c:pt>
                <c:pt idx="4319">
                  <c:v>2.2088610000000002</c:v>
                </c:pt>
                <c:pt idx="4320">
                  <c:v>2.2301090000000001</c:v>
                </c:pt>
                <c:pt idx="4321">
                  <c:v>2.2316910000000001</c:v>
                </c:pt>
                <c:pt idx="4322">
                  <c:v>2.1943640000000002</c:v>
                </c:pt>
                <c:pt idx="4323">
                  <c:v>2.2039789999999999</c:v>
                </c:pt>
                <c:pt idx="4324">
                  <c:v>2.202661</c:v>
                </c:pt>
                <c:pt idx="4325">
                  <c:v>2.215592</c:v>
                </c:pt>
                <c:pt idx="4326">
                  <c:v>2.1926679999999994</c:v>
                </c:pt>
                <c:pt idx="4327">
                  <c:v>2.2392669999999995</c:v>
                </c:pt>
                <c:pt idx="4328">
                  <c:v>2.2020949999999999</c:v>
                </c:pt>
                <c:pt idx="4329">
                  <c:v>2.1990829999999995</c:v>
                </c:pt>
                <c:pt idx="4330">
                  <c:v>2.1926439999999996</c:v>
                </c:pt>
                <c:pt idx="4331">
                  <c:v>2.2308219999999999</c:v>
                </c:pt>
                <c:pt idx="4332">
                  <c:v>2.2310629999999994</c:v>
                </c:pt>
                <c:pt idx="4333">
                  <c:v>2.1639280000000003</c:v>
                </c:pt>
                <c:pt idx="4334">
                  <c:v>2.2054689999999995</c:v>
                </c:pt>
                <c:pt idx="4335">
                  <c:v>2.2450830000000002</c:v>
                </c:pt>
                <c:pt idx="4336">
                  <c:v>2.2145380000000001</c:v>
                </c:pt>
                <c:pt idx="4337">
                  <c:v>2.1824059999999994</c:v>
                </c:pt>
                <c:pt idx="4338">
                  <c:v>2.2028119999999998</c:v>
                </c:pt>
                <c:pt idx="4339">
                  <c:v>2.2196409999999998</c:v>
                </c:pt>
                <c:pt idx="4340">
                  <c:v>2.2213950000000002</c:v>
                </c:pt>
                <c:pt idx="4341">
                  <c:v>2.2048079999999999</c:v>
                </c:pt>
                <c:pt idx="4342">
                  <c:v>2.2382010000000001</c:v>
                </c:pt>
                <c:pt idx="4343">
                  <c:v>2.1954619999999996</c:v>
                </c:pt>
                <c:pt idx="4344">
                  <c:v>2.1982219999999999</c:v>
                </c:pt>
                <c:pt idx="4345">
                  <c:v>2.2373759999999998</c:v>
                </c:pt>
                <c:pt idx="4346">
                  <c:v>2.2042619999999999</c:v>
                </c:pt>
                <c:pt idx="4347">
                  <c:v>2.1978279999999999</c:v>
                </c:pt>
                <c:pt idx="4348">
                  <c:v>2.1730529999999995</c:v>
                </c:pt>
                <c:pt idx="4349">
                  <c:v>2.2072340000000006</c:v>
                </c:pt>
                <c:pt idx="4350">
                  <c:v>2.1904649999999997</c:v>
                </c:pt>
                <c:pt idx="4351">
                  <c:v>2.2044730000000001</c:v>
                </c:pt>
                <c:pt idx="4352">
                  <c:v>2.1811889999999998</c:v>
                </c:pt>
                <c:pt idx="4353">
                  <c:v>2.1986789999999994</c:v>
                </c:pt>
                <c:pt idx="4354">
                  <c:v>2.197454</c:v>
                </c:pt>
                <c:pt idx="4355">
                  <c:v>2.2448610000000002</c:v>
                </c:pt>
                <c:pt idx="4356">
                  <c:v>2.2295199999999999</c:v>
                </c:pt>
                <c:pt idx="4357">
                  <c:v>2.1828910000000001</c:v>
                </c:pt>
                <c:pt idx="4358">
                  <c:v>2.2280270000000004</c:v>
                </c:pt>
                <c:pt idx="4359">
                  <c:v>2.198423</c:v>
                </c:pt>
                <c:pt idx="4360">
                  <c:v>2.189676</c:v>
                </c:pt>
                <c:pt idx="4361">
                  <c:v>2.2369979999999998</c:v>
                </c:pt>
                <c:pt idx="4362">
                  <c:v>2.2101790000000001</c:v>
                </c:pt>
                <c:pt idx="4363">
                  <c:v>2.2196940000000001</c:v>
                </c:pt>
                <c:pt idx="4364">
                  <c:v>2.1871030000000005</c:v>
                </c:pt>
                <c:pt idx="4365">
                  <c:v>2.2491729999999999</c:v>
                </c:pt>
                <c:pt idx="4366">
                  <c:v>2.2025739999999998</c:v>
                </c:pt>
                <c:pt idx="4367">
                  <c:v>2.2411409999999998</c:v>
                </c:pt>
                <c:pt idx="4368">
                  <c:v>2.2270040000000004</c:v>
                </c:pt>
                <c:pt idx="4369">
                  <c:v>2.2169210000000001</c:v>
                </c:pt>
                <c:pt idx="4370">
                  <c:v>2.2332830000000001</c:v>
                </c:pt>
                <c:pt idx="4371">
                  <c:v>2.1838549999999999</c:v>
                </c:pt>
                <c:pt idx="4372">
                  <c:v>2.2170339999999999</c:v>
                </c:pt>
                <c:pt idx="4373">
                  <c:v>2.1724259999999997</c:v>
                </c:pt>
                <c:pt idx="4374">
                  <c:v>2.2116089999999997</c:v>
                </c:pt>
                <c:pt idx="4375">
                  <c:v>2.2228549999999996</c:v>
                </c:pt>
                <c:pt idx="4376">
                  <c:v>2.2043010000000005</c:v>
                </c:pt>
                <c:pt idx="4377">
                  <c:v>2.2218559999999994</c:v>
                </c:pt>
                <c:pt idx="4378">
                  <c:v>2.181972</c:v>
                </c:pt>
                <c:pt idx="4379">
                  <c:v>2.1974369999999999</c:v>
                </c:pt>
                <c:pt idx="4380">
                  <c:v>2.222893</c:v>
                </c:pt>
                <c:pt idx="4381">
                  <c:v>2.1876910000000005</c:v>
                </c:pt>
                <c:pt idx="4382">
                  <c:v>2.1894619999999998</c:v>
                </c:pt>
                <c:pt idx="4383">
                  <c:v>2.2226319999999999</c:v>
                </c:pt>
                <c:pt idx="4384">
                  <c:v>2.2023839999999999</c:v>
                </c:pt>
                <c:pt idx="4385">
                  <c:v>2.1934939999999998</c:v>
                </c:pt>
                <c:pt idx="4386">
                  <c:v>2.2034250000000002</c:v>
                </c:pt>
                <c:pt idx="4387">
                  <c:v>2.1974710000000002</c:v>
                </c:pt>
                <c:pt idx="4388">
                  <c:v>2.2196669999999994</c:v>
                </c:pt>
                <c:pt idx="4389">
                  <c:v>2.2106240000000001</c:v>
                </c:pt>
                <c:pt idx="4390">
                  <c:v>2.2090529999999995</c:v>
                </c:pt>
                <c:pt idx="4391">
                  <c:v>2.1999429999999998</c:v>
                </c:pt>
                <c:pt idx="4392">
                  <c:v>2.1960819999999996</c:v>
                </c:pt>
                <c:pt idx="4393">
                  <c:v>2.2331639999999999</c:v>
                </c:pt>
                <c:pt idx="4394">
                  <c:v>2.230016</c:v>
                </c:pt>
                <c:pt idx="4395">
                  <c:v>2.2442320000000002</c:v>
                </c:pt>
                <c:pt idx="4396">
                  <c:v>2.2012209999999999</c:v>
                </c:pt>
                <c:pt idx="4397">
                  <c:v>2.1939060000000001</c:v>
                </c:pt>
                <c:pt idx="4398">
                  <c:v>2.233803</c:v>
                </c:pt>
                <c:pt idx="4399">
                  <c:v>2.2050619999999999</c:v>
                </c:pt>
                <c:pt idx="4400">
                  <c:v>2.2318129999999994</c:v>
                </c:pt>
                <c:pt idx="4401">
                  <c:v>2.2529249999999998</c:v>
                </c:pt>
                <c:pt idx="4402">
                  <c:v>2.1970779999999999</c:v>
                </c:pt>
                <c:pt idx="4403">
                  <c:v>2.2511030000000001</c:v>
                </c:pt>
                <c:pt idx="4404">
                  <c:v>2.1891720000000001</c:v>
                </c:pt>
                <c:pt idx="4405">
                  <c:v>2.2453370000000006</c:v>
                </c:pt>
                <c:pt idx="4406">
                  <c:v>2.2177579999999999</c:v>
                </c:pt>
                <c:pt idx="4407">
                  <c:v>2.2123810000000002</c:v>
                </c:pt>
                <c:pt idx="4408">
                  <c:v>2.2042549999999999</c:v>
                </c:pt>
                <c:pt idx="4409">
                  <c:v>2.1859410000000001</c:v>
                </c:pt>
                <c:pt idx="4410">
                  <c:v>2.2303540000000002</c:v>
                </c:pt>
                <c:pt idx="4411">
                  <c:v>2.2470479999999999</c:v>
                </c:pt>
                <c:pt idx="4412">
                  <c:v>2.2075540000000005</c:v>
                </c:pt>
                <c:pt idx="4413">
                  <c:v>2.191176</c:v>
                </c:pt>
                <c:pt idx="4414">
                  <c:v>2.2510419999999995</c:v>
                </c:pt>
                <c:pt idx="4415">
                  <c:v>2.2367579999999996</c:v>
                </c:pt>
                <c:pt idx="4416">
                  <c:v>2.2171850000000002</c:v>
                </c:pt>
                <c:pt idx="4417">
                  <c:v>2.2423739999999999</c:v>
                </c:pt>
                <c:pt idx="4418">
                  <c:v>2.2090529999999995</c:v>
                </c:pt>
                <c:pt idx="4419">
                  <c:v>2.1866679999999996</c:v>
                </c:pt>
                <c:pt idx="4420">
                  <c:v>2.20194</c:v>
                </c:pt>
                <c:pt idx="4421">
                  <c:v>2.1782489999999997</c:v>
                </c:pt>
                <c:pt idx="4422">
                  <c:v>2.1902779999999997</c:v>
                </c:pt>
                <c:pt idx="4423">
                  <c:v>2.2071200000000006</c:v>
                </c:pt>
                <c:pt idx="4424">
                  <c:v>2.2328389999999994</c:v>
                </c:pt>
                <c:pt idx="4425">
                  <c:v>2.2087650000000001</c:v>
                </c:pt>
                <c:pt idx="4426">
                  <c:v>2.1965810000000001</c:v>
                </c:pt>
                <c:pt idx="4427">
                  <c:v>2.2177129999999998</c:v>
                </c:pt>
                <c:pt idx="4428">
                  <c:v>2.1887020000000001</c:v>
                </c:pt>
                <c:pt idx="4429">
                  <c:v>2.1989049999999999</c:v>
                </c:pt>
                <c:pt idx="4430">
                  <c:v>2.2163940000000002</c:v>
                </c:pt>
                <c:pt idx="4431">
                  <c:v>2.2256559999999994</c:v>
                </c:pt>
                <c:pt idx="4432">
                  <c:v>2.2354779999999996</c:v>
                </c:pt>
                <c:pt idx="4433">
                  <c:v>2.202385</c:v>
                </c:pt>
                <c:pt idx="4434">
                  <c:v>2.2218399999999998</c:v>
                </c:pt>
                <c:pt idx="4435">
                  <c:v>2.2151579999999997</c:v>
                </c:pt>
                <c:pt idx="4436">
                  <c:v>2.2394439999999998</c:v>
                </c:pt>
                <c:pt idx="4437">
                  <c:v>2.211039</c:v>
                </c:pt>
                <c:pt idx="4438">
                  <c:v>2.2289859999999999</c:v>
                </c:pt>
                <c:pt idx="4439">
                  <c:v>2.2064949999999999</c:v>
                </c:pt>
                <c:pt idx="4440">
                  <c:v>2.2277620000000002</c:v>
                </c:pt>
                <c:pt idx="4441">
                  <c:v>2.2398419999999994</c:v>
                </c:pt>
                <c:pt idx="4442">
                  <c:v>2.2325910000000002</c:v>
                </c:pt>
                <c:pt idx="4443">
                  <c:v>2.1909719999999999</c:v>
                </c:pt>
                <c:pt idx="4444">
                  <c:v>2.2300909999999998</c:v>
                </c:pt>
                <c:pt idx="4445">
                  <c:v>2.2207409999999999</c:v>
                </c:pt>
                <c:pt idx="4446">
                  <c:v>2.2058</c:v>
                </c:pt>
                <c:pt idx="4447">
                  <c:v>2.2028699999999994</c:v>
                </c:pt>
                <c:pt idx="4448">
                  <c:v>2.199627</c:v>
                </c:pt>
                <c:pt idx="4449">
                  <c:v>2.2224469999999994</c:v>
                </c:pt>
                <c:pt idx="4450">
                  <c:v>2.205873</c:v>
                </c:pt>
                <c:pt idx="4451">
                  <c:v>2.2074720000000001</c:v>
                </c:pt>
                <c:pt idx="4452">
                  <c:v>2.2027869999999998</c:v>
                </c:pt>
                <c:pt idx="4453">
                  <c:v>2.2244320000000002</c:v>
                </c:pt>
                <c:pt idx="4454">
                  <c:v>2.2035180000000003</c:v>
                </c:pt>
                <c:pt idx="4455">
                  <c:v>2.2310810000000001</c:v>
                </c:pt>
                <c:pt idx="4456">
                  <c:v>2.2228249999999998</c:v>
                </c:pt>
                <c:pt idx="4457">
                  <c:v>2.2000940000000004</c:v>
                </c:pt>
                <c:pt idx="4458">
                  <c:v>2.2272430000000001</c:v>
                </c:pt>
                <c:pt idx="4459">
                  <c:v>2.202461</c:v>
                </c:pt>
                <c:pt idx="4460">
                  <c:v>2.2208570000000001</c:v>
                </c:pt>
                <c:pt idx="4461">
                  <c:v>2.194966</c:v>
                </c:pt>
                <c:pt idx="4462">
                  <c:v>2.2225820000000001</c:v>
                </c:pt>
                <c:pt idx="4463">
                  <c:v>2.1758829999999993</c:v>
                </c:pt>
                <c:pt idx="4464">
                  <c:v>2.1891280000000002</c:v>
                </c:pt>
                <c:pt idx="4465">
                  <c:v>2.2020179999999998</c:v>
                </c:pt>
                <c:pt idx="4466">
                  <c:v>2.213765</c:v>
                </c:pt>
                <c:pt idx="4467">
                  <c:v>2.1908270000000001</c:v>
                </c:pt>
                <c:pt idx="4468">
                  <c:v>2.1788079999999996</c:v>
                </c:pt>
                <c:pt idx="4469">
                  <c:v>2.2376140000000002</c:v>
                </c:pt>
                <c:pt idx="4470">
                  <c:v>2.2145210000000004</c:v>
                </c:pt>
                <c:pt idx="4471">
                  <c:v>2.1863869999999999</c:v>
                </c:pt>
                <c:pt idx="4472">
                  <c:v>2.1971669999999999</c:v>
                </c:pt>
                <c:pt idx="4473">
                  <c:v>2.2175720000000001</c:v>
                </c:pt>
                <c:pt idx="4474">
                  <c:v>2.2238419999999999</c:v>
                </c:pt>
                <c:pt idx="4475">
                  <c:v>2.2229939999999999</c:v>
                </c:pt>
                <c:pt idx="4476">
                  <c:v>2.196091</c:v>
                </c:pt>
                <c:pt idx="4477">
                  <c:v>2.1923659999999994</c:v>
                </c:pt>
                <c:pt idx="4478">
                  <c:v>2.1862589999999997</c:v>
                </c:pt>
                <c:pt idx="4479">
                  <c:v>2.1960729999999997</c:v>
                </c:pt>
                <c:pt idx="4480">
                  <c:v>2.2325219999999999</c:v>
                </c:pt>
                <c:pt idx="4481">
                  <c:v>2.223808</c:v>
                </c:pt>
                <c:pt idx="4482">
                  <c:v>2.1965439999999994</c:v>
                </c:pt>
                <c:pt idx="4483">
                  <c:v>2.2365330000000001</c:v>
                </c:pt>
                <c:pt idx="4484">
                  <c:v>2.2161689999999994</c:v>
                </c:pt>
                <c:pt idx="4485">
                  <c:v>2.221635</c:v>
                </c:pt>
                <c:pt idx="4486">
                  <c:v>2.2152599999999993</c:v>
                </c:pt>
                <c:pt idx="4487">
                  <c:v>2.2233670000000005</c:v>
                </c:pt>
                <c:pt idx="4488">
                  <c:v>2.2406940000000004</c:v>
                </c:pt>
                <c:pt idx="4489">
                  <c:v>2.1972290000000001</c:v>
                </c:pt>
                <c:pt idx="4490">
                  <c:v>2.1880920000000001</c:v>
                </c:pt>
                <c:pt idx="4491">
                  <c:v>2.2193740000000002</c:v>
                </c:pt>
                <c:pt idx="4492">
                  <c:v>2.231303</c:v>
                </c:pt>
                <c:pt idx="4493">
                  <c:v>2.2285409999999999</c:v>
                </c:pt>
                <c:pt idx="4494">
                  <c:v>2.2209970000000006</c:v>
                </c:pt>
                <c:pt idx="4495">
                  <c:v>2.2521260000000001</c:v>
                </c:pt>
                <c:pt idx="4496">
                  <c:v>2.1896300000000002</c:v>
                </c:pt>
                <c:pt idx="4497">
                  <c:v>2.2385790000000001</c:v>
                </c:pt>
                <c:pt idx="4498">
                  <c:v>2.203058</c:v>
                </c:pt>
                <c:pt idx="4499">
                  <c:v>2.2050999999999998</c:v>
                </c:pt>
                <c:pt idx="4500">
                  <c:v>2.216297</c:v>
                </c:pt>
                <c:pt idx="4501">
                  <c:v>2.2113119999999999</c:v>
                </c:pt>
                <c:pt idx="4502">
                  <c:v>2.1973739999999999</c:v>
                </c:pt>
                <c:pt idx="4503">
                  <c:v>2.2401250000000004</c:v>
                </c:pt>
                <c:pt idx="4504">
                  <c:v>2.2059929999999999</c:v>
                </c:pt>
                <c:pt idx="4505">
                  <c:v>2.2280180000000001</c:v>
                </c:pt>
                <c:pt idx="4506">
                  <c:v>2.2002510000000002</c:v>
                </c:pt>
                <c:pt idx="4507">
                  <c:v>2.246623</c:v>
                </c:pt>
                <c:pt idx="4508">
                  <c:v>2.2105000000000001</c:v>
                </c:pt>
                <c:pt idx="4509">
                  <c:v>2.2088770000000002</c:v>
                </c:pt>
                <c:pt idx="4510">
                  <c:v>2.2487490000000001</c:v>
                </c:pt>
                <c:pt idx="4511">
                  <c:v>2.1947079999999999</c:v>
                </c:pt>
                <c:pt idx="4512">
                  <c:v>2.2057970000000005</c:v>
                </c:pt>
                <c:pt idx="4513">
                  <c:v>2.2022719999999998</c:v>
                </c:pt>
                <c:pt idx="4514">
                  <c:v>2.2143860000000002</c:v>
                </c:pt>
                <c:pt idx="4515">
                  <c:v>2.2573289999999999</c:v>
                </c:pt>
                <c:pt idx="4516">
                  <c:v>2.189416</c:v>
                </c:pt>
                <c:pt idx="4517">
                  <c:v>2.2103860000000002</c:v>
                </c:pt>
                <c:pt idx="4518">
                  <c:v>2.226985</c:v>
                </c:pt>
                <c:pt idx="4519">
                  <c:v>2.2016489999999997</c:v>
                </c:pt>
                <c:pt idx="4520">
                  <c:v>2.2267039999999998</c:v>
                </c:pt>
                <c:pt idx="4521">
                  <c:v>2.2263259999999998</c:v>
                </c:pt>
                <c:pt idx="4522">
                  <c:v>2.205864</c:v>
                </c:pt>
                <c:pt idx="4523">
                  <c:v>2.1877800000000005</c:v>
                </c:pt>
                <c:pt idx="4524">
                  <c:v>2.2121200000000001</c:v>
                </c:pt>
                <c:pt idx="4525">
                  <c:v>2.233225</c:v>
                </c:pt>
                <c:pt idx="4526">
                  <c:v>2.2146519999999996</c:v>
                </c:pt>
                <c:pt idx="4527">
                  <c:v>2.1813530000000001</c:v>
                </c:pt>
                <c:pt idx="4528">
                  <c:v>2.216691</c:v>
                </c:pt>
                <c:pt idx="4529">
                  <c:v>2.214013</c:v>
                </c:pt>
                <c:pt idx="4530">
                  <c:v>2.2226719999999998</c:v>
                </c:pt>
                <c:pt idx="4531">
                  <c:v>2.2093840000000005</c:v>
                </c:pt>
                <c:pt idx="4532">
                  <c:v>2.2294969999999998</c:v>
                </c:pt>
                <c:pt idx="4533">
                  <c:v>2.1959049999999998</c:v>
                </c:pt>
                <c:pt idx="4534">
                  <c:v>2.2277880000000003</c:v>
                </c:pt>
                <c:pt idx="4535">
                  <c:v>2.2232120000000002</c:v>
                </c:pt>
                <c:pt idx="4536">
                  <c:v>2.2397749999999998</c:v>
                </c:pt>
                <c:pt idx="4537">
                  <c:v>2.2522849999999996</c:v>
                </c:pt>
                <c:pt idx="4538">
                  <c:v>2.1902910000000002</c:v>
                </c:pt>
                <c:pt idx="4539">
                  <c:v>2.2281320000000004</c:v>
                </c:pt>
                <c:pt idx="4540">
                  <c:v>2.213212</c:v>
                </c:pt>
                <c:pt idx="4541">
                  <c:v>2.1724859999999997</c:v>
                </c:pt>
                <c:pt idx="4542">
                  <c:v>2.2307709999999998</c:v>
                </c:pt>
                <c:pt idx="4543">
                  <c:v>2.205908</c:v>
                </c:pt>
                <c:pt idx="4544">
                  <c:v>2.1851750000000001</c:v>
                </c:pt>
                <c:pt idx="4545">
                  <c:v>2.2381129999999998</c:v>
                </c:pt>
                <c:pt idx="4546">
                  <c:v>2.19211</c:v>
                </c:pt>
                <c:pt idx="4547">
                  <c:v>2.2329970000000001</c:v>
                </c:pt>
                <c:pt idx="4548">
                  <c:v>2.2126759999999996</c:v>
                </c:pt>
                <c:pt idx="4549">
                  <c:v>2.2075570000000004</c:v>
                </c:pt>
                <c:pt idx="4550">
                  <c:v>2.2210830000000001</c:v>
                </c:pt>
                <c:pt idx="4551">
                  <c:v>2.2233350000000005</c:v>
                </c:pt>
                <c:pt idx="4552">
                  <c:v>2.2064870000000001</c:v>
                </c:pt>
                <c:pt idx="4553">
                  <c:v>2.1973750000000001</c:v>
                </c:pt>
                <c:pt idx="4554">
                  <c:v>2.2014239999999998</c:v>
                </c:pt>
                <c:pt idx="4555">
                  <c:v>2.2301970000000004</c:v>
                </c:pt>
                <c:pt idx="4556">
                  <c:v>2.2065079999999999</c:v>
                </c:pt>
                <c:pt idx="4557">
                  <c:v>2.2118049999999996</c:v>
                </c:pt>
                <c:pt idx="4558">
                  <c:v>2.2362869999999995</c:v>
                </c:pt>
                <c:pt idx="4559">
                  <c:v>2.2499850000000001</c:v>
                </c:pt>
                <c:pt idx="4560">
                  <c:v>2.2017259999999998</c:v>
                </c:pt>
                <c:pt idx="4561">
                  <c:v>2.2165489999999997</c:v>
                </c:pt>
                <c:pt idx="4562">
                  <c:v>2.2347990000000002</c:v>
                </c:pt>
                <c:pt idx="4563">
                  <c:v>2.2239670000000005</c:v>
                </c:pt>
                <c:pt idx="4564">
                  <c:v>2.213829</c:v>
                </c:pt>
                <c:pt idx="4565">
                  <c:v>2.2239720000000003</c:v>
                </c:pt>
                <c:pt idx="4566">
                  <c:v>2.2235830000000005</c:v>
                </c:pt>
                <c:pt idx="4567">
                  <c:v>2.2203020000000002</c:v>
                </c:pt>
                <c:pt idx="4568">
                  <c:v>2.2005020000000002</c:v>
                </c:pt>
                <c:pt idx="4569">
                  <c:v>2.2048190000000001</c:v>
                </c:pt>
                <c:pt idx="4570">
                  <c:v>2.2138949999999999</c:v>
                </c:pt>
                <c:pt idx="4571">
                  <c:v>2.200288</c:v>
                </c:pt>
                <c:pt idx="4572">
                  <c:v>2.1630479999999999</c:v>
                </c:pt>
                <c:pt idx="4573">
                  <c:v>2.2083620000000002</c:v>
                </c:pt>
                <c:pt idx="4574">
                  <c:v>2.218493</c:v>
                </c:pt>
                <c:pt idx="4575">
                  <c:v>2.2125449999999995</c:v>
                </c:pt>
                <c:pt idx="4576">
                  <c:v>2.2005310000000002</c:v>
                </c:pt>
                <c:pt idx="4577">
                  <c:v>2.2082739999999998</c:v>
                </c:pt>
                <c:pt idx="4578">
                  <c:v>2.199964</c:v>
                </c:pt>
                <c:pt idx="4579">
                  <c:v>2.2008179999999999</c:v>
                </c:pt>
                <c:pt idx="4580">
                  <c:v>2.2422599999999995</c:v>
                </c:pt>
                <c:pt idx="4581">
                  <c:v>2.2559459999999993</c:v>
                </c:pt>
                <c:pt idx="4582">
                  <c:v>2.2132909999999999</c:v>
                </c:pt>
                <c:pt idx="4583">
                  <c:v>2.1986349999999999</c:v>
                </c:pt>
                <c:pt idx="4584">
                  <c:v>2.2043240000000006</c:v>
                </c:pt>
                <c:pt idx="4585">
                  <c:v>2.224888</c:v>
                </c:pt>
                <c:pt idx="4586">
                  <c:v>2.202108</c:v>
                </c:pt>
                <c:pt idx="4587">
                  <c:v>2.199093</c:v>
                </c:pt>
                <c:pt idx="4588">
                  <c:v>2.174795</c:v>
                </c:pt>
                <c:pt idx="4589">
                  <c:v>2.1819069999999998</c:v>
                </c:pt>
                <c:pt idx="4590">
                  <c:v>2.2524389999999994</c:v>
                </c:pt>
                <c:pt idx="4591">
                  <c:v>2.1854879999999999</c:v>
                </c:pt>
                <c:pt idx="4592">
                  <c:v>2.1683729999999999</c:v>
                </c:pt>
                <c:pt idx="4593">
                  <c:v>2.2101380000000002</c:v>
                </c:pt>
                <c:pt idx="4594">
                  <c:v>2.2182449999999996</c:v>
                </c:pt>
                <c:pt idx="4595">
                  <c:v>2.2123210000000002</c:v>
                </c:pt>
                <c:pt idx="4596">
                  <c:v>2.1965669999999995</c:v>
                </c:pt>
                <c:pt idx="4597">
                  <c:v>2.2340870000000002</c:v>
                </c:pt>
                <c:pt idx="4598">
                  <c:v>2.2307260000000002</c:v>
                </c:pt>
                <c:pt idx="4599">
                  <c:v>2.1909920000000001</c:v>
                </c:pt>
                <c:pt idx="4600">
                  <c:v>2.2399110000000002</c:v>
                </c:pt>
                <c:pt idx="4601">
                  <c:v>2.2120310000000001</c:v>
                </c:pt>
                <c:pt idx="4602">
                  <c:v>2.2515290000000001</c:v>
                </c:pt>
                <c:pt idx="4603">
                  <c:v>2.188215</c:v>
                </c:pt>
                <c:pt idx="4604">
                  <c:v>2.2084630000000001</c:v>
                </c:pt>
                <c:pt idx="4605">
                  <c:v>2.2071670000000005</c:v>
                </c:pt>
                <c:pt idx="4606">
                  <c:v>2.2377929999999999</c:v>
                </c:pt>
                <c:pt idx="4607">
                  <c:v>2.2053479999999999</c:v>
                </c:pt>
                <c:pt idx="4608">
                  <c:v>2.1576019999999998</c:v>
                </c:pt>
                <c:pt idx="4609">
                  <c:v>2.166032</c:v>
                </c:pt>
                <c:pt idx="4610">
                  <c:v>2.2045250000000003</c:v>
                </c:pt>
                <c:pt idx="4611">
                  <c:v>2.1973829999999999</c:v>
                </c:pt>
                <c:pt idx="4612">
                  <c:v>2.2182779999999998</c:v>
                </c:pt>
                <c:pt idx="4613">
                  <c:v>2.2370700000000001</c:v>
                </c:pt>
                <c:pt idx="4614">
                  <c:v>2.2015330000000004</c:v>
                </c:pt>
                <c:pt idx="4615">
                  <c:v>2.2395109999999998</c:v>
                </c:pt>
                <c:pt idx="4616">
                  <c:v>2.2465320000000002</c:v>
                </c:pt>
                <c:pt idx="4617">
                  <c:v>2.2137579999999999</c:v>
                </c:pt>
                <c:pt idx="4618">
                  <c:v>2.2117179999999999</c:v>
                </c:pt>
                <c:pt idx="4619">
                  <c:v>2.2118419999999994</c:v>
                </c:pt>
                <c:pt idx="4620">
                  <c:v>2.2165810000000001</c:v>
                </c:pt>
                <c:pt idx="4621">
                  <c:v>2.2001830000000004</c:v>
                </c:pt>
                <c:pt idx="4622">
                  <c:v>2.1846459999999994</c:v>
                </c:pt>
                <c:pt idx="4623">
                  <c:v>2.2195179999999999</c:v>
                </c:pt>
                <c:pt idx="4624">
                  <c:v>2.2184179999999998</c:v>
                </c:pt>
                <c:pt idx="4625">
                  <c:v>2.2286820000000001</c:v>
                </c:pt>
                <c:pt idx="4626">
                  <c:v>2.211957</c:v>
                </c:pt>
                <c:pt idx="4627">
                  <c:v>2.1687120000000002</c:v>
                </c:pt>
                <c:pt idx="4628">
                  <c:v>2.2154759999999993</c:v>
                </c:pt>
                <c:pt idx="4629">
                  <c:v>2.2076199999999999</c:v>
                </c:pt>
                <c:pt idx="4630">
                  <c:v>2.2093929999999999</c:v>
                </c:pt>
                <c:pt idx="4631">
                  <c:v>2.2550779999999997</c:v>
                </c:pt>
                <c:pt idx="4632">
                  <c:v>2.2129910000000002</c:v>
                </c:pt>
                <c:pt idx="4633">
                  <c:v>2.1952889999999994</c:v>
                </c:pt>
                <c:pt idx="4634">
                  <c:v>2.2060309999999999</c:v>
                </c:pt>
                <c:pt idx="4635">
                  <c:v>2.1944210000000002</c:v>
                </c:pt>
                <c:pt idx="4636">
                  <c:v>2.1962869999999994</c:v>
                </c:pt>
                <c:pt idx="4637">
                  <c:v>2.2157439999999995</c:v>
                </c:pt>
                <c:pt idx="4638">
                  <c:v>2.2047070000000004</c:v>
                </c:pt>
                <c:pt idx="4639">
                  <c:v>2.2285080000000002</c:v>
                </c:pt>
                <c:pt idx="4640">
                  <c:v>2.1810770000000002</c:v>
                </c:pt>
                <c:pt idx="4641">
                  <c:v>2.2068789999999994</c:v>
                </c:pt>
                <c:pt idx="4642">
                  <c:v>2.174083</c:v>
                </c:pt>
                <c:pt idx="4643">
                  <c:v>2.2036210000000005</c:v>
                </c:pt>
                <c:pt idx="4644">
                  <c:v>2.2111559999999995</c:v>
                </c:pt>
                <c:pt idx="4645">
                  <c:v>2.2236150000000001</c:v>
                </c:pt>
                <c:pt idx="4646">
                  <c:v>2.1985589999999995</c:v>
                </c:pt>
                <c:pt idx="4647">
                  <c:v>2.1904140000000001</c:v>
                </c:pt>
                <c:pt idx="4648">
                  <c:v>2.2175720000000001</c:v>
                </c:pt>
                <c:pt idx="4649">
                  <c:v>2.2107579999999998</c:v>
                </c:pt>
                <c:pt idx="4650">
                  <c:v>2.2290310000000004</c:v>
                </c:pt>
                <c:pt idx="4651">
                  <c:v>2.2146579999999996</c:v>
                </c:pt>
                <c:pt idx="4652">
                  <c:v>2.2249210000000006</c:v>
                </c:pt>
                <c:pt idx="4653">
                  <c:v>2.1954119999999997</c:v>
                </c:pt>
                <c:pt idx="4654">
                  <c:v>2.2179479999999998</c:v>
                </c:pt>
                <c:pt idx="4655">
                  <c:v>2.215792</c:v>
                </c:pt>
                <c:pt idx="4656">
                  <c:v>2.191214</c:v>
                </c:pt>
                <c:pt idx="4657">
                  <c:v>2.2095970000000005</c:v>
                </c:pt>
                <c:pt idx="4658">
                  <c:v>2.2255220000000002</c:v>
                </c:pt>
                <c:pt idx="4659">
                  <c:v>2.1849870000000005</c:v>
                </c:pt>
                <c:pt idx="4660">
                  <c:v>2.956008999999999</c:v>
                </c:pt>
                <c:pt idx="4661">
                  <c:v>2.9764309999999994</c:v>
                </c:pt>
                <c:pt idx="4662">
                  <c:v>2.9645440000000001</c:v>
                </c:pt>
                <c:pt idx="4663">
                  <c:v>2.9800610000000001</c:v>
                </c:pt>
                <c:pt idx="4664">
                  <c:v>3.000229</c:v>
                </c:pt>
                <c:pt idx="4665">
                  <c:v>3.0147370000000002</c:v>
                </c:pt>
                <c:pt idx="4666">
                  <c:v>3.0299179999999999</c:v>
                </c:pt>
                <c:pt idx="4667">
                  <c:v>2.9675150000000001</c:v>
                </c:pt>
                <c:pt idx="4668">
                  <c:v>2.984429</c:v>
                </c:pt>
                <c:pt idx="4669">
                  <c:v>2.9754279999999995</c:v>
                </c:pt>
                <c:pt idx="4670">
                  <c:v>3.0212659999999993</c:v>
                </c:pt>
                <c:pt idx="4671">
                  <c:v>3.0114939999999994</c:v>
                </c:pt>
                <c:pt idx="4672">
                  <c:v>2.9886429999999997</c:v>
                </c:pt>
                <c:pt idx="4673">
                  <c:v>3.0033140000000005</c:v>
                </c:pt>
                <c:pt idx="4674">
                  <c:v>2.9670030000000001</c:v>
                </c:pt>
                <c:pt idx="4675">
                  <c:v>3.0546849999999997</c:v>
                </c:pt>
                <c:pt idx="4676">
                  <c:v>3.0075380000000003</c:v>
                </c:pt>
                <c:pt idx="4677">
                  <c:v>2.9954079999999994</c:v>
                </c:pt>
                <c:pt idx="4678">
                  <c:v>2.9797079999999996</c:v>
                </c:pt>
                <c:pt idx="4679">
                  <c:v>2.9680569999999995</c:v>
                </c:pt>
                <c:pt idx="4680">
                  <c:v>3.0572300000000001</c:v>
                </c:pt>
                <c:pt idx="4681">
                  <c:v>2.9713559999999997</c:v>
                </c:pt>
                <c:pt idx="4682">
                  <c:v>3.0125849999999996</c:v>
                </c:pt>
                <c:pt idx="4683">
                  <c:v>3.0116409999999996</c:v>
                </c:pt>
                <c:pt idx="4684">
                  <c:v>2.9677030000000002</c:v>
                </c:pt>
                <c:pt idx="4685">
                  <c:v>2.9593629999999997</c:v>
                </c:pt>
                <c:pt idx="4686">
                  <c:v>3.0382949999999997</c:v>
                </c:pt>
                <c:pt idx="4687">
                  <c:v>3.0182279999999997</c:v>
                </c:pt>
                <c:pt idx="4688">
                  <c:v>3.0139809999999998</c:v>
                </c:pt>
                <c:pt idx="4689">
                  <c:v>3.0020769999999994</c:v>
                </c:pt>
                <c:pt idx="4690">
                  <c:v>3.0464429999999996</c:v>
                </c:pt>
                <c:pt idx="4691">
                  <c:v>2.9455969999999998</c:v>
                </c:pt>
                <c:pt idx="4692">
                  <c:v>3.0327039999999994</c:v>
                </c:pt>
                <c:pt idx="4693">
                  <c:v>3.003082</c:v>
                </c:pt>
                <c:pt idx="4694">
                  <c:v>3.013779</c:v>
                </c:pt>
                <c:pt idx="4695">
                  <c:v>3.0205169999999999</c:v>
                </c:pt>
                <c:pt idx="4696">
                  <c:v>2.9934399999999997</c:v>
                </c:pt>
                <c:pt idx="4697">
                  <c:v>2.9702289999999993</c:v>
                </c:pt>
                <c:pt idx="4698">
                  <c:v>2.9647600000000001</c:v>
                </c:pt>
                <c:pt idx="4699">
                  <c:v>2.9956959999999997</c:v>
                </c:pt>
                <c:pt idx="4700">
                  <c:v>3.0196779999999994</c:v>
                </c:pt>
                <c:pt idx="4701">
                  <c:v>2.9969119999999996</c:v>
                </c:pt>
                <c:pt idx="4702">
                  <c:v>3.0426899999999995</c:v>
                </c:pt>
                <c:pt idx="4703">
                  <c:v>3.0142139999999995</c:v>
                </c:pt>
                <c:pt idx="4704">
                  <c:v>2.9684349999999999</c:v>
                </c:pt>
                <c:pt idx="4705">
                  <c:v>2.9974210000000001</c:v>
                </c:pt>
                <c:pt idx="4706">
                  <c:v>3.0045130000000002</c:v>
                </c:pt>
                <c:pt idx="4707">
                  <c:v>2.9666739999999994</c:v>
                </c:pt>
                <c:pt idx="4708">
                  <c:v>2.9954239999999994</c:v>
                </c:pt>
                <c:pt idx="4709">
                  <c:v>3.0253369999999999</c:v>
                </c:pt>
                <c:pt idx="4710">
                  <c:v>3.0626929999999994</c:v>
                </c:pt>
                <c:pt idx="4711">
                  <c:v>2.9767299999999994</c:v>
                </c:pt>
                <c:pt idx="4712">
                  <c:v>2.9778310000000001</c:v>
                </c:pt>
                <c:pt idx="4713">
                  <c:v>2.9710239999999994</c:v>
                </c:pt>
                <c:pt idx="4714">
                  <c:v>2.9741589999999998</c:v>
                </c:pt>
                <c:pt idx="4715">
                  <c:v>2.9950449999999993</c:v>
                </c:pt>
                <c:pt idx="4716">
                  <c:v>3.0479050000000001</c:v>
                </c:pt>
                <c:pt idx="4717">
                  <c:v>3.0761029999999994</c:v>
                </c:pt>
                <c:pt idx="4718">
                  <c:v>2.966777</c:v>
                </c:pt>
                <c:pt idx="4719">
                  <c:v>3.0109249999999999</c:v>
                </c:pt>
                <c:pt idx="4720">
                  <c:v>2.9879039999999999</c:v>
                </c:pt>
                <c:pt idx="4721">
                  <c:v>3.0368259999999996</c:v>
                </c:pt>
                <c:pt idx="4722">
                  <c:v>2.9668029999999996</c:v>
                </c:pt>
                <c:pt idx="4723">
                  <c:v>3.0321099999999994</c:v>
                </c:pt>
                <c:pt idx="4724">
                  <c:v>2.9955719999999997</c:v>
                </c:pt>
                <c:pt idx="4725">
                  <c:v>2.9812069999999995</c:v>
                </c:pt>
                <c:pt idx="4726">
                  <c:v>3.0196959999999997</c:v>
                </c:pt>
                <c:pt idx="4727">
                  <c:v>3.0100789999999997</c:v>
                </c:pt>
                <c:pt idx="4728">
                  <c:v>2.9580169999999995</c:v>
                </c:pt>
                <c:pt idx="4729">
                  <c:v>2.9722839999999997</c:v>
                </c:pt>
                <c:pt idx="4730">
                  <c:v>3.009112</c:v>
                </c:pt>
                <c:pt idx="4731">
                  <c:v>2.9808049999999997</c:v>
                </c:pt>
                <c:pt idx="4732">
                  <c:v>3.0249709999999999</c:v>
                </c:pt>
                <c:pt idx="4733">
                  <c:v>2.9731100000000001</c:v>
                </c:pt>
                <c:pt idx="4734">
                  <c:v>2.9845619999999999</c:v>
                </c:pt>
                <c:pt idx="4735">
                  <c:v>2.9918159999999996</c:v>
                </c:pt>
                <c:pt idx="4736">
                  <c:v>2.9819589999999994</c:v>
                </c:pt>
                <c:pt idx="4737">
                  <c:v>2.9977529999999994</c:v>
                </c:pt>
                <c:pt idx="4738">
                  <c:v>3.0175869999999998</c:v>
                </c:pt>
                <c:pt idx="4739">
                  <c:v>2.9776910000000001</c:v>
                </c:pt>
                <c:pt idx="4740">
                  <c:v>3.0319859999999994</c:v>
                </c:pt>
                <c:pt idx="4741">
                  <c:v>3.0009739999999998</c:v>
                </c:pt>
                <c:pt idx="4742">
                  <c:v>2.9747949999999999</c:v>
                </c:pt>
                <c:pt idx="4743">
                  <c:v>2.9894799999999995</c:v>
                </c:pt>
                <c:pt idx="4744">
                  <c:v>2.9428039999999998</c:v>
                </c:pt>
                <c:pt idx="4745">
                  <c:v>3.0384039999999994</c:v>
                </c:pt>
                <c:pt idx="4746">
                  <c:v>2.9652229999999995</c:v>
                </c:pt>
                <c:pt idx="4747">
                  <c:v>2.9858419999999994</c:v>
                </c:pt>
                <c:pt idx="4748">
                  <c:v>2.993887</c:v>
                </c:pt>
                <c:pt idx="4749">
                  <c:v>3.0002810000000002</c:v>
                </c:pt>
                <c:pt idx="4750">
                  <c:v>3.006961</c:v>
                </c:pt>
                <c:pt idx="4751">
                  <c:v>3.0413709999999998</c:v>
                </c:pt>
                <c:pt idx="4752">
                  <c:v>3.0023579999999996</c:v>
                </c:pt>
                <c:pt idx="4753">
                  <c:v>3.0242879999999999</c:v>
                </c:pt>
                <c:pt idx="4754">
                  <c:v>2.9726829999999995</c:v>
                </c:pt>
                <c:pt idx="4755">
                  <c:v>3.0207649999999999</c:v>
                </c:pt>
                <c:pt idx="4756">
                  <c:v>2.9834360000000002</c:v>
                </c:pt>
                <c:pt idx="4757">
                  <c:v>2.976745999999999</c:v>
                </c:pt>
                <c:pt idx="4758">
                  <c:v>3.009172</c:v>
                </c:pt>
                <c:pt idx="4759">
                  <c:v>2.9952639999999997</c:v>
                </c:pt>
                <c:pt idx="4760">
                  <c:v>3.007158</c:v>
                </c:pt>
                <c:pt idx="4761">
                  <c:v>3.0279400000000001</c:v>
                </c:pt>
                <c:pt idx="4762">
                  <c:v>2.9961609999999994</c:v>
                </c:pt>
                <c:pt idx="4763">
                  <c:v>2.9210989999999994</c:v>
                </c:pt>
                <c:pt idx="4764">
                  <c:v>2.9611479999999997</c:v>
                </c:pt>
                <c:pt idx="4765">
                  <c:v>3.0115639999999995</c:v>
                </c:pt>
                <c:pt idx="4766">
                  <c:v>2.9992379999999996</c:v>
                </c:pt>
                <c:pt idx="4767">
                  <c:v>2.9820949999999997</c:v>
                </c:pt>
                <c:pt idx="4768">
                  <c:v>2.9882759999999995</c:v>
                </c:pt>
                <c:pt idx="4769">
                  <c:v>3.0000579999999997</c:v>
                </c:pt>
                <c:pt idx="4770">
                  <c:v>2.987473</c:v>
                </c:pt>
                <c:pt idx="4771">
                  <c:v>2.9537439999999995</c:v>
                </c:pt>
                <c:pt idx="4772">
                  <c:v>2.9804010000000001</c:v>
                </c:pt>
                <c:pt idx="4773">
                  <c:v>2.9948499999999996</c:v>
                </c:pt>
                <c:pt idx="4774">
                  <c:v>2.9811549999999998</c:v>
                </c:pt>
                <c:pt idx="4775">
                  <c:v>3.0129949999999996</c:v>
                </c:pt>
                <c:pt idx="4776">
                  <c:v>2.9608279999999998</c:v>
                </c:pt>
                <c:pt idx="4777">
                  <c:v>2.963905</c:v>
                </c:pt>
                <c:pt idx="4778">
                  <c:v>3.0266499999999996</c:v>
                </c:pt>
                <c:pt idx="4779">
                  <c:v>2.98671</c:v>
                </c:pt>
                <c:pt idx="4780">
                  <c:v>3.0409799999999998</c:v>
                </c:pt>
                <c:pt idx="4781">
                  <c:v>2.9695049999999998</c:v>
                </c:pt>
                <c:pt idx="4782">
                  <c:v>3.0057179999999999</c:v>
                </c:pt>
                <c:pt idx="4783">
                  <c:v>2.9916069999999997</c:v>
                </c:pt>
                <c:pt idx="4784">
                  <c:v>3.0555129999999995</c:v>
                </c:pt>
                <c:pt idx="4785">
                  <c:v>3.0652279999999998</c:v>
                </c:pt>
                <c:pt idx="4786">
                  <c:v>3.02766</c:v>
                </c:pt>
                <c:pt idx="4787">
                  <c:v>3.0180399999999996</c:v>
                </c:pt>
                <c:pt idx="4788">
                  <c:v>3.029185</c:v>
                </c:pt>
                <c:pt idx="4789">
                  <c:v>2.99823</c:v>
                </c:pt>
                <c:pt idx="4790">
                  <c:v>3.0157999999999996</c:v>
                </c:pt>
                <c:pt idx="4791">
                  <c:v>3.0181579999999997</c:v>
                </c:pt>
                <c:pt idx="4792">
                  <c:v>2.9741240000000002</c:v>
                </c:pt>
                <c:pt idx="4793">
                  <c:v>3.0205639999999998</c:v>
                </c:pt>
                <c:pt idx="4794">
                  <c:v>2.9977290000000001</c:v>
                </c:pt>
                <c:pt idx="4795">
                  <c:v>3.0279400000000001</c:v>
                </c:pt>
                <c:pt idx="4796">
                  <c:v>2.9816469999999997</c:v>
                </c:pt>
                <c:pt idx="4797">
                  <c:v>3.0285150000000001</c:v>
                </c:pt>
                <c:pt idx="4798">
                  <c:v>3.0158229999999997</c:v>
                </c:pt>
                <c:pt idx="4799">
                  <c:v>3.0098189999999994</c:v>
                </c:pt>
                <c:pt idx="4800">
                  <c:v>3.0157340000000001</c:v>
                </c:pt>
                <c:pt idx="4801">
                  <c:v>2.9894449999999995</c:v>
                </c:pt>
                <c:pt idx="4802">
                  <c:v>2.9734789999999998</c:v>
                </c:pt>
                <c:pt idx="4803">
                  <c:v>2.9867010000000001</c:v>
                </c:pt>
                <c:pt idx="4804">
                  <c:v>2.9868249999999996</c:v>
                </c:pt>
                <c:pt idx="4805">
                  <c:v>3.0007980000000001</c:v>
                </c:pt>
                <c:pt idx="4806">
                  <c:v>3.0015700000000001</c:v>
                </c:pt>
                <c:pt idx="4807">
                  <c:v>3.017566</c:v>
                </c:pt>
                <c:pt idx="4808">
                  <c:v>3.0094849999999997</c:v>
                </c:pt>
                <c:pt idx="4809">
                  <c:v>3.0102259999999994</c:v>
                </c:pt>
                <c:pt idx="4810">
                  <c:v>3.0513509999999995</c:v>
                </c:pt>
                <c:pt idx="4811">
                  <c:v>2.978326</c:v>
                </c:pt>
                <c:pt idx="4812">
                  <c:v>2.9757249999999997</c:v>
                </c:pt>
                <c:pt idx="4813">
                  <c:v>3.0449999999999999</c:v>
                </c:pt>
                <c:pt idx="4814">
                  <c:v>2.969732</c:v>
                </c:pt>
                <c:pt idx="4815">
                  <c:v>2.9756349999999996</c:v>
                </c:pt>
                <c:pt idx="4816">
                  <c:v>3.0445910000000005</c:v>
                </c:pt>
                <c:pt idx="4817">
                  <c:v>3.0128289999999995</c:v>
                </c:pt>
                <c:pt idx="4818">
                  <c:v>3.01458</c:v>
                </c:pt>
                <c:pt idx="4819">
                  <c:v>2.9878279999999999</c:v>
                </c:pt>
                <c:pt idx="4820">
                  <c:v>3.0184649999999995</c:v>
                </c:pt>
                <c:pt idx="4821">
                  <c:v>3.0115019999999997</c:v>
                </c:pt>
                <c:pt idx="4822">
                  <c:v>2.9622499999999996</c:v>
                </c:pt>
                <c:pt idx="4823">
                  <c:v>2.9378769999999994</c:v>
                </c:pt>
                <c:pt idx="4824">
                  <c:v>2.9766649999999992</c:v>
                </c:pt>
                <c:pt idx="4825">
                  <c:v>3.0319289999999994</c:v>
                </c:pt>
                <c:pt idx="4826">
                  <c:v>2.957433</c:v>
                </c:pt>
                <c:pt idx="4827">
                  <c:v>3.0080849999999999</c:v>
                </c:pt>
                <c:pt idx="4828">
                  <c:v>2.9873699999999999</c:v>
                </c:pt>
                <c:pt idx="4829">
                  <c:v>3.0017559999999994</c:v>
                </c:pt>
                <c:pt idx="4830">
                  <c:v>3.0053209999999999</c:v>
                </c:pt>
                <c:pt idx="4831">
                  <c:v>2.9747179999999998</c:v>
                </c:pt>
                <c:pt idx="4832">
                  <c:v>2.988861</c:v>
                </c:pt>
                <c:pt idx="4833">
                  <c:v>2.9626819999999996</c:v>
                </c:pt>
                <c:pt idx="4834">
                  <c:v>2.931327</c:v>
                </c:pt>
                <c:pt idx="4835">
                  <c:v>3.0313349999999999</c:v>
                </c:pt>
                <c:pt idx="4836">
                  <c:v>2.9895770000000002</c:v>
                </c:pt>
                <c:pt idx="4837">
                  <c:v>2.9622719999999996</c:v>
                </c:pt>
                <c:pt idx="4838">
                  <c:v>2.9796579999999993</c:v>
                </c:pt>
                <c:pt idx="4839">
                  <c:v>2.9488719999999997</c:v>
                </c:pt>
                <c:pt idx="4840">
                  <c:v>3.0576210000000001</c:v>
                </c:pt>
                <c:pt idx="4841">
                  <c:v>3.0324829999999996</c:v>
                </c:pt>
                <c:pt idx="4842">
                  <c:v>2.9899789999999995</c:v>
                </c:pt>
                <c:pt idx="4843">
                  <c:v>2.9484589999999997</c:v>
                </c:pt>
                <c:pt idx="4844">
                  <c:v>2.9509149999999997</c:v>
                </c:pt>
                <c:pt idx="4845">
                  <c:v>3.0464729999999998</c:v>
                </c:pt>
                <c:pt idx="4846">
                  <c:v>2.9889250000000001</c:v>
                </c:pt>
                <c:pt idx="4847">
                  <c:v>2.9481540000000002</c:v>
                </c:pt>
                <c:pt idx="4848">
                  <c:v>2.9283100000000002</c:v>
                </c:pt>
                <c:pt idx="4849">
                  <c:v>2.9533010000000002</c:v>
                </c:pt>
                <c:pt idx="4850">
                  <c:v>3.09002</c:v>
                </c:pt>
                <c:pt idx="4851">
                  <c:v>3.0411820000000001</c:v>
                </c:pt>
                <c:pt idx="4852">
                  <c:v>2.9682810000000002</c:v>
                </c:pt>
                <c:pt idx="4853">
                  <c:v>3.0035740000000004</c:v>
                </c:pt>
                <c:pt idx="4854">
                  <c:v>2.9519929999999994</c:v>
                </c:pt>
                <c:pt idx="4855">
                  <c:v>3.01118</c:v>
                </c:pt>
                <c:pt idx="4856">
                  <c:v>2.9713549999999995</c:v>
                </c:pt>
                <c:pt idx="4857">
                  <c:v>3.0241699999999998</c:v>
                </c:pt>
                <c:pt idx="4858">
                  <c:v>2.9653849999999999</c:v>
                </c:pt>
                <c:pt idx="4859">
                  <c:v>2.9605199999999998</c:v>
                </c:pt>
                <c:pt idx="4860">
                  <c:v>2.97837</c:v>
                </c:pt>
                <c:pt idx="4861">
                  <c:v>3.0074909999999999</c:v>
                </c:pt>
                <c:pt idx="4862">
                  <c:v>2.9494219999999998</c:v>
                </c:pt>
                <c:pt idx="4863">
                  <c:v>2.9974319999999999</c:v>
                </c:pt>
                <c:pt idx="4864">
                  <c:v>2.9935109999999998</c:v>
                </c:pt>
                <c:pt idx="4865">
                  <c:v>3.0244719999999998</c:v>
                </c:pt>
                <c:pt idx="4866">
                  <c:v>3.0178509999999994</c:v>
                </c:pt>
                <c:pt idx="4867">
                  <c:v>2.9995569999999994</c:v>
                </c:pt>
                <c:pt idx="4868">
                  <c:v>3.0313099999999995</c:v>
                </c:pt>
                <c:pt idx="4869">
                  <c:v>2.9817559999999994</c:v>
                </c:pt>
                <c:pt idx="4870">
                  <c:v>3.069798</c:v>
                </c:pt>
                <c:pt idx="4871">
                  <c:v>2.9892599999999994</c:v>
                </c:pt>
                <c:pt idx="4872">
                  <c:v>3.0028119999999996</c:v>
                </c:pt>
                <c:pt idx="4873">
                  <c:v>2.9556979999999995</c:v>
                </c:pt>
                <c:pt idx="4874">
                  <c:v>3.0158699999999996</c:v>
                </c:pt>
                <c:pt idx="4875">
                  <c:v>2.9996069999999997</c:v>
                </c:pt>
                <c:pt idx="4876">
                  <c:v>3.0205419999999998</c:v>
                </c:pt>
                <c:pt idx="4877">
                  <c:v>2.9979979999999999</c:v>
                </c:pt>
                <c:pt idx="4878">
                  <c:v>2.9754789999999995</c:v>
                </c:pt>
                <c:pt idx="4879">
                  <c:v>3.0118079999999994</c:v>
                </c:pt>
                <c:pt idx="4880">
                  <c:v>3.0655549999999998</c:v>
                </c:pt>
                <c:pt idx="4881">
                  <c:v>2.9847090000000001</c:v>
                </c:pt>
                <c:pt idx="4882">
                  <c:v>3.0351370000000002</c:v>
                </c:pt>
                <c:pt idx="4883">
                  <c:v>3.0317479999999994</c:v>
                </c:pt>
                <c:pt idx="4884">
                  <c:v>3.0028439999999996</c:v>
                </c:pt>
                <c:pt idx="4885">
                  <c:v>3.0077150000000001</c:v>
                </c:pt>
                <c:pt idx="4886">
                  <c:v>2.9919519999999995</c:v>
                </c:pt>
                <c:pt idx="4887">
                  <c:v>3.0086019999999998</c:v>
                </c:pt>
                <c:pt idx="4888">
                  <c:v>2.9849350000000001</c:v>
                </c:pt>
                <c:pt idx="4889">
                  <c:v>2.5235889999999999</c:v>
                </c:pt>
                <c:pt idx="4890">
                  <c:v>4.4672499999999999</c:v>
                </c:pt>
              </c:numCache>
            </c:numRef>
          </c:yVal>
        </c:ser>
        <c:ser>
          <c:idx val="0"/>
          <c:order val="0"/>
          <c:tx>
            <c:strRef>
              <c:f>[3]EventPI_473_35_G1!$L$1</c:f>
              <c:strCache>
                <c:ptCount val="1"/>
                <c:pt idx="0">
                  <c:v>#REF!</c:v>
                </c:pt>
              </c:strCache>
            </c:strRef>
          </c:tx>
          <c:spPr>
            <a:ln w="0">
              <a:solidFill>
                <a:schemeClr val="accent5"/>
              </a:solidFill>
            </a:ln>
          </c:spPr>
          <c:marker>
            <c:symbol val="none"/>
          </c:marker>
          <c:xVal>
            <c:numRef>
              <c:f>[3]EventPI_473_35_G1!$C$2:$C$2542</c:f>
              <c:numCache>
                <c:formatCode>General</c:formatCode>
                <c:ptCount val="254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pt idx="151">
                  <c:v>0</c:v>
                </c:pt>
                <c:pt idx="152">
                  <c:v>0</c:v>
                </c:pt>
                <c:pt idx="153">
                  <c:v>0</c:v>
                </c:pt>
                <c:pt idx="154">
                  <c:v>0</c:v>
                </c:pt>
                <c:pt idx="155">
                  <c:v>0</c:v>
                </c:pt>
                <c:pt idx="156">
                  <c:v>0</c:v>
                </c:pt>
                <c:pt idx="157">
                  <c:v>0</c:v>
                </c:pt>
                <c:pt idx="158">
                  <c:v>0</c:v>
                </c:pt>
                <c:pt idx="159">
                  <c:v>0</c:v>
                </c:pt>
                <c:pt idx="160">
                  <c:v>0</c:v>
                </c:pt>
                <c:pt idx="161">
                  <c:v>0</c:v>
                </c:pt>
                <c:pt idx="162">
                  <c:v>0</c:v>
                </c:pt>
                <c:pt idx="163">
                  <c:v>0</c:v>
                </c:pt>
                <c:pt idx="164">
                  <c:v>0</c:v>
                </c:pt>
                <c:pt idx="165">
                  <c:v>0</c:v>
                </c:pt>
                <c:pt idx="166">
                  <c:v>0</c:v>
                </c:pt>
                <c:pt idx="167">
                  <c:v>0</c:v>
                </c:pt>
                <c:pt idx="168">
                  <c:v>0</c:v>
                </c:pt>
                <c:pt idx="169">
                  <c:v>0</c:v>
                </c:pt>
                <c:pt idx="170">
                  <c:v>0</c:v>
                </c:pt>
                <c:pt idx="171">
                  <c:v>0</c:v>
                </c:pt>
                <c:pt idx="172">
                  <c:v>0</c:v>
                </c:pt>
                <c:pt idx="173">
                  <c:v>0</c:v>
                </c:pt>
                <c:pt idx="174">
                  <c:v>0</c:v>
                </c:pt>
                <c:pt idx="175">
                  <c:v>0</c:v>
                </c:pt>
                <c:pt idx="176">
                  <c:v>0</c:v>
                </c:pt>
                <c:pt idx="177">
                  <c:v>0</c:v>
                </c:pt>
                <c:pt idx="178">
                  <c:v>0</c:v>
                </c:pt>
                <c:pt idx="179">
                  <c:v>0</c:v>
                </c:pt>
                <c:pt idx="180">
                  <c:v>0</c:v>
                </c:pt>
                <c:pt idx="181">
                  <c:v>0</c:v>
                </c:pt>
                <c:pt idx="182">
                  <c:v>0</c:v>
                </c:pt>
                <c:pt idx="183">
                  <c:v>0</c:v>
                </c:pt>
                <c:pt idx="184">
                  <c:v>0</c:v>
                </c:pt>
                <c:pt idx="185">
                  <c:v>0</c:v>
                </c:pt>
                <c:pt idx="186">
                  <c:v>0</c:v>
                </c:pt>
                <c:pt idx="187">
                  <c:v>0</c:v>
                </c:pt>
                <c:pt idx="188">
                  <c:v>0</c:v>
                </c:pt>
                <c:pt idx="189">
                  <c:v>0</c:v>
                </c:pt>
                <c:pt idx="190">
                  <c:v>0</c:v>
                </c:pt>
                <c:pt idx="191">
                  <c:v>0</c:v>
                </c:pt>
                <c:pt idx="192">
                  <c:v>0</c:v>
                </c:pt>
                <c:pt idx="193">
                  <c:v>0</c:v>
                </c:pt>
                <c:pt idx="194">
                  <c:v>0</c:v>
                </c:pt>
                <c:pt idx="195">
                  <c:v>0</c:v>
                </c:pt>
                <c:pt idx="196">
                  <c:v>0</c:v>
                </c:pt>
                <c:pt idx="197">
                  <c:v>0</c:v>
                </c:pt>
                <c:pt idx="198">
                  <c:v>0</c:v>
                </c:pt>
                <c:pt idx="199">
                  <c:v>0</c:v>
                </c:pt>
                <c:pt idx="200">
                  <c:v>0</c:v>
                </c:pt>
                <c:pt idx="201">
                  <c:v>0</c:v>
                </c:pt>
                <c:pt idx="202">
                  <c:v>0</c:v>
                </c:pt>
                <c:pt idx="203">
                  <c:v>0</c:v>
                </c:pt>
                <c:pt idx="204">
                  <c:v>0</c:v>
                </c:pt>
                <c:pt idx="205">
                  <c:v>0</c:v>
                </c:pt>
                <c:pt idx="206">
                  <c:v>0</c:v>
                </c:pt>
                <c:pt idx="207">
                  <c:v>0</c:v>
                </c:pt>
                <c:pt idx="208">
                  <c:v>0</c:v>
                </c:pt>
                <c:pt idx="209">
                  <c:v>0</c:v>
                </c:pt>
                <c:pt idx="210">
                  <c:v>0</c:v>
                </c:pt>
                <c:pt idx="211">
                  <c:v>0</c:v>
                </c:pt>
                <c:pt idx="212">
                  <c:v>0</c:v>
                </c:pt>
                <c:pt idx="213">
                  <c:v>0</c:v>
                </c:pt>
                <c:pt idx="214">
                  <c:v>0</c:v>
                </c:pt>
                <c:pt idx="215">
                  <c:v>0</c:v>
                </c:pt>
                <c:pt idx="216">
                  <c:v>0</c:v>
                </c:pt>
                <c:pt idx="217">
                  <c:v>0</c:v>
                </c:pt>
                <c:pt idx="218">
                  <c:v>0</c:v>
                </c:pt>
                <c:pt idx="219">
                  <c:v>0</c:v>
                </c:pt>
                <c:pt idx="220">
                  <c:v>0</c:v>
                </c:pt>
                <c:pt idx="221">
                  <c:v>0</c:v>
                </c:pt>
                <c:pt idx="222">
                  <c:v>0</c:v>
                </c:pt>
                <c:pt idx="223">
                  <c:v>0</c:v>
                </c:pt>
                <c:pt idx="224">
                  <c:v>0</c:v>
                </c:pt>
                <c:pt idx="225">
                  <c:v>0</c:v>
                </c:pt>
                <c:pt idx="226">
                  <c:v>0</c:v>
                </c:pt>
                <c:pt idx="227">
                  <c:v>0</c:v>
                </c:pt>
                <c:pt idx="228">
                  <c:v>0</c:v>
                </c:pt>
                <c:pt idx="229">
                  <c:v>0</c:v>
                </c:pt>
                <c:pt idx="230">
                  <c:v>0</c:v>
                </c:pt>
                <c:pt idx="231">
                  <c:v>0</c:v>
                </c:pt>
                <c:pt idx="232">
                  <c:v>0</c:v>
                </c:pt>
                <c:pt idx="233">
                  <c:v>0</c:v>
                </c:pt>
                <c:pt idx="234">
                  <c:v>0</c:v>
                </c:pt>
                <c:pt idx="235">
                  <c:v>0</c:v>
                </c:pt>
                <c:pt idx="236">
                  <c:v>0</c:v>
                </c:pt>
                <c:pt idx="237">
                  <c:v>0</c:v>
                </c:pt>
                <c:pt idx="238">
                  <c:v>0</c:v>
                </c:pt>
                <c:pt idx="239">
                  <c:v>0</c:v>
                </c:pt>
                <c:pt idx="240">
                  <c:v>0</c:v>
                </c:pt>
                <c:pt idx="241">
                  <c:v>0</c:v>
                </c:pt>
                <c:pt idx="242">
                  <c:v>0</c:v>
                </c:pt>
                <c:pt idx="243">
                  <c:v>0</c:v>
                </c:pt>
                <c:pt idx="244">
                  <c:v>0</c:v>
                </c:pt>
                <c:pt idx="245">
                  <c:v>0</c:v>
                </c:pt>
                <c:pt idx="246">
                  <c:v>0</c:v>
                </c:pt>
                <c:pt idx="247">
                  <c:v>0</c:v>
                </c:pt>
                <c:pt idx="248">
                  <c:v>0</c:v>
                </c:pt>
                <c:pt idx="249">
                  <c:v>0</c:v>
                </c:pt>
                <c:pt idx="250">
                  <c:v>0</c:v>
                </c:pt>
                <c:pt idx="251">
                  <c:v>0</c:v>
                </c:pt>
                <c:pt idx="252">
                  <c:v>0</c:v>
                </c:pt>
                <c:pt idx="253">
                  <c:v>0</c:v>
                </c:pt>
                <c:pt idx="254">
                  <c:v>0</c:v>
                </c:pt>
                <c:pt idx="255">
                  <c:v>0</c:v>
                </c:pt>
                <c:pt idx="256">
                  <c:v>0</c:v>
                </c:pt>
                <c:pt idx="257">
                  <c:v>0</c:v>
                </c:pt>
                <c:pt idx="258">
                  <c:v>0</c:v>
                </c:pt>
                <c:pt idx="259">
                  <c:v>0</c:v>
                </c:pt>
                <c:pt idx="260">
                  <c:v>0</c:v>
                </c:pt>
                <c:pt idx="261">
                  <c:v>0</c:v>
                </c:pt>
                <c:pt idx="262">
                  <c:v>0</c:v>
                </c:pt>
                <c:pt idx="263">
                  <c:v>0</c:v>
                </c:pt>
                <c:pt idx="264">
                  <c:v>0</c:v>
                </c:pt>
                <c:pt idx="265">
                  <c:v>0</c:v>
                </c:pt>
                <c:pt idx="266">
                  <c:v>0</c:v>
                </c:pt>
                <c:pt idx="267">
                  <c:v>0</c:v>
                </c:pt>
                <c:pt idx="268">
                  <c:v>0</c:v>
                </c:pt>
                <c:pt idx="269">
                  <c:v>0</c:v>
                </c:pt>
                <c:pt idx="270">
                  <c:v>0</c:v>
                </c:pt>
                <c:pt idx="271">
                  <c:v>0</c:v>
                </c:pt>
                <c:pt idx="272">
                  <c:v>0</c:v>
                </c:pt>
                <c:pt idx="273">
                  <c:v>0</c:v>
                </c:pt>
                <c:pt idx="274">
                  <c:v>0</c:v>
                </c:pt>
                <c:pt idx="275">
                  <c:v>0</c:v>
                </c:pt>
                <c:pt idx="276">
                  <c:v>0</c:v>
                </c:pt>
                <c:pt idx="277">
                  <c:v>0</c:v>
                </c:pt>
                <c:pt idx="278">
                  <c:v>0</c:v>
                </c:pt>
                <c:pt idx="279">
                  <c:v>0</c:v>
                </c:pt>
                <c:pt idx="280">
                  <c:v>0</c:v>
                </c:pt>
                <c:pt idx="281">
                  <c:v>0</c:v>
                </c:pt>
                <c:pt idx="282">
                  <c:v>0</c:v>
                </c:pt>
                <c:pt idx="283">
                  <c:v>0</c:v>
                </c:pt>
                <c:pt idx="284">
                  <c:v>0</c:v>
                </c:pt>
                <c:pt idx="285">
                  <c:v>0</c:v>
                </c:pt>
                <c:pt idx="286">
                  <c:v>0</c:v>
                </c:pt>
                <c:pt idx="287">
                  <c:v>0</c:v>
                </c:pt>
                <c:pt idx="288">
                  <c:v>0</c:v>
                </c:pt>
                <c:pt idx="289">
                  <c:v>0</c:v>
                </c:pt>
                <c:pt idx="290">
                  <c:v>0</c:v>
                </c:pt>
                <c:pt idx="291">
                  <c:v>0</c:v>
                </c:pt>
                <c:pt idx="292">
                  <c:v>0</c:v>
                </c:pt>
                <c:pt idx="293">
                  <c:v>0</c:v>
                </c:pt>
                <c:pt idx="294">
                  <c:v>0</c:v>
                </c:pt>
                <c:pt idx="295">
                  <c:v>0</c:v>
                </c:pt>
                <c:pt idx="296">
                  <c:v>0</c:v>
                </c:pt>
                <c:pt idx="297">
                  <c:v>0</c:v>
                </c:pt>
                <c:pt idx="298">
                  <c:v>0</c:v>
                </c:pt>
                <c:pt idx="299">
                  <c:v>0</c:v>
                </c:pt>
                <c:pt idx="300">
                  <c:v>0</c:v>
                </c:pt>
                <c:pt idx="301">
                  <c:v>0</c:v>
                </c:pt>
                <c:pt idx="302">
                  <c:v>0</c:v>
                </c:pt>
                <c:pt idx="303">
                  <c:v>0</c:v>
                </c:pt>
                <c:pt idx="304">
                  <c:v>0</c:v>
                </c:pt>
                <c:pt idx="305">
                  <c:v>0</c:v>
                </c:pt>
                <c:pt idx="306">
                  <c:v>0</c:v>
                </c:pt>
                <c:pt idx="307">
                  <c:v>0</c:v>
                </c:pt>
                <c:pt idx="308">
                  <c:v>0</c:v>
                </c:pt>
                <c:pt idx="309">
                  <c:v>0</c:v>
                </c:pt>
                <c:pt idx="310">
                  <c:v>0</c:v>
                </c:pt>
                <c:pt idx="311">
                  <c:v>0</c:v>
                </c:pt>
                <c:pt idx="312">
                  <c:v>0</c:v>
                </c:pt>
                <c:pt idx="313">
                  <c:v>0</c:v>
                </c:pt>
                <c:pt idx="314">
                  <c:v>0</c:v>
                </c:pt>
                <c:pt idx="315">
                  <c:v>0</c:v>
                </c:pt>
                <c:pt idx="316">
                  <c:v>0</c:v>
                </c:pt>
                <c:pt idx="317">
                  <c:v>0</c:v>
                </c:pt>
                <c:pt idx="318">
                  <c:v>0</c:v>
                </c:pt>
                <c:pt idx="319">
                  <c:v>0</c:v>
                </c:pt>
                <c:pt idx="320">
                  <c:v>0</c:v>
                </c:pt>
                <c:pt idx="321">
                  <c:v>0</c:v>
                </c:pt>
                <c:pt idx="322">
                  <c:v>0</c:v>
                </c:pt>
                <c:pt idx="323">
                  <c:v>0</c:v>
                </c:pt>
                <c:pt idx="324">
                  <c:v>0</c:v>
                </c:pt>
                <c:pt idx="325">
                  <c:v>0</c:v>
                </c:pt>
                <c:pt idx="326">
                  <c:v>0</c:v>
                </c:pt>
                <c:pt idx="327">
                  <c:v>0</c:v>
                </c:pt>
                <c:pt idx="328">
                  <c:v>0</c:v>
                </c:pt>
                <c:pt idx="329">
                  <c:v>0</c:v>
                </c:pt>
                <c:pt idx="330">
                  <c:v>0</c:v>
                </c:pt>
                <c:pt idx="331">
                  <c:v>0</c:v>
                </c:pt>
                <c:pt idx="332">
                  <c:v>0</c:v>
                </c:pt>
                <c:pt idx="333">
                  <c:v>0</c:v>
                </c:pt>
                <c:pt idx="334">
                  <c:v>0</c:v>
                </c:pt>
                <c:pt idx="335">
                  <c:v>0</c:v>
                </c:pt>
                <c:pt idx="336">
                  <c:v>0</c:v>
                </c:pt>
                <c:pt idx="337">
                  <c:v>0</c:v>
                </c:pt>
                <c:pt idx="338">
                  <c:v>0</c:v>
                </c:pt>
                <c:pt idx="339">
                  <c:v>0</c:v>
                </c:pt>
                <c:pt idx="340">
                  <c:v>0</c:v>
                </c:pt>
                <c:pt idx="341">
                  <c:v>0</c:v>
                </c:pt>
                <c:pt idx="342">
                  <c:v>0</c:v>
                </c:pt>
                <c:pt idx="343">
                  <c:v>0</c:v>
                </c:pt>
                <c:pt idx="344">
                  <c:v>0</c:v>
                </c:pt>
                <c:pt idx="345">
                  <c:v>0</c:v>
                </c:pt>
                <c:pt idx="346">
                  <c:v>0</c:v>
                </c:pt>
                <c:pt idx="347">
                  <c:v>0</c:v>
                </c:pt>
                <c:pt idx="348">
                  <c:v>0</c:v>
                </c:pt>
                <c:pt idx="349">
                  <c:v>0</c:v>
                </c:pt>
                <c:pt idx="350">
                  <c:v>0</c:v>
                </c:pt>
                <c:pt idx="351">
                  <c:v>0</c:v>
                </c:pt>
                <c:pt idx="352">
                  <c:v>0</c:v>
                </c:pt>
                <c:pt idx="353">
                  <c:v>0</c:v>
                </c:pt>
                <c:pt idx="354">
                  <c:v>0</c:v>
                </c:pt>
                <c:pt idx="355">
                  <c:v>0</c:v>
                </c:pt>
                <c:pt idx="356">
                  <c:v>0</c:v>
                </c:pt>
                <c:pt idx="357">
                  <c:v>0</c:v>
                </c:pt>
                <c:pt idx="358">
                  <c:v>0</c:v>
                </c:pt>
                <c:pt idx="359">
                  <c:v>0</c:v>
                </c:pt>
                <c:pt idx="360">
                  <c:v>0</c:v>
                </c:pt>
                <c:pt idx="361">
                  <c:v>0</c:v>
                </c:pt>
                <c:pt idx="362">
                  <c:v>0</c:v>
                </c:pt>
                <c:pt idx="363">
                  <c:v>0</c:v>
                </c:pt>
                <c:pt idx="364">
                  <c:v>0</c:v>
                </c:pt>
                <c:pt idx="365">
                  <c:v>0</c:v>
                </c:pt>
                <c:pt idx="366">
                  <c:v>0</c:v>
                </c:pt>
                <c:pt idx="367">
                  <c:v>0</c:v>
                </c:pt>
                <c:pt idx="368">
                  <c:v>0</c:v>
                </c:pt>
                <c:pt idx="369">
                  <c:v>0</c:v>
                </c:pt>
                <c:pt idx="370">
                  <c:v>0</c:v>
                </c:pt>
                <c:pt idx="371">
                  <c:v>0</c:v>
                </c:pt>
                <c:pt idx="372">
                  <c:v>0</c:v>
                </c:pt>
                <c:pt idx="373">
                  <c:v>0</c:v>
                </c:pt>
                <c:pt idx="374">
                  <c:v>0</c:v>
                </c:pt>
                <c:pt idx="375">
                  <c:v>0</c:v>
                </c:pt>
                <c:pt idx="376">
                  <c:v>0</c:v>
                </c:pt>
                <c:pt idx="377">
                  <c:v>0</c:v>
                </c:pt>
                <c:pt idx="378">
                  <c:v>0</c:v>
                </c:pt>
                <c:pt idx="379">
                  <c:v>0</c:v>
                </c:pt>
                <c:pt idx="380">
                  <c:v>0</c:v>
                </c:pt>
                <c:pt idx="381">
                  <c:v>0</c:v>
                </c:pt>
                <c:pt idx="382">
                  <c:v>0</c:v>
                </c:pt>
                <c:pt idx="383">
                  <c:v>0</c:v>
                </c:pt>
                <c:pt idx="384">
                  <c:v>0</c:v>
                </c:pt>
                <c:pt idx="385">
                  <c:v>0</c:v>
                </c:pt>
                <c:pt idx="386">
                  <c:v>0</c:v>
                </c:pt>
                <c:pt idx="387">
                  <c:v>0</c:v>
                </c:pt>
                <c:pt idx="388">
                  <c:v>0</c:v>
                </c:pt>
                <c:pt idx="389">
                  <c:v>0</c:v>
                </c:pt>
                <c:pt idx="390">
                  <c:v>0</c:v>
                </c:pt>
                <c:pt idx="391">
                  <c:v>0</c:v>
                </c:pt>
                <c:pt idx="392">
                  <c:v>0</c:v>
                </c:pt>
                <c:pt idx="393">
                  <c:v>0</c:v>
                </c:pt>
                <c:pt idx="394">
                  <c:v>0</c:v>
                </c:pt>
                <c:pt idx="395">
                  <c:v>0</c:v>
                </c:pt>
                <c:pt idx="396">
                  <c:v>0</c:v>
                </c:pt>
                <c:pt idx="397">
                  <c:v>0</c:v>
                </c:pt>
                <c:pt idx="398">
                  <c:v>0</c:v>
                </c:pt>
                <c:pt idx="399">
                  <c:v>0</c:v>
                </c:pt>
                <c:pt idx="400">
                  <c:v>0</c:v>
                </c:pt>
                <c:pt idx="401">
                  <c:v>0</c:v>
                </c:pt>
                <c:pt idx="402">
                  <c:v>0</c:v>
                </c:pt>
                <c:pt idx="403">
                  <c:v>0</c:v>
                </c:pt>
                <c:pt idx="404">
                  <c:v>0</c:v>
                </c:pt>
                <c:pt idx="405">
                  <c:v>0</c:v>
                </c:pt>
                <c:pt idx="406">
                  <c:v>0</c:v>
                </c:pt>
                <c:pt idx="407">
                  <c:v>0</c:v>
                </c:pt>
                <c:pt idx="408">
                  <c:v>0</c:v>
                </c:pt>
                <c:pt idx="409">
                  <c:v>0</c:v>
                </c:pt>
                <c:pt idx="410">
                  <c:v>0</c:v>
                </c:pt>
                <c:pt idx="411">
                  <c:v>0</c:v>
                </c:pt>
                <c:pt idx="412">
                  <c:v>0</c:v>
                </c:pt>
                <c:pt idx="413">
                  <c:v>0</c:v>
                </c:pt>
                <c:pt idx="414">
                  <c:v>0</c:v>
                </c:pt>
                <c:pt idx="415">
                  <c:v>0</c:v>
                </c:pt>
                <c:pt idx="416">
                  <c:v>0</c:v>
                </c:pt>
                <c:pt idx="417">
                  <c:v>0</c:v>
                </c:pt>
                <c:pt idx="418">
                  <c:v>0</c:v>
                </c:pt>
                <c:pt idx="419">
                  <c:v>0</c:v>
                </c:pt>
                <c:pt idx="420">
                  <c:v>0</c:v>
                </c:pt>
                <c:pt idx="421">
                  <c:v>0</c:v>
                </c:pt>
                <c:pt idx="422">
                  <c:v>0</c:v>
                </c:pt>
                <c:pt idx="423">
                  <c:v>0</c:v>
                </c:pt>
                <c:pt idx="424">
                  <c:v>0</c:v>
                </c:pt>
                <c:pt idx="425">
                  <c:v>0</c:v>
                </c:pt>
                <c:pt idx="426">
                  <c:v>0</c:v>
                </c:pt>
                <c:pt idx="427">
                  <c:v>0</c:v>
                </c:pt>
                <c:pt idx="428">
                  <c:v>0</c:v>
                </c:pt>
                <c:pt idx="429">
                  <c:v>0</c:v>
                </c:pt>
                <c:pt idx="430">
                  <c:v>0</c:v>
                </c:pt>
                <c:pt idx="431">
                  <c:v>0</c:v>
                </c:pt>
                <c:pt idx="432">
                  <c:v>0</c:v>
                </c:pt>
                <c:pt idx="433">
                  <c:v>0</c:v>
                </c:pt>
                <c:pt idx="434">
                  <c:v>0</c:v>
                </c:pt>
                <c:pt idx="435">
                  <c:v>0</c:v>
                </c:pt>
                <c:pt idx="436">
                  <c:v>0</c:v>
                </c:pt>
                <c:pt idx="437">
                  <c:v>0</c:v>
                </c:pt>
                <c:pt idx="438">
                  <c:v>0</c:v>
                </c:pt>
                <c:pt idx="439">
                  <c:v>0</c:v>
                </c:pt>
                <c:pt idx="440">
                  <c:v>0</c:v>
                </c:pt>
                <c:pt idx="441">
                  <c:v>0</c:v>
                </c:pt>
                <c:pt idx="442">
                  <c:v>0</c:v>
                </c:pt>
                <c:pt idx="443">
                  <c:v>0</c:v>
                </c:pt>
                <c:pt idx="444">
                  <c:v>0</c:v>
                </c:pt>
                <c:pt idx="445">
                  <c:v>0</c:v>
                </c:pt>
                <c:pt idx="446">
                  <c:v>0</c:v>
                </c:pt>
                <c:pt idx="447">
                  <c:v>0</c:v>
                </c:pt>
                <c:pt idx="448">
                  <c:v>0</c:v>
                </c:pt>
                <c:pt idx="449">
                  <c:v>0</c:v>
                </c:pt>
                <c:pt idx="450">
                  <c:v>0</c:v>
                </c:pt>
                <c:pt idx="451">
                  <c:v>0</c:v>
                </c:pt>
                <c:pt idx="452">
                  <c:v>0</c:v>
                </c:pt>
                <c:pt idx="453">
                  <c:v>0</c:v>
                </c:pt>
                <c:pt idx="454">
                  <c:v>0</c:v>
                </c:pt>
                <c:pt idx="455">
                  <c:v>0</c:v>
                </c:pt>
                <c:pt idx="456">
                  <c:v>0</c:v>
                </c:pt>
                <c:pt idx="457">
                  <c:v>0</c:v>
                </c:pt>
                <c:pt idx="458">
                  <c:v>0</c:v>
                </c:pt>
                <c:pt idx="459">
                  <c:v>0</c:v>
                </c:pt>
                <c:pt idx="460">
                  <c:v>0</c:v>
                </c:pt>
                <c:pt idx="461">
                  <c:v>0</c:v>
                </c:pt>
                <c:pt idx="462">
                  <c:v>0</c:v>
                </c:pt>
                <c:pt idx="463">
                  <c:v>0</c:v>
                </c:pt>
                <c:pt idx="464">
                  <c:v>0</c:v>
                </c:pt>
                <c:pt idx="465">
                  <c:v>0</c:v>
                </c:pt>
                <c:pt idx="466">
                  <c:v>0</c:v>
                </c:pt>
                <c:pt idx="467">
                  <c:v>0</c:v>
                </c:pt>
                <c:pt idx="468">
                  <c:v>0</c:v>
                </c:pt>
                <c:pt idx="469">
                  <c:v>0</c:v>
                </c:pt>
                <c:pt idx="470">
                  <c:v>0</c:v>
                </c:pt>
                <c:pt idx="471">
                  <c:v>0</c:v>
                </c:pt>
                <c:pt idx="472">
                  <c:v>0</c:v>
                </c:pt>
                <c:pt idx="473">
                  <c:v>0</c:v>
                </c:pt>
                <c:pt idx="474">
                  <c:v>0</c:v>
                </c:pt>
                <c:pt idx="475">
                  <c:v>0</c:v>
                </c:pt>
                <c:pt idx="476">
                  <c:v>0</c:v>
                </c:pt>
                <c:pt idx="477">
                  <c:v>0</c:v>
                </c:pt>
                <c:pt idx="478">
                  <c:v>0</c:v>
                </c:pt>
                <c:pt idx="479">
                  <c:v>0</c:v>
                </c:pt>
                <c:pt idx="480">
                  <c:v>0</c:v>
                </c:pt>
                <c:pt idx="481">
                  <c:v>0</c:v>
                </c:pt>
                <c:pt idx="482">
                  <c:v>0</c:v>
                </c:pt>
                <c:pt idx="483">
                  <c:v>0</c:v>
                </c:pt>
                <c:pt idx="484">
                  <c:v>0</c:v>
                </c:pt>
                <c:pt idx="485">
                  <c:v>0</c:v>
                </c:pt>
                <c:pt idx="486">
                  <c:v>0</c:v>
                </c:pt>
                <c:pt idx="487">
                  <c:v>0</c:v>
                </c:pt>
                <c:pt idx="488">
                  <c:v>0</c:v>
                </c:pt>
                <c:pt idx="489">
                  <c:v>0</c:v>
                </c:pt>
                <c:pt idx="490">
                  <c:v>0</c:v>
                </c:pt>
                <c:pt idx="491">
                  <c:v>0</c:v>
                </c:pt>
                <c:pt idx="492">
                  <c:v>0</c:v>
                </c:pt>
                <c:pt idx="493">
                  <c:v>0</c:v>
                </c:pt>
                <c:pt idx="494">
                  <c:v>0</c:v>
                </c:pt>
                <c:pt idx="495">
                  <c:v>0</c:v>
                </c:pt>
                <c:pt idx="496">
                  <c:v>0</c:v>
                </c:pt>
                <c:pt idx="497">
                  <c:v>0</c:v>
                </c:pt>
                <c:pt idx="498">
                  <c:v>0</c:v>
                </c:pt>
                <c:pt idx="499">
                  <c:v>0</c:v>
                </c:pt>
                <c:pt idx="500">
                  <c:v>0</c:v>
                </c:pt>
                <c:pt idx="501">
                  <c:v>0</c:v>
                </c:pt>
                <c:pt idx="502">
                  <c:v>0</c:v>
                </c:pt>
                <c:pt idx="503">
                  <c:v>0</c:v>
                </c:pt>
                <c:pt idx="504">
                  <c:v>0</c:v>
                </c:pt>
                <c:pt idx="505">
                  <c:v>0</c:v>
                </c:pt>
                <c:pt idx="506">
                  <c:v>0</c:v>
                </c:pt>
                <c:pt idx="507">
                  <c:v>0</c:v>
                </c:pt>
                <c:pt idx="508">
                  <c:v>0</c:v>
                </c:pt>
                <c:pt idx="509">
                  <c:v>0</c:v>
                </c:pt>
                <c:pt idx="510">
                  <c:v>0</c:v>
                </c:pt>
                <c:pt idx="511">
                  <c:v>0</c:v>
                </c:pt>
                <c:pt idx="512">
                  <c:v>0</c:v>
                </c:pt>
                <c:pt idx="513">
                  <c:v>0</c:v>
                </c:pt>
                <c:pt idx="514">
                  <c:v>0</c:v>
                </c:pt>
                <c:pt idx="515">
                  <c:v>0</c:v>
                </c:pt>
                <c:pt idx="516">
                  <c:v>0</c:v>
                </c:pt>
                <c:pt idx="517">
                  <c:v>0</c:v>
                </c:pt>
                <c:pt idx="518">
                  <c:v>0</c:v>
                </c:pt>
                <c:pt idx="519">
                  <c:v>0</c:v>
                </c:pt>
                <c:pt idx="520">
                  <c:v>0</c:v>
                </c:pt>
                <c:pt idx="521">
                  <c:v>0</c:v>
                </c:pt>
                <c:pt idx="522">
                  <c:v>0</c:v>
                </c:pt>
                <c:pt idx="523">
                  <c:v>0</c:v>
                </c:pt>
                <c:pt idx="524">
                  <c:v>0</c:v>
                </c:pt>
                <c:pt idx="525">
                  <c:v>0</c:v>
                </c:pt>
                <c:pt idx="526">
                  <c:v>0</c:v>
                </c:pt>
                <c:pt idx="527">
                  <c:v>0</c:v>
                </c:pt>
                <c:pt idx="528">
                  <c:v>0</c:v>
                </c:pt>
                <c:pt idx="529">
                  <c:v>0</c:v>
                </c:pt>
                <c:pt idx="530">
                  <c:v>0</c:v>
                </c:pt>
                <c:pt idx="531">
                  <c:v>0</c:v>
                </c:pt>
                <c:pt idx="532">
                  <c:v>0</c:v>
                </c:pt>
                <c:pt idx="533">
                  <c:v>0</c:v>
                </c:pt>
                <c:pt idx="534">
                  <c:v>0</c:v>
                </c:pt>
                <c:pt idx="535">
                  <c:v>0</c:v>
                </c:pt>
                <c:pt idx="536">
                  <c:v>0</c:v>
                </c:pt>
                <c:pt idx="537">
                  <c:v>0</c:v>
                </c:pt>
                <c:pt idx="538">
                  <c:v>0</c:v>
                </c:pt>
                <c:pt idx="539">
                  <c:v>0</c:v>
                </c:pt>
                <c:pt idx="540">
                  <c:v>0</c:v>
                </c:pt>
                <c:pt idx="541">
                  <c:v>0</c:v>
                </c:pt>
                <c:pt idx="542">
                  <c:v>0</c:v>
                </c:pt>
                <c:pt idx="543">
                  <c:v>0</c:v>
                </c:pt>
                <c:pt idx="544">
                  <c:v>0</c:v>
                </c:pt>
                <c:pt idx="545">
                  <c:v>0</c:v>
                </c:pt>
                <c:pt idx="546">
                  <c:v>0</c:v>
                </c:pt>
                <c:pt idx="547">
                  <c:v>0</c:v>
                </c:pt>
                <c:pt idx="548">
                  <c:v>0</c:v>
                </c:pt>
                <c:pt idx="549">
                  <c:v>0</c:v>
                </c:pt>
                <c:pt idx="550">
                  <c:v>0</c:v>
                </c:pt>
                <c:pt idx="551">
                  <c:v>0</c:v>
                </c:pt>
                <c:pt idx="552">
                  <c:v>0</c:v>
                </c:pt>
                <c:pt idx="553">
                  <c:v>0</c:v>
                </c:pt>
                <c:pt idx="554">
                  <c:v>0</c:v>
                </c:pt>
                <c:pt idx="555">
                  <c:v>0</c:v>
                </c:pt>
                <c:pt idx="556">
                  <c:v>0</c:v>
                </c:pt>
                <c:pt idx="557">
                  <c:v>0</c:v>
                </c:pt>
                <c:pt idx="558">
                  <c:v>0</c:v>
                </c:pt>
                <c:pt idx="559">
                  <c:v>0</c:v>
                </c:pt>
                <c:pt idx="560">
                  <c:v>0</c:v>
                </c:pt>
                <c:pt idx="561">
                  <c:v>0</c:v>
                </c:pt>
                <c:pt idx="562">
                  <c:v>0</c:v>
                </c:pt>
                <c:pt idx="563">
                  <c:v>0</c:v>
                </c:pt>
                <c:pt idx="564">
                  <c:v>0</c:v>
                </c:pt>
                <c:pt idx="565">
                  <c:v>0</c:v>
                </c:pt>
                <c:pt idx="566">
                  <c:v>0</c:v>
                </c:pt>
                <c:pt idx="567">
                  <c:v>0</c:v>
                </c:pt>
                <c:pt idx="568">
                  <c:v>0</c:v>
                </c:pt>
                <c:pt idx="569">
                  <c:v>0</c:v>
                </c:pt>
                <c:pt idx="570">
                  <c:v>0</c:v>
                </c:pt>
                <c:pt idx="571">
                  <c:v>0</c:v>
                </c:pt>
                <c:pt idx="572">
                  <c:v>0</c:v>
                </c:pt>
                <c:pt idx="573">
                  <c:v>0</c:v>
                </c:pt>
                <c:pt idx="574">
                  <c:v>0</c:v>
                </c:pt>
                <c:pt idx="575">
                  <c:v>0</c:v>
                </c:pt>
                <c:pt idx="576">
                  <c:v>0</c:v>
                </c:pt>
                <c:pt idx="577">
                  <c:v>0</c:v>
                </c:pt>
                <c:pt idx="578">
                  <c:v>0</c:v>
                </c:pt>
                <c:pt idx="579">
                  <c:v>0</c:v>
                </c:pt>
                <c:pt idx="580">
                  <c:v>0</c:v>
                </c:pt>
                <c:pt idx="581">
                  <c:v>0</c:v>
                </c:pt>
                <c:pt idx="582">
                  <c:v>0</c:v>
                </c:pt>
                <c:pt idx="583">
                  <c:v>0</c:v>
                </c:pt>
                <c:pt idx="584">
                  <c:v>0</c:v>
                </c:pt>
                <c:pt idx="585">
                  <c:v>0</c:v>
                </c:pt>
                <c:pt idx="586">
                  <c:v>0</c:v>
                </c:pt>
                <c:pt idx="587">
                  <c:v>0</c:v>
                </c:pt>
                <c:pt idx="588">
                  <c:v>0</c:v>
                </c:pt>
                <c:pt idx="589">
                  <c:v>0</c:v>
                </c:pt>
                <c:pt idx="590">
                  <c:v>0</c:v>
                </c:pt>
                <c:pt idx="591">
                  <c:v>0</c:v>
                </c:pt>
                <c:pt idx="592">
                  <c:v>0</c:v>
                </c:pt>
                <c:pt idx="593">
                  <c:v>0</c:v>
                </c:pt>
                <c:pt idx="594">
                  <c:v>0</c:v>
                </c:pt>
                <c:pt idx="595">
                  <c:v>0</c:v>
                </c:pt>
                <c:pt idx="596">
                  <c:v>0</c:v>
                </c:pt>
                <c:pt idx="597">
                  <c:v>0</c:v>
                </c:pt>
                <c:pt idx="598">
                  <c:v>0</c:v>
                </c:pt>
                <c:pt idx="599">
                  <c:v>0</c:v>
                </c:pt>
                <c:pt idx="600">
                  <c:v>0</c:v>
                </c:pt>
                <c:pt idx="601">
                  <c:v>0</c:v>
                </c:pt>
                <c:pt idx="602">
                  <c:v>0</c:v>
                </c:pt>
                <c:pt idx="603">
                  <c:v>0</c:v>
                </c:pt>
                <c:pt idx="604">
                  <c:v>0</c:v>
                </c:pt>
                <c:pt idx="605">
                  <c:v>0</c:v>
                </c:pt>
                <c:pt idx="606">
                  <c:v>0</c:v>
                </c:pt>
                <c:pt idx="607">
                  <c:v>0</c:v>
                </c:pt>
                <c:pt idx="608">
                  <c:v>0</c:v>
                </c:pt>
                <c:pt idx="609">
                  <c:v>0</c:v>
                </c:pt>
                <c:pt idx="610">
                  <c:v>0</c:v>
                </c:pt>
                <c:pt idx="611">
                  <c:v>0</c:v>
                </c:pt>
                <c:pt idx="612">
                  <c:v>0</c:v>
                </c:pt>
                <c:pt idx="613">
                  <c:v>0</c:v>
                </c:pt>
                <c:pt idx="614">
                  <c:v>0</c:v>
                </c:pt>
                <c:pt idx="615">
                  <c:v>0</c:v>
                </c:pt>
                <c:pt idx="616">
                  <c:v>0</c:v>
                </c:pt>
                <c:pt idx="617">
                  <c:v>0</c:v>
                </c:pt>
                <c:pt idx="618">
                  <c:v>0</c:v>
                </c:pt>
                <c:pt idx="619">
                  <c:v>0</c:v>
                </c:pt>
                <c:pt idx="620">
                  <c:v>0</c:v>
                </c:pt>
                <c:pt idx="621">
                  <c:v>0</c:v>
                </c:pt>
                <c:pt idx="622">
                  <c:v>0</c:v>
                </c:pt>
                <c:pt idx="623">
                  <c:v>0</c:v>
                </c:pt>
                <c:pt idx="624">
                  <c:v>0</c:v>
                </c:pt>
                <c:pt idx="625">
                  <c:v>0</c:v>
                </c:pt>
                <c:pt idx="626">
                  <c:v>0</c:v>
                </c:pt>
                <c:pt idx="627">
                  <c:v>0</c:v>
                </c:pt>
                <c:pt idx="628">
                  <c:v>0</c:v>
                </c:pt>
                <c:pt idx="629">
                  <c:v>0</c:v>
                </c:pt>
                <c:pt idx="630">
                  <c:v>0</c:v>
                </c:pt>
                <c:pt idx="631">
                  <c:v>0</c:v>
                </c:pt>
                <c:pt idx="632">
                  <c:v>0</c:v>
                </c:pt>
                <c:pt idx="633">
                  <c:v>0</c:v>
                </c:pt>
                <c:pt idx="634">
                  <c:v>0</c:v>
                </c:pt>
                <c:pt idx="635">
                  <c:v>0</c:v>
                </c:pt>
                <c:pt idx="636">
                  <c:v>0</c:v>
                </c:pt>
                <c:pt idx="637">
                  <c:v>0</c:v>
                </c:pt>
                <c:pt idx="638">
                  <c:v>0</c:v>
                </c:pt>
                <c:pt idx="639">
                  <c:v>0</c:v>
                </c:pt>
                <c:pt idx="640">
                  <c:v>0</c:v>
                </c:pt>
                <c:pt idx="641">
                  <c:v>0</c:v>
                </c:pt>
                <c:pt idx="642">
                  <c:v>0</c:v>
                </c:pt>
                <c:pt idx="643">
                  <c:v>0</c:v>
                </c:pt>
                <c:pt idx="644">
                  <c:v>0</c:v>
                </c:pt>
                <c:pt idx="645">
                  <c:v>0</c:v>
                </c:pt>
                <c:pt idx="646">
                  <c:v>0</c:v>
                </c:pt>
                <c:pt idx="647">
                  <c:v>0</c:v>
                </c:pt>
                <c:pt idx="648">
                  <c:v>0</c:v>
                </c:pt>
                <c:pt idx="649">
                  <c:v>0</c:v>
                </c:pt>
                <c:pt idx="650">
                  <c:v>0</c:v>
                </c:pt>
                <c:pt idx="651">
                  <c:v>0</c:v>
                </c:pt>
                <c:pt idx="652">
                  <c:v>0</c:v>
                </c:pt>
                <c:pt idx="653">
                  <c:v>0</c:v>
                </c:pt>
                <c:pt idx="654">
                  <c:v>0</c:v>
                </c:pt>
                <c:pt idx="655">
                  <c:v>0</c:v>
                </c:pt>
                <c:pt idx="656">
                  <c:v>0</c:v>
                </c:pt>
                <c:pt idx="657">
                  <c:v>0</c:v>
                </c:pt>
                <c:pt idx="658">
                  <c:v>0</c:v>
                </c:pt>
                <c:pt idx="659">
                  <c:v>0</c:v>
                </c:pt>
                <c:pt idx="660">
                  <c:v>0</c:v>
                </c:pt>
                <c:pt idx="661">
                  <c:v>0</c:v>
                </c:pt>
                <c:pt idx="662">
                  <c:v>0</c:v>
                </c:pt>
                <c:pt idx="663">
                  <c:v>0</c:v>
                </c:pt>
                <c:pt idx="664">
                  <c:v>0</c:v>
                </c:pt>
                <c:pt idx="665">
                  <c:v>0</c:v>
                </c:pt>
                <c:pt idx="666">
                  <c:v>0</c:v>
                </c:pt>
                <c:pt idx="667">
                  <c:v>0</c:v>
                </c:pt>
                <c:pt idx="668">
                  <c:v>0</c:v>
                </c:pt>
                <c:pt idx="669">
                  <c:v>0</c:v>
                </c:pt>
                <c:pt idx="670">
                  <c:v>0</c:v>
                </c:pt>
                <c:pt idx="671">
                  <c:v>0</c:v>
                </c:pt>
                <c:pt idx="672">
                  <c:v>0</c:v>
                </c:pt>
                <c:pt idx="673">
                  <c:v>0</c:v>
                </c:pt>
                <c:pt idx="674">
                  <c:v>0</c:v>
                </c:pt>
                <c:pt idx="675">
                  <c:v>0</c:v>
                </c:pt>
                <c:pt idx="676">
                  <c:v>0</c:v>
                </c:pt>
                <c:pt idx="677">
                  <c:v>0</c:v>
                </c:pt>
                <c:pt idx="678">
                  <c:v>0</c:v>
                </c:pt>
                <c:pt idx="679">
                  <c:v>0</c:v>
                </c:pt>
                <c:pt idx="680">
                  <c:v>0</c:v>
                </c:pt>
                <c:pt idx="681">
                  <c:v>0</c:v>
                </c:pt>
                <c:pt idx="682">
                  <c:v>0</c:v>
                </c:pt>
                <c:pt idx="683">
                  <c:v>0</c:v>
                </c:pt>
                <c:pt idx="684">
                  <c:v>0</c:v>
                </c:pt>
                <c:pt idx="685">
                  <c:v>0</c:v>
                </c:pt>
                <c:pt idx="686">
                  <c:v>0</c:v>
                </c:pt>
                <c:pt idx="687">
                  <c:v>0</c:v>
                </c:pt>
                <c:pt idx="688">
                  <c:v>0</c:v>
                </c:pt>
                <c:pt idx="689">
                  <c:v>0</c:v>
                </c:pt>
                <c:pt idx="690">
                  <c:v>0</c:v>
                </c:pt>
                <c:pt idx="691">
                  <c:v>0</c:v>
                </c:pt>
                <c:pt idx="692">
                  <c:v>0</c:v>
                </c:pt>
                <c:pt idx="693">
                  <c:v>0</c:v>
                </c:pt>
                <c:pt idx="694">
                  <c:v>0</c:v>
                </c:pt>
                <c:pt idx="695">
                  <c:v>0</c:v>
                </c:pt>
                <c:pt idx="696">
                  <c:v>0</c:v>
                </c:pt>
                <c:pt idx="697">
                  <c:v>0</c:v>
                </c:pt>
                <c:pt idx="698">
                  <c:v>0</c:v>
                </c:pt>
                <c:pt idx="699">
                  <c:v>0</c:v>
                </c:pt>
                <c:pt idx="700">
                  <c:v>0</c:v>
                </c:pt>
                <c:pt idx="701">
                  <c:v>0</c:v>
                </c:pt>
                <c:pt idx="702">
                  <c:v>0</c:v>
                </c:pt>
                <c:pt idx="703">
                  <c:v>0</c:v>
                </c:pt>
                <c:pt idx="704">
                  <c:v>0</c:v>
                </c:pt>
                <c:pt idx="705">
                  <c:v>0</c:v>
                </c:pt>
                <c:pt idx="706">
                  <c:v>0</c:v>
                </c:pt>
                <c:pt idx="707">
                  <c:v>0</c:v>
                </c:pt>
                <c:pt idx="708">
                  <c:v>0</c:v>
                </c:pt>
                <c:pt idx="709">
                  <c:v>0</c:v>
                </c:pt>
                <c:pt idx="710">
                  <c:v>0</c:v>
                </c:pt>
                <c:pt idx="711">
                  <c:v>0</c:v>
                </c:pt>
                <c:pt idx="712">
                  <c:v>0</c:v>
                </c:pt>
                <c:pt idx="713">
                  <c:v>0</c:v>
                </c:pt>
                <c:pt idx="714">
                  <c:v>0</c:v>
                </c:pt>
                <c:pt idx="715">
                  <c:v>0</c:v>
                </c:pt>
                <c:pt idx="716">
                  <c:v>0</c:v>
                </c:pt>
                <c:pt idx="717">
                  <c:v>0</c:v>
                </c:pt>
                <c:pt idx="718">
                  <c:v>0</c:v>
                </c:pt>
                <c:pt idx="719">
                  <c:v>0</c:v>
                </c:pt>
                <c:pt idx="720">
                  <c:v>0</c:v>
                </c:pt>
                <c:pt idx="721">
                  <c:v>0</c:v>
                </c:pt>
                <c:pt idx="722">
                  <c:v>0</c:v>
                </c:pt>
                <c:pt idx="723">
                  <c:v>0</c:v>
                </c:pt>
                <c:pt idx="724">
                  <c:v>0</c:v>
                </c:pt>
                <c:pt idx="725">
                  <c:v>0</c:v>
                </c:pt>
                <c:pt idx="726">
                  <c:v>0</c:v>
                </c:pt>
                <c:pt idx="727">
                  <c:v>0</c:v>
                </c:pt>
                <c:pt idx="728">
                  <c:v>0</c:v>
                </c:pt>
                <c:pt idx="729">
                  <c:v>0</c:v>
                </c:pt>
                <c:pt idx="730">
                  <c:v>0</c:v>
                </c:pt>
                <c:pt idx="731">
                  <c:v>0</c:v>
                </c:pt>
                <c:pt idx="732">
                  <c:v>0</c:v>
                </c:pt>
                <c:pt idx="733">
                  <c:v>0</c:v>
                </c:pt>
                <c:pt idx="734">
                  <c:v>0</c:v>
                </c:pt>
                <c:pt idx="735">
                  <c:v>0</c:v>
                </c:pt>
                <c:pt idx="736">
                  <c:v>0</c:v>
                </c:pt>
                <c:pt idx="737">
                  <c:v>0</c:v>
                </c:pt>
                <c:pt idx="738">
                  <c:v>0</c:v>
                </c:pt>
                <c:pt idx="739">
                  <c:v>0</c:v>
                </c:pt>
                <c:pt idx="740">
                  <c:v>0</c:v>
                </c:pt>
                <c:pt idx="741">
                  <c:v>0</c:v>
                </c:pt>
                <c:pt idx="742">
                  <c:v>0</c:v>
                </c:pt>
                <c:pt idx="743">
                  <c:v>0</c:v>
                </c:pt>
                <c:pt idx="744">
                  <c:v>0</c:v>
                </c:pt>
                <c:pt idx="745">
                  <c:v>0</c:v>
                </c:pt>
                <c:pt idx="746">
                  <c:v>0</c:v>
                </c:pt>
                <c:pt idx="747">
                  <c:v>0</c:v>
                </c:pt>
                <c:pt idx="748">
                  <c:v>0</c:v>
                </c:pt>
                <c:pt idx="749">
                  <c:v>0</c:v>
                </c:pt>
                <c:pt idx="750">
                  <c:v>0</c:v>
                </c:pt>
                <c:pt idx="751">
                  <c:v>0</c:v>
                </c:pt>
                <c:pt idx="752">
                  <c:v>0</c:v>
                </c:pt>
                <c:pt idx="753">
                  <c:v>0</c:v>
                </c:pt>
                <c:pt idx="754">
                  <c:v>0</c:v>
                </c:pt>
                <c:pt idx="755">
                  <c:v>0</c:v>
                </c:pt>
                <c:pt idx="756">
                  <c:v>0</c:v>
                </c:pt>
                <c:pt idx="757">
                  <c:v>0</c:v>
                </c:pt>
                <c:pt idx="758">
                  <c:v>0</c:v>
                </c:pt>
                <c:pt idx="759">
                  <c:v>0</c:v>
                </c:pt>
                <c:pt idx="760">
                  <c:v>0</c:v>
                </c:pt>
                <c:pt idx="761">
                  <c:v>0</c:v>
                </c:pt>
                <c:pt idx="762">
                  <c:v>0</c:v>
                </c:pt>
                <c:pt idx="763">
                  <c:v>0</c:v>
                </c:pt>
                <c:pt idx="764">
                  <c:v>0</c:v>
                </c:pt>
                <c:pt idx="765">
                  <c:v>0</c:v>
                </c:pt>
                <c:pt idx="766">
                  <c:v>0</c:v>
                </c:pt>
                <c:pt idx="767">
                  <c:v>0</c:v>
                </c:pt>
                <c:pt idx="768">
                  <c:v>0</c:v>
                </c:pt>
                <c:pt idx="769">
                  <c:v>0</c:v>
                </c:pt>
                <c:pt idx="770">
                  <c:v>0</c:v>
                </c:pt>
                <c:pt idx="771">
                  <c:v>0</c:v>
                </c:pt>
                <c:pt idx="772">
                  <c:v>0</c:v>
                </c:pt>
                <c:pt idx="773">
                  <c:v>0</c:v>
                </c:pt>
                <c:pt idx="774">
                  <c:v>0</c:v>
                </c:pt>
                <c:pt idx="775">
                  <c:v>0</c:v>
                </c:pt>
                <c:pt idx="776">
                  <c:v>0</c:v>
                </c:pt>
                <c:pt idx="777">
                  <c:v>0</c:v>
                </c:pt>
                <c:pt idx="778">
                  <c:v>0</c:v>
                </c:pt>
                <c:pt idx="779">
                  <c:v>0</c:v>
                </c:pt>
                <c:pt idx="780">
                  <c:v>0</c:v>
                </c:pt>
                <c:pt idx="781">
                  <c:v>0</c:v>
                </c:pt>
                <c:pt idx="782">
                  <c:v>0</c:v>
                </c:pt>
                <c:pt idx="783">
                  <c:v>0</c:v>
                </c:pt>
                <c:pt idx="784">
                  <c:v>0</c:v>
                </c:pt>
                <c:pt idx="785">
                  <c:v>0</c:v>
                </c:pt>
                <c:pt idx="786">
                  <c:v>0</c:v>
                </c:pt>
                <c:pt idx="787">
                  <c:v>0</c:v>
                </c:pt>
                <c:pt idx="788">
                  <c:v>0</c:v>
                </c:pt>
                <c:pt idx="789">
                  <c:v>0</c:v>
                </c:pt>
                <c:pt idx="790">
                  <c:v>0</c:v>
                </c:pt>
                <c:pt idx="791">
                  <c:v>0</c:v>
                </c:pt>
                <c:pt idx="792">
                  <c:v>0</c:v>
                </c:pt>
                <c:pt idx="793">
                  <c:v>0</c:v>
                </c:pt>
                <c:pt idx="794">
                  <c:v>0</c:v>
                </c:pt>
                <c:pt idx="795">
                  <c:v>0</c:v>
                </c:pt>
                <c:pt idx="796">
                  <c:v>0</c:v>
                </c:pt>
                <c:pt idx="797">
                  <c:v>0</c:v>
                </c:pt>
                <c:pt idx="798">
                  <c:v>0</c:v>
                </c:pt>
                <c:pt idx="799">
                  <c:v>0</c:v>
                </c:pt>
                <c:pt idx="800">
                  <c:v>0</c:v>
                </c:pt>
                <c:pt idx="801">
                  <c:v>0</c:v>
                </c:pt>
                <c:pt idx="802">
                  <c:v>0</c:v>
                </c:pt>
                <c:pt idx="803">
                  <c:v>0</c:v>
                </c:pt>
                <c:pt idx="804">
                  <c:v>0</c:v>
                </c:pt>
                <c:pt idx="805">
                  <c:v>0</c:v>
                </c:pt>
                <c:pt idx="806">
                  <c:v>0</c:v>
                </c:pt>
                <c:pt idx="807">
                  <c:v>0</c:v>
                </c:pt>
                <c:pt idx="808">
                  <c:v>0</c:v>
                </c:pt>
                <c:pt idx="809">
                  <c:v>0</c:v>
                </c:pt>
                <c:pt idx="810">
                  <c:v>0</c:v>
                </c:pt>
                <c:pt idx="811">
                  <c:v>0</c:v>
                </c:pt>
                <c:pt idx="812">
                  <c:v>0</c:v>
                </c:pt>
                <c:pt idx="813">
                  <c:v>0</c:v>
                </c:pt>
                <c:pt idx="814">
                  <c:v>0</c:v>
                </c:pt>
                <c:pt idx="815">
                  <c:v>0</c:v>
                </c:pt>
                <c:pt idx="816">
                  <c:v>0</c:v>
                </c:pt>
                <c:pt idx="817">
                  <c:v>0</c:v>
                </c:pt>
                <c:pt idx="818">
                  <c:v>0</c:v>
                </c:pt>
                <c:pt idx="819">
                  <c:v>0</c:v>
                </c:pt>
                <c:pt idx="820">
                  <c:v>0</c:v>
                </c:pt>
                <c:pt idx="821">
                  <c:v>0</c:v>
                </c:pt>
                <c:pt idx="822">
                  <c:v>0</c:v>
                </c:pt>
                <c:pt idx="823">
                  <c:v>0</c:v>
                </c:pt>
                <c:pt idx="824">
                  <c:v>0</c:v>
                </c:pt>
                <c:pt idx="825">
                  <c:v>0</c:v>
                </c:pt>
                <c:pt idx="826">
                  <c:v>0</c:v>
                </c:pt>
                <c:pt idx="827">
                  <c:v>0</c:v>
                </c:pt>
                <c:pt idx="828">
                  <c:v>0</c:v>
                </c:pt>
                <c:pt idx="829">
                  <c:v>0</c:v>
                </c:pt>
                <c:pt idx="830">
                  <c:v>0</c:v>
                </c:pt>
                <c:pt idx="831">
                  <c:v>0</c:v>
                </c:pt>
                <c:pt idx="832">
                  <c:v>0</c:v>
                </c:pt>
                <c:pt idx="833">
                  <c:v>0</c:v>
                </c:pt>
                <c:pt idx="834">
                  <c:v>0</c:v>
                </c:pt>
                <c:pt idx="835">
                  <c:v>0</c:v>
                </c:pt>
                <c:pt idx="836">
                  <c:v>0</c:v>
                </c:pt>
                <c:pt idx="837">
                  <c:v>0</c:v>
                </c:pt>
                <c:pt idx="838">
                  <c:v>0</c:v>
                </c:pt>
                <c:pt idx="839">
                  <c:v>0</c:v>
                </c:pt>
                <c:pt idx="840">
                  <c:v>0</c:v>
                </c:pt>
                <c:pt idx="841">
                  <c:v>0</c:v>
                </c:pt>
                <c:pt idx="842">
                  <c:v>0</c:v>
                </c:pt>
                <c:pt idx="843">
                  <c:v>0</c:v>
                </c:pt>
                <c:pt idx="844">
                  <c:v>0</c:v>
                </c:pt>
                <c:pt idx="845">
                  <c:v>0</c:v>
                </c:pt>
                <c:pt idx="846">
                  <c:v>0</c:v>
                </c:pt>
                <c:pt idx="847">
                  <c:v>0</c:v>
                </c:pt>
                <c:pt idx="848">
                  <c:v>0</c:v>
                </c:pt>
                <c:pt idx="849">
                  <c:v>0</c:v>
                </c:pt>
                <c:pt idx="850">
                  <c:v>0</c:v>
                </c:pt>
                <c:pt idx="851">
                  <c:v>0</c:v>
                </c:pt>
                <c:pt idx="852">
                  <c:v>0</c:v>
                </c:pt>
                <c:pt idx="853">
                  <c:v>0</c:v>
                </c:pt>
                <c:pt idx="854">
                  <c:v>0</c:v>
                </c:pt>
                <c:pt idx="855">
                  <c:v>0</c:v>
                </c:pt>
                <c:pt idx="856">
                  <c:v>0</c:v>
                </c:pt>
                <c:pt idx="857">
                  <c:v>0</c:v>
                </c:pt>
                <c:pt idx="858">
                  <c:v>0</c:v>
                </c:pt>
                <c:pt idx="859">
                  <c:v>0</c:v>
                </c:pt>
                <c:pt idx="860">
                  <c:v>0</c:v>
                </c:pt>
                <c:pt idx="861">
                  <c:v>0</c:v>
                </c:pt>
                <c:pt idx="862">
                  <c:v>0</c:v>
                </c:pt>
                <c:pt idx="863">
                  <c:v>0</c:v>
                </c:pt>
                <c:pt idx="864">
                  <c:v>0</c:v>
                </c:pt>
                <c:pt idx="865">
                  <c:v>0</c:v>
                </c:pt>
                <c:pt idx="866">
                  <c:v>0</c:v>
                </c:pt>
                <c:pt idx="867">
                  <c:v>0</c:v>
                </c:pt>
                <c:pt idx="868">
                  <c:v>0</c:v>
                </c:pt>
                <c:pt idx="869">
                  <c:v>0</c:v>
                </c:pt>
                <c:pt idx="870">
                  <c:v>0</c:v>
                </c:pt>
                <c:pt idx="871">
                  <c:v>0</c:v>
                </c:pt>
                <c:pt idx="872">
                  <c:v>0</c:v>
                </c:pt>
                <c:pt idx="873">
                  <c:v>0</c:v>
                </c:pt>
                <c:pt idx="874">
                  <c:v>0</c:v>
                </c:pt>
                <c:pt idx="875">
                  <c:v>0</c:v>
                </c:pt>
                <c:pt idx="876">
                  <c:v>0</c:v>
                </c:pt>
                <c:pt idx="877">
                  <c:v>0</c:v>
                </c:pt>
                <c:pt idx="878">
                  <c:v>0</c:v>
                </c:pt>
                <c:pt idx="879">
                  <c:v>0</c:v>
                </c:pt>
                <c:pt idx="880">
                  <c:v>0</c:v>
                </c:pt>
                <c:pt idx="881">
                  <c:v>0</c:v>
                </c:pt>
                <c:pt idx="882">
                  <c:v>0</c:v>
                </c:pt>
                <c:pt idx="883">
                  <c:v>0</c:v>
                </c:pt>
                <c:pt idx="884">
                  <c:v>0</c:v>
                </c:pt>
                <c:pt idx="885">
                  <c:v>0</c:v>
                </c:pt>
                <c:pt idx="886">
                  <c:v>0</c:v>
                </c:pt>
                <c:pt idx="887">
                  <c:v>0</c:v>
                </c:pt>
                <c:pt idx="888">
                  <c:v>0</c:v>
                </c:pt>
                <c:pt idx="889">
                  <c:v>0</c:v>
                </c:pt>
                <c:pt idx="890">
                  <c:v>0</c:v>
                </c:pt>
                <c:pt idx="891">
                  <c:v>0</c:v>
                </c:pt>
                <c:pt idx="892">
                  <c:v>0</c:v>
                </c:pt>
                <c:pt idx="893">
                  <c:v>0</c:v>
                </c:pt>
                <c:pt idx="894">
                  <c:v>0</c:v>
                </c:pt>
                <c:pt idx="895">
                  <c:v>0</c:v>
                </c:pt>
                <c:pt idx="896">
                  <c:v>0</c:v>
                </c:pt>
                <c:pt idx="897">
                  <c:v>0</c:v>
                </c:pt>
                <c:pt idx="898">
                  <c:v>0</c:v>
                </c:pt>
                <c:pt idx="899">
                  <c:v>0</c:v>
                </c:pt>
                <c:pt idx="900">
                  <c:v>0</c:v>
                </c:pt>
                <c:pt idx="901">
                  <c:v>0</c:v>
                </c:pt>
                <c:pt idx="902">
                  <c:v>0</c:v>
                </c:pt>
                <c:pt idx="903">
                  <c:v>0</c:v>
                </c:pt>
                <c:pt idx="904">
                  <c:v>0</c:v>
                </c:pt>
                <c:pt idx="905">
                  <c:v>0</c:v>
                </c:pt>
                <c:pt idx="906">
                  <c:v>0</c:v>
                </c:pt>
                <c:pt idx="907">
                  <c:v>0</c:v>
                </c:pt>
                <c:pt idx="908">
                  <c:v>0</c:v>
                </c:pt>
                <c:pt idx="909">
                  <c:v>0</c:v>
                </c:pt>
                <c:pt idx="910">
                  <c:v>0</c:v>
                </c:pt>
                <c:pt idx="911">
                  <c:v>0</c:v>
                </c:pt>
                <c:pt idx="912">
                  <c:v>0</c:v>
                </c:pt>
                <c:pt idx="913">
                  <c:v>0</c:v>
                </c:pt>
                <c:pt idx="914">
                  <c:v>0</c:v>
                </c:pt>
                <c:pt idx="915">
                  <c:v>0</c:v>
                </c:pt>
                <c:pt idx="916">
                  <c:v>0</c:v>
                </c:pt>
                <c:pt idx="917">
                  <c:v>0</c:v>
                </c:pt>
                <c:pt idx="918">
                  <c:v>0</c:v>
                </c:pt>
                <c:pt idx="919">
                  <c:v>0</c:v>
                </c:pt>
                <c:pt idx="920">
                  <c:v>0</c:v>
                </c:pt>
                <c:pt idx="921">
                  <c:v>0</c:v>
                </c:pt>
                <c:pt idx="922">
                  <c:v>0</c:v>
                </c:pt>
                <c:pt idx="923">
                  <c:v>0</c:v>
                </c:pt>
                <c:pt idx="924">
                  <c:v>0</c:v>
                </c:pt>
                <c:pt idx="925">
                  <c:v>0</c:v>
                </c:pt>
                <c:pt idx="926">
                  <c:v>0</c:v>
                </c:pt>
                <c:pt idx="927">
                  <c:v>0</c:v>
                </c:pt>
                <c:pt idx="928">
                  <c:v>0</c:v>
                </c:pt>
                <c:pt idx="929">
                  <c:v>0</c:v>
                </c:pt>
                <c:pt idx="930">
                  <c:v>0</c:v>
                </c:pt>
                <c:pt idx="931">
                  <c:v>0</c:v>
                </c:pt>
                <c:pt idx="932">
                  <c:v>0</c:v>
                </c:pt>
                <c:pt idx="933">
                  <c:v>0</c:v>
                </c:pt>
                <c:pt idx="934">
                  <c:v>0</c:v>
                </c:pt>
                <c:pt idx="935">
                  <c:v>0</c:v>
                </c:pt>
                <c:pt idx="936">
                  <c:v>0</c:v>
                </c:pt>
                <c:pt idx="937">
                  <c:v>0</c:v>
                </c:pt>
                <c:pt idx="938">
                  <c:v>0</c:v>
                </c:pt>
                <c:pt idx="939">
                  <c:v>0</c:v>
                </c:pt>
                <c:pt idx="940">
                  <c:v>0</c:v>
                </c:pt>
                <c:pt idx="941">
                  <c:v>0</c:v>
                </c:pt>
                <c:pt idx="942">
                  <c:v>0</c:v>
                </c:pt>
                <c:pt idx="943">
                  <c:v>0</c:v>
                </c:pt>
                <c:pt idx="944">
                  <c:v>0</c:v>
                </c:pt>
                <c:pt idx="945">
                  <c:v>0</c:v>
                </c:pt>
                <c:pt idx="946">
                  <c:v>0</c:v>
                </c:pt>
                <c:pt idx="947">
                  <c:v>0</c:v>
                </c:pt>
                <c:pt idx="948">
                  <c:v>0</c:v>
                </c:pt>
                <c:pt idx="949">
                  <c:v>0</c:v>
                </c:pt>
                <c:pt idx="950">
                  <c:v>0</c:v>
                </c:pt>
                <c:pt idx="951">
                  <c:v>0</c:v>
                </c:pt>
                <c:pt idx="952">
                  <c:v>0</c:v>
                </c:pt>
                <c:pt idx="953">
                  <c:v>0</c:v>
                </c:pt>
                <c:pt idx="954">
                  <c:v>0</c:v>
                </c:pt>
                <c:pt idx="955">
                  <c:v>0</c:v>
                </c:pt>
                <c:pt idx="956">
                  <c:v>0</c:v>
                </c:pt>
                <c:pt idx="957">
                  <c:v>0</c:v>
                </c:pt>
                <c:pt idx="958">
                  <c:v>0</c:v>
                </c:pt>
                <c:pt idx="959">
                  <c:v>0</c:v>
                </c:pt>
                <c:pt idx="960">
                  <c:v>0</c:v>
                </c:pt>
                <c:pt idx="961">
                  <c:v>0</c:v>
                </c:pt>
                <c:pt idx="962">
                  <c:v>0</c:v>
                </c:pt>
                <c:pt idx="963">
                  <c:v>0</c:v>
                </c:pt>
                <c:pt idx="964">
                  <c:v>0</c:v>
                </c:pt>
                <c:pt idx="965">
                  <c:v>0</c:v>
                </c:pt>
                <c:pt idx="966">
                  <c:v>0</c:v>
                </c:pt>
                <c:pt idx="967">
                  <c:v>0</c:v>
                </c:pt>
                <c:pt idx="968">
                  <c:v>0</c:v>
                </c:pt>
                <c:pt idx="969">
                  <c:v>0</c:v>
                </c:pt>
                <c:pt idx="970">
                  <c:v>0</c:v>
                </c:pt>
                <c:pt idx="971">
                  <c:v>0</c:v>
                </c:pt>
                <c:pt idx="972">
                  <c:v>0</c:v>
                </c:pt>
                <c:pt idx="973">
                  <c:v>0</c:v>
                </c:pt>
                <c:pt idx="974">
                  <c:v>0</c:v>
                </c:pt>
                <c:pt idx="975">
                  <c:v>0</c:v>
                </c:pt>
                <c:pt idx="976">
                  <c:v>0</c:v>
                </c:pt>
                <c:pt idx="977">
                  <c:v>0</c:v>
                </c:pt>
                <c:pt idx="978">
                  <c:v>0</c:v>
                </c:pt>
                <c:pt idx="979">
                  <c:v>0</c:v>
                </c:pt>
                <c:pt idx="980">
                  <c:v>0</c:v>
                </c:pt>
                <c:pt idx="981">
                  <c:v>0</c:v>
                </c:pt>
                <c:pt idx="982">
                  <c:v>0</c:v>
                </c:pt>
                <c:pt idx="983">
                  <c:v>0</c:v>
                </c:pt>
                <c:pt idx="984">
                  <c:v>0</c:v>
                </c:pt>
                <c:pt idx="985">
                  <c:v>0</c:v>
                </c:pt>
                <c:pt idx="986">
                  <c:v>0</c:v>
                </c:pt>
                <c:pt idx="987">
                  <c:v>0</c:v>
                </c:pt>
                <c:pt idx="988">
                  <c:v>0</c:v>
                </c:pt>
                <c:pt idx="989">
                  <c:v>0</c:v>
                </c:pt>
                <c:pt idx="990">
                  <c:v>0</c:v>
                </c:pt>
                <c:pt idx="991">
                  <c:v>0</c:v>
                </c:pt>
                <c:pt idx="992">
                  <c:v>0</c:v>
                </c:pt>
                <c:pt idx="993">
                  <c:v>0</c:v>
                </c:pt>
                <c:pt idx="994">
                  <c:v>0</c:v>
                </c:pt>
                <c:pt idx="995">
                  <c:v>0</c:v>
                </c:pt>
                <c:pt idx="996">
                  <c:v>0</c:v>
                </c:pt>
                <c:pt idx="997">
                  <c:v>0</c:v>
                </c:pt>
                <c:pt idx="998">
                  <c:v>0</c:v>
                </c:pt>
                <c:pt idx="999">
                  <c:v>0</c:v>
                </c:pt>
                <c:pt idx="1000">
                  <c:v>0</c:v>
                </c:pt>
                <c:pt idx="1001">
                  <c:v>0</c:v>
                </c:pt>
                <c:pt idx="1002">
                  <c:v>0</c:v>
                </c:pt>
                <c:pt idx="1003">
                  <c:v>0</c:v>
                </c:pt>
                <c:pt idx="1004">
                  <c:v>0</c:v>
                </c:pt>
                <c:pt idx="1005">
                  <c:v>0</c:v>
                </c:pt>
                <c:pt idx="1006">
                  <c:v>0</c:v>
                </c:pt>
                <c:pt idx="1007">
                  <c:v>0</c:v>
                </c:pt>
                <c:pt idx="1008">
                  <c:v>0</c:v>
                </c:pt>
                <c:pt idx="1009">
                  <c:v>0</c:v>
                </c:pt>
                <c:pt idx="1010">
                  <c:v>0</c:v>
                </c:pt>
                <c:pt idx="1011">
                  <c:v>0</c:v>
                </c:pt>
                <c:pt idx="1012">
                  <c:v>0</c:v>
                </c:pt>
                <c:pt idx="1013">
                  <c:v>0</c:v>
                </c:pt>
                <c:pt idx="1014">
                  <c:v>0</c:v>
                </c:pt>
                <c:pt idx="1015">
                  <c:v>0</c:v>
                </c:pt>
                <c:pt idx="1016">
                  <c:v>0</c:v>
                </c:pt>
                <c:pt idx="1017">
                  <c:v>0</c:v>
                </c:pt>
                <c:pt idx="1018">
                  <c:v>0</c:v>
                </c:pt>
                <c:pt idx="1019">
                  <c:v>0</c:v>
                </c:pt>
                <c:pt idx="1020">
                  <c:v>0</c:v>
                </c:pt>
                <c:pt idx="1021">
                  <c:v>0</c:v>
                </c:pt>
                <c:pt idx="1022">
                  <c:v>0</c:v>
                </c:pt>
                <c:pt idx="1023">
                  <c:v>0</c:v>
                </c:pt>
                <c:pt idx="1024">
                  <c:v>0</c:v>
                </c:pt>
                <c:pt idx="1025">
                  <c:v>0</c:v>
                </c:pt>
                <c:pt idx="1026">
                  <c:v>0</c:v>
                </c:pt>
                <c:pt idx="1027">
                  <c:v>0</c:v>
                </c:pt>
                <c:pt idx="1028">
                  <c:v>0</c:v>
                </c:pt>
                <c:pt idx="1029">
                  <c:v>0</c:v>
                </c:pt>
                <c:pt idx="1030">
                  <c:v>0</c:v>
                </c:pt>
                <c:pt idx="1031">
                  <c:v>0</c:v>
                </c:pt>
                <c:pt idx="1032">
                  <c:v>0</c:v>
                </c:pt>
                <c:pt idx="1033">
                  <c:v>0</c:v>
                </c:pt>
                <c:pt idx="1034">
                  <c:v>0</c:v>
                </c:pt>
                <c:pt idx="1035">
                  <c:v>0</c:v>
                </c:pt>
                <c:pt idx="1036">
                  <c:v>0</c:v>
                </c:pt>
                <c:pt idx="1037">
                  <c:v>0</c:v>
                </c:pt>
                <c:pt idx="1038">
                  <c:v>0</c:v>
                </c:pt>
                <c:pt idx="1039">
                  <c:v>0</c:v>
                </c:pt>
                <c:pt idx="1040">
                  <c:v>0</c:v>
                </c:pt>
                <c:pt idx="1041">
                  <c:v>0</c:v>
                </c:pt>
                <c:pt idx="1042">
                  <c:v>0</c:v>
                </c:pt>
                <c:pt idx="1043">
                  <c:v>0</c:v>
                </c:pt>
                <c:pt idx="1044">
                  <c:v>0</c:v>
                </c:pt>
                <c:pt idx="1045">
                  <c:v>0</c:v>
                </c:pt>
                <c:pt idx="1046">
                  <c:v>0</c:v>
                </c:pt>
                <c:pt idx="1047">
                  <c:v>0</c:v>
                </c:pt>
                <c:pt idx="1048">
                  <c:v>0</c:v>
                </c:pt>
                <c:pt idx="1049">
                  <c:v>0</c:v>
                </c:pt>
                <c:pt idx="1050">
                  <c:v>0</c:v>
                </c:pt>
                <c:pt idx="1051">
                  <c:v>0</c:v>
                </c:pt>
                <c:pt idx="1052">
                  <c:v>0</c:v>
                </c:pt>
                <c:pt idx="1053">
                  <c:v>0</c:v>
                </c:pt>
                <c:pt idx="1054">
                  <c:v>0</c:v>
                </c:pt>
                <c:pt idx="1055">
                  <c:v>0</c:v>
                </c:pt>
                <c:pt idx="1056">
                  <c:v>0</c:v>
                </c:pt>
                <c:pt idx="1057">
                  <c:v>0</c:v>
                </c:pt>
                <c:pt idx="1058">
                  <c:v>0</c:v>
                </c:pt>
                <c:pt idx="1059">
                  <c:v>0</c:v>
                </c:pt>
                <c:pt idx="1060">
                  <c:v>0</c:v>
                </c:pt>
                <c:pt idx="1061">
                  <c:v>0</c:v>
                </c:pt>
                <c:pt idx="1062">
                  <c:v>0</c:v>
                </c:pt>
                <c:pt idx="1063">
                  <c:v>0</c:v>
                </c:pt>
                <c:pt idx="1064">
                  <c:v>0</c:v>
                </c:pt>
                <c:pt idx="1065">
                  <c:v>0</c:v>
                </c:pt>
                <c:pt idx="1066">
                  <c:v>0</c:v>
                </c:pt>
                <c:pt idx="1067">
                  <c:v>0</c:v>
                </c:pt>
                <c:pt idx="1068">
                  <c:v>0</c:v>
                </c:pt>
                <c:pt idx="1069">
                  <c:v>0</c:v>
                </c:pt>
                <c:pt idx="1070">
                  <c:v>0</c:v>
                </c:pt>
                <c:pt idx="1071">
                  <c:v>0</c:v>
                </c:pt>
                <c:pt idx="1072">
                  <c:v>0</c:v>
                </c:pt>
                <c:pt idx="1073">
                  <c:v>0</c:v>
                </c:pt>
                <c:pt idx="1074">
                  <c:v>0</c:v>
                </c:pt>
                <c:pt idx="1075">
                  <c:v>0</c:v>
                </c:pt>
                <c:pt idx="1076">
                  <c:v>0</c:v>
                </c:pt>
                <c:pt idx="1077">
                  <c:v>0</c:v>
                </c:pt>
                <c:pt idx="1078">
                  <c:v>0</c:v>
                </c:pt>
                <c:pt idx="1079">
                  <c:v>0</c:v>
                </c:pt>
                <c:pt idx="1080">
                  <c:v>0</c:v>
                </c:pt>
                <c:pt idx="1081">
                  <c:v>0</c:v>
                </c:pt>
                <c:pt idx="1082">
                  <c:v>0</c:v>
                </c:pt>
                <c:pt idx="1083">
                  <c:v>0</c:v>
                </c:pt>
                <c:pt idx="1084">
                  <c:v>0</c:v>
                </c:pt>
                <c:pt idx="1085">
                  <c:v>0</c:v>
                </c:pt>
                <c:pt idx="1086">
                  <c:v>0</c:v>
                </c:pt>
                <c:pt idx="1087">
                  <c:v>0</c:v>
                </c:pt>
                <c:pt idx="1088">
                  <c:v>0</c:v>
                </c:pt>
                <c:pt idx="1089">
                  <c:v>0</c:v>
                </c:pt>
                <c:pt idx="1090">
                  <c:v>0</c:v>
                </c:pt>
                <c:pt idx="1091">
                  <c:v>0</c:v>
                </c:pt>
                <c:pt idx="1092">
                  <c:v>0</c:v>
                </c:pt>
                <c:pt idx="1093">
                  <c:v>0</c:v>
                </c:pt>
                <c:pt idx="1094">
                  <c:v>0</c:v>
                </c:pt>
                <c:pt idx="1095">
                  <c:v>0</c:v>
                </c:pt>
                <c:pt idx="1096">
                  <c:v>0</c:v>
                </c:pt>
                <c:pt idx="1097">
                  <c:v>0</c:v>
                </c:pt>
                <c:pt idx="1098">
                  <c:v>0</c:v>
                </c:pt>
                <c:pt idx="1099">
                  <c:v>0</c:v>
                </c:pt>
                <c:pt idx="1100">
                  <c:v>0</c:v>
                </c:pt>
                <c:pt idx="1101">
                  <c:v>0</c:v>
                </c:pt>
                <c:pt idx="1102">
                  <c:v>0</c:v>
                </c:pt>
                <c:pt idx="1103">
                  <c:v>0</c:v>
                </c:pt>
                <c:pt idx="1104">
                  <c:v>0</c:v>
                </c:pt>
                <c:pt idx="1105">
                  <c:v>0</c:v>
                </c:pt>
                <c:pt idx="1106">
                  <c:v>0</c:v>
                </c:pt>
                <c:pt idx="1107">
                  <c:v>0</c:v>
                </c:pt>
                <c:pt idx="1108">
                  <c:v>0</c:v>
                </c:pt>
                <c:pt idx="1109">
                  <c:v>0</c:v>
                </c:pt>
                <c:pt idx="1110">
                  <c:v>0</c:v>
                </c:pt>
                <c:pt idx="1111">
                  <c:v>0</c:v>
                </c:pt>
                <c:pt idx="1112">
                  <c:v>0</c:v>
                </c:pt>
                <c:pt idx="1113">
                  <c:v>0</c:v>
                </c:pt>
                <c:pt idx="1114">
                  <c:v>0</c:v>
                </c:pt>
                <c:pt idx="1115">
                  <c:v>0</c:v>
                </c:pt>
                <c:pt idx="1116">
                  <c:v>0</c:v>
                </c:pt>
                <c:pt idx="1117">
                  <c:v>0</c:v>
                </c:pt>
                <c:pt idx="1118">
                  <c:v>0</c:v>
                </c:pt>
                <c:pt idx="1119">
                  <c:v>0</c:v>
                </c:pt>
                <c:pt idx="1120">
                  <c:v>0</c:v>
                </c:pt>
                <c:pt idx="1121">
                  <c:v>0</c:v>
                </c:pt>
                <c:pt idx="1122">
                  <c:v>0</c:v>
                </c:pt>
                <c:pt idx="1123">
                  <c:v>0</c:v>
                </c:pt>
                <c:pt idx="1124">
                  <c:v>0</c:v>
                </c:pt>
                <c:pt idx="1125">
                  <c:v>0</c:v>
                </c:pt>
                <c:pt idx="1126">
                  <c:v>0</c:v>
                </c:pt>
                <c:pt idx="1127">
                  <c:v>0</c:v>
                </c:pt>
                <c:pt idx="1128">
                  <c:v>0</c:v>
                </c:pt>
                <c:pt idx="1129">
                  <c:v>0</c:v>
                </c:pt>
                <c:pt idx="1130">
                  <c:v>0</c:v>
                </c:pt>
                <c:pt idx="1131">
                  <c:v>0</c:v>
                </c:pt>
                <c:pt idx="1132">
                  <c:v>0</c:v>
                </c:pt>
                <c:pt idx="1133">
                  <c:v>0</c:v>
                </c:pt>
                <c:pt idx="1134">
                  <c:v>0</c:v>
                </c:pt>
                <c:pt idx="1135">
                  <c:v>0</c:v>
                </c:pt>
                <c:pt idx="1136">
                  <c:v>0</c:v>
                </c:pt>
                <c:pt idx="1137">
                  <c:v>0</c:v>
                </c:pt>
                <c:pt idx="1138">
                  <c:v>0</c:v>
                </c:pt>
                <c:pt idx="1139">
                  <c:v>0</c:v>
                </c:pt>
                <c:pt idx="1140">
                  <c:v>0</c:v>
                </c:pt>
                <c:pt idx="1141">
                  <c:v>0</c:v>
                </c:pt>
                <c:pt idx="1142">
                  <c:v>0</c:v>
                </c:pt>
                <c:pt idx="1143">
                  <c:v>0</c:v>
                </c:pt>
                <c:pt idx="1144">
                  <c:v>0</c:v>
                </c:pt>
                <c:pt idx="1145">
                  <c:v>0</c:v>
                </c:pt>
                <c:pt idx="1146">
                  <c:v>0</c:v>
                </c:pt>
                <c:pt idx="1147">
                  <c:v>0</c:v>
                </c:pt>
                <c:pt idx="1148">
                  <c:v>0</c:v>
                </c:pt>
                <c:pt idx="1149">
                  <c:v>0</c:v>
                </c:pt>
                <c:pt idx="1150">
                  <c:v>0</c:v>
                </c:pt>
                <c:pt idx="1151">
                  <c:v>0</c:v>
                </c:pt>
                <c:pt idx="1152">
                  <c:v>0</c:v>
                </c:pt>
                <c:pt idx="1153">
                  <c:v>0</c:v>
                </c:pt>
                <c:pt idx="1154">
                  <c:v>0</c:v>
                </c:pt>
                <c:pt idx="1155">
                  <c:v>0</c:v>
                </c:pt>
                <c:pt idx="1156">
                  <c:v>0</c:v>
                </c:pt>
                <c:pt idx="1157">
                  <c:v>0</c:v>
                </c:pt>
                <c:pt idx="1158">
                  <c:v>0</c:v>
                </c:pt>
                <c:pt idx="1159">
                  <c:v>0</c:v>
                </c:pt>
                <c:pt idx="1160">
                  <c:v>0</c:v>
                </c:pt>
                <c:pt idx="1161">
                  <c:v>0</c:v>
                </c:pt>
                <c:pt idx="1162">
                  <c:v>0</c:v>
                </c:pt>
                <c:pt idx="1163">
                  <c:v>0</c:v>
                </c:pt>
                <c:pt idx="1164">
                  <c:v>0</c:v>
                </c:pt>
                <c:pt idx="1165">
                  <c:v>0</c:v>
                </c:pt>
                <c:pt idx="1166">
                  <c:v>0</c:v>
                </c:pt>
                <c:pt idx="1167">
                  <c:v>0</c:v>
                </c:pt>
                <c:pt idx="1168">
                  <c:v>0</c:v>
                </c:pt>
                <c:pt idx="1169">
                  <c:v>0</c:v>
                </c:pt>
                <c:pt idx="1170">
                  <c:v>0</c:v>
                </c:pt>
                <c:pt idx="1171">
                  <c:v>0</c:v>
                </c:pt>
                <c:pt idx="1172">
                  <c:v>0</c:v>
                </c:pt>
                <c:pt idx="1173">
                  <c:v>0</c:v>
                </c:pt>
                <c:pt idx="1174">
                  <c:v>0</c:v>
                </c:pt>
                <c:pt idx="1175">
                  <c:v>0</c:v>
                </c:pt>
                <c:pt idx="1176">
                  <c:v>0</c:v>
                </c:pt>
                <c:pt idx="1177">
                  <c:v>0</c:v>
                </c:pt>
                <c:pt idx="1178">
                  <c:v>0</c:v>
                </c:pt>
                <c:pt idx="1179">
                  <c:v>0</c:v>
                </c:pt>
                <c:pt idx="1180">
                  <c:v>0</c:v>
                </c:pt>
                <c:pt idx="1181">
                  <c:v>0</c:v>
                </c:pt>
                <c:pt idx="1182">
                  <c:v>0</c:v>
                </c:pt>
                <c:pt idx="1183">
                  <c:v>0</c:v>
                </c:pt>
                <c:pt idx="1184">
                  <c:v>0</c:v>
                </c:pt>
                <c:pt idx="1185">
                  <c:v>0</c:v>
                </c:pt>
                <c:pt idx="1186">
                  <c:v>0</c:v>
                </c:pt>
                <c:pt idx="1187">
                  <c:v>0</c:v>
                </c:pt>
                <c:pt idx="1188">
                  <c:v>0</c:v>
                </c:pt>
                <c:pt idx="1189">
                  <c:v>0</c:v>
                </c:pt>
                <c:pt idx="1190">
                  <c:v>0</c:v>
                </c:pt>
                <c:pt idx="1191">
                  <c:v>0</c:v>
                </c:pt>
                <c:pt idx="1192">
                  <c:v>0</c:v>
                </c:pt>
                <c:pt idx="1193">
                  <c:v>0</c:v>
                </c:pt>
                <c:pt idx="1194">
                  <c:v>0</c:v>
                </c:pt>
                <c:pt idx="1195">
                  <c:v>0</c:v>
                </c:pt>
                <c:pt idx="1196">
                  <c:v>0</c:v>
                </c:pt>
                <c:pt idx="1197">
                  <c:v>0</c:v>
                </c:pt>
                <c:pt idx="1198">
                  <c:v>0</c:v>
                </c:pt>
                <c:pt idx="1199">
                  <c:v>0</c:v>
                </c:pt>
                <c:pt idx="1200">
                  <c:v>0</c:v>
                </c:pt>
                <c:pt idx="1201">
                  <c:v>0</c:v>
                </c:pt>
                <c:pt idx="1202">
                  <c:v>0</c:v>
                </c:pt>
                <c:pt idx="1203">
                  <c:v>0</c:v>
                </c:pt>
                <c:pt idx="1204">
                  <c:v>0</c:v>
                </c:pt>
                <c:pt idx="1205">
                  <c:v>0</c:v>
                </c:pt>
                <c:pt idx="1206">
                  <c:v>0</c:v>
                </c:pt>
                <c:pt idx="1207">
                  <c:v>0</c:v>
                </c:pt>
                <c:pt idx="1208">
                  <c:v>0</c:v>
                </c:pt>
                <c:pt idx="1209">
                  <c:v>0</c:v>
                </c:pt>
                <c:pt idx="1210">
                  <c:v>0</c:v>
                </c:pt>
                <c:pt idx="1211">
                  <c:v>0</c:v>
                </c:pt>
                <c:pt idx="1212">
                  <c:v>0</c:v>
                </c:pt>
                <c:pt idx="1213">
                  <c:v>0</c:v>
                </c:pt>
                <c:pt idx="1214">
                  <c:v>0</c:v>
                </c:pt>
                <c:pt idx="1215">
                  <c:v>0</c:v>
                </c:pt>
                <c:pt idx="1216">
                  <c:v>0</c:v>
                </c:pt>
                <c:pt idx="1217">
                  <c:v>0</c:v>
                </c:pt>
                <c:pt idx="1218">
                  <c:v>0</c:v>
                </c:pt>
                <c:pt idx="1219">
                  <c:v>0</c:v>
                </c:pt>
                <c:pt idx="1220">
                  <c:v>0</c:v>
                </c:pt>
                <c:pt idx="1221">
                  <c:v>0</c:v>
                </c:pt>
                <c:pt idx="1222">
                  <c:v>0</c:v>
                </c:pt>
                <c:pt idx="1223">
                  <c:v>0</c:v>
                </c:pt>
                <c:pt idx="1224">
                  <c:v>0</c:v>
                </c:pt>
                <c:pt idx="1225">
                  <c:v>0</c:v>
                </c:pt>
                <c:pt idx="1226">
                  <c:v>0</c:v>
                </c:pt>
                <c:pt idx="1227">
                  <c:v>0</c:v>
                </c:pt>
                <c:pt idx="1228">
                  <c:v>0</c:v>
                </c:pt>
                <c:pt idx="1229">
                  <c:v>0</c:v>
                </c:pt>
                <c:pt idx="1230">
                  <c:v>0</c:v>
                </c:pt>
                <c:pt idx="1231">
                  <c:v>0</c:v>
                </c:pt>
                <c:pt idx="1232">
                  <c:v>0</c:v>
                </c:pt>
                <c:pt idx="1233">
                  <c:v>0</c:v>
                </c:pt>
                <c:pt idx="1234">
                  <c:v>0</c:v>
                </c:pt>
                <c:pt idx="1235">
                  <c:v>0</c:v>
                </c:pt>
                <c:pt idx="1236">
                  <c:v>0</c:v>
                </c:pt>
                <c:pt idx="1237">
                  <c:v>0</c:v>
                </c:pt>
                <c:pt idx="1238">
                  <c:v>0</c:v>
                </c:pt>
                <c:pt idx="1239">
                  <c:v>0</c:v>
                </c:pt>
                <c:pt idx="1240">
                  <c:v>0</c:v>
                </c:pt>
                <c:pt idx="1241">
                  <c:v>0</c:v>
                </c:pt>
                <c:pt idx="1242">
                  <c:v>0</c:v>
                </c:pt>
                <c:pt idx="1243">
                  <c:v>0</c:v>
                </c:pt>
                <c:pt idx="1244">
                  <c:v>0</c:v>
                </c:pt>
                <c:pt idx="1245">
                  <c:v>0</c:v>
                </c:pt>
                <c:pt idx="1246">
                  <c:v>0</c:v>
                </c:pt>
                <c:pt idx="1247">
                  <c:v>0</c:v>
                </c:pt>
                <c:pt idx="1248">
                  <c:v>0</c:v>
                </c:pt>
                <c:pt idx="1249">
                  <c:v>0</c:v>
                </c:pt>
                <c:pt idx="1250">
                  <c:v>0</c:v>
                </c:pt>
                <c:pt idx="1251">
                  <c:v>0</c:v>
                </c:pt>
                <c:pt idx="1252">
                  <c:v>0</c:v>
                </c:pt>
                <c:pt idx="1253">
                  <c:v>0</c:v>
                </c:pt>
                <c:pt idx="1254">
                  <c:v>0</c:v>
                </c:pt>
                <c:pt idx="1255">
                  <c:v>0</c:v>
                </c:pt>
                <c:pt idx="1256">
                  <c:v>0</c:v>
                </c:pt>
                <c:pt idx="1257">
                  <c:v>0</c:v>
                </c:pt>
                <c:pt idx="1258">
                  <c:v>0</c:v>
                </c:pt>
                <c:pt idx="1259">
                  <c:v>0</c:v>
                </c:pt>
                <c:pt idx="1260">
                  <c:v>0</c:v>
                </c:pt>
                <c:pt idx="1261">
                  <c:v>0</c:v>
                </c:pt>
                <c:pt idx="1262">
                  <c:v>0</c:v>
                </c:pt>
                <c:pt idx="1263">
                  <c:v>0</c:v>
                </c:pt>
                <c:pt idx="1264">
                  <c:v>0</c:v>
                </c:pt>
                <c:pt idx="1265">
                  <c:v>0</c:v>
                </c:pt>
                <c:pt idx="1266">
                  <c:v>0</c:v>
                </c:pt>
                <c:pt idx="1267">
                  <c:v>0</c:v>
                </c:pt>
                <c:pt idx="1268">
                  <c:v>0</c:v>
                </c:pt>
                <c:pt idx="1269">
                  <c:v>0</c:v>
                </c:pt>
                <c:pt idx="1270">
                  <c:v>0</c:v>
                </c:pt>
                <c:pt idx="1271">
                  <c:v>0</c:v>
                </c:pt>
                <c:pt idx="1272">
                  <c:v>0</c:v>
                </c:pt>
                <c:pt idx="1273">
                  <c:v>0</c:v>
                </c:pt>
                <c:pt idx="1274">
                  <c:v>0</c:v>
                </c:pt>
                <c:pt idx="1275">
                  <c:v>0</c:v>
                </c:pt>
                <c:pt idx="1276">
                  <c:v>0</c:v>
                </c:pt>
                <c:pt idx="1277">
                  <c:v>0</c:v>
                </c:pt>
                <c:pt idx="1278">
                  <c:v>0</c:v>
                </c:pt>
                <c:pt idx="1279">
                  <c:v>0</c:v>
                </c:pt>
                <c:pt idx="1280">
                  <c:v>0</c:v>
                </c:pt>
                <c:pt idx="1281">
                  <c:v>0</c:v>
                </c:pt>
                <c:pt idx="1282">
                  <c:v>0</c:v>
                </c:pt>
                <c:pt idx="1283">
                  <c:v>0</c:v>
                </c:pt>
                <c:pt idx="1284">
                  <c:v>0</c:v>
                </c:pt>
                <c:pt idx="1285">
                  <c:v>0</c:v>
                </c:pt>
                <c:pt idx="1286">
                  <c:v>0</c:v>
                </c:pt>
                <c:pt idx="1287">
                  <c:v>0</c:v>
                </c:pt>
                <c:pt idx="1288">
                  <c:v>0</c:v>
                </c:pt>
                <c:pt idx="1289">
                  <c:v>0</c:v>
                </c:pt>
                <c:pt idx="1290">
                  <c:v>0</c:v>
                </c:pt>
                <c:pt idx="1291">
                  <c:v>0</c:v>
                </c:pt>
                <c:pt idx="1292">
                  <c:v>0</c:v>
                </c:pt>
                <c:pt idx="1293">
                  <c:v>0</c:v>
                </c:pt>
                <c:pt idx="1294">
                  <c:v>0</c:v>
                </c:pt>
                <c:pt idx="1295">
                  <c:v>0</c:v>
                </c:pt>
                <c:pt idx="1296">
                  <c:v>0</c:v>
                </c:pt>
                <c:pt idx="1297">
                  <c:v>0</c:v>
                </c:pt>
                <c:pt idx="1298">
                  <c:v>0</c:v>
                </c:pt>
                <c:pt idx="1299">
                  <c:v>0</c:v>
                </c:pt>
                <c:pt idx="1300">
                  <c:v>0</c:v>
                </c:pt>
                <c:pt idx="1301">
                  <c:v>0</c:v>
                </c:pt>
                <c:pt idx="1302">
                  <c:v>0</c:v>
                </c:pt>
                <c:pt idx="1303">
                  <c:v>0</c:v>
                </c:pt>
                <c:pt idx="1304">
                  <c:v>0</c:v>
                </c:pt>
                <c:pt idx="1305">
                  <c:v>0</c:v>
                </c:pt>
                <c:pt idx="1306">
                  <c:v>0</c:v>
                </c:pt>
                <c:pt idx="1307">
                  <c:v>0</c:v>
                </c:pt>
                <c:pt idx="1308">
                  <c:v>0</c:v>
                </c:pt>
                <c:pt idx="1309">
                  <c:v>0</c:v>
                </c:pt>
                <c:pt idx="1310">
                  <c:v>0</c:v>
                </c:pt>
                <c:pt idx="1311">
                  <c:v>0</c:v>
                </c:pt>
                <c:pt idx="1312">
                  <c:v>0</c:v>
                </c:pt>
                <c:pt idx="1313">
                  <c:v>0</c:v>
                </c:pt>
                <c:pt idx="1314">
                  <c:v>0</c:v>
                </c:pt>
                <c:pt idx="1315">
                  <c:v>0</c:v>
                </c:pt>
                <c:pt idx="1316">
                  <c:v>0</c:v>
                </c:pt>
                <c:pt idx="1317">
                  <c:v>0</c:v>
                </c:pt>
                <c:pt idx="1318">
                  <c:v>0</c:v>
                </c:pt>
                <c:pt idx="1319">
                  <c:v>0</c:v>
                </c:pt>
                <c:pt idx="1320">
                  <c:v>0</c:v>
                </c:pt>
                <c:pt idx="1321">
                  <c:v>0</c:v>
                </c:pt>
                <c:pt idx="1322">
                  <c:v>0</c:v>
                </c:pt>
                <c:pt idx="1323">
                  <c:v>0</c:v>
                </c:pt>
                <c:pt idx="1324">
                  <c:v>0</c:v>
                </c:pt>
                <c:pt idx="1325">
                  <c:v>0</c:v>
                </c:pt>
                <c:pt idx="1326">
                  <c:v>0</c:v>
                </c:pt>
                <c:pt idx="1327">
                  <c:v>0</c:v>
                </c:pt>
                <c:pt idx="1328">
                  <c:v>0</c:v>
                </c:pt>
                <c:pt idx="1329">
                  <c:v>0</c:v>
                </c:pt>
                <c:pt idx="1330">
                  <c:v>0</c:v>
                </c:pt>
                <c:pt idx="1331">
                  <c:v>0</c:v>
                </c:pt>
                <c:pt idx="1332">
                  <c:v>0</c:v>
                </c:pt>
                <c:pt idx="1333">
                  <c:v>0</c:v>
                </c:pt>
                <c:pt idx="1334">
                  <c:v>0</c:v>
                </c:pt>
                <c:pt idx="1335">
                  <c:v>0</c:v>
                </c:pt>
                <c:pt idx="1336">
                  <c:v>0</c:v>
                </c:pt>
                <c:pt idx="1337">
                  <c:v>0</c:v>
                </c:pt>
                <c:pt idx="1338">
                  <c:v>0</c:v>
                </c:pt>
                <c:pt idx="1339">
                  <c:v>0</c:v>
                </c:pt>
                <c:pt idx="1340">
                  <c:v>0</c:v>
                </c:pt>
                <c:pt idx="1341">
                  <c:v>0</c:v>
                </c:pt>
                <c:pt idx="1342">
                  <c:v>0</c:v>
                </c:pt>
                <c:pt idx="1343">
                  <c:v>0</c:v>
                </c:pt>
                <c:pt idx="1344">
                  <c:v>0</c:v>
                </c:pt>
                <c:pt idx="1345">
                  <c:v>0</c:v>
                </c:pt>
                <c:pt idx="1346">
                  <c:v>0</c:v>
                </c:pt>
                <c:pt idx="1347">
                  <c:v>0</c:v>
                </c:pt>
                <c:pt idx="1348">
                  <c:v>0</c:v>
                </c:pt>
                <c:pt idx="1349">
                  <c:v>0</c:v>
                </c:pt>
                <c:pt idx="1350">
                  <c:v>0</c:v>
                </c:pt>
                <c:pt idx="1351">
                  <c:v>0</c:v>
                </c:pt>
                <c:pt idx="1352">
                  <c:v>0</c:v>
                </c:pt>
                <c:pt idx="1353">
                  <c:v>0</c:v>
                </c:pt>
                <c:pt idx="1354">
                  <c:v>0</c:v>
                </c:pt>
                <c:pt idx="1355">
                  <c:v>0</c:v>
                </c:pt>
                <c:pt idx="1356">
                  <c:v>0</c:v>
                </c:pt>
                <c:pt idx="1357">
                  <c:v>0</c:v>
                </c:pt>
                <c:pt idx="1358">
                  <c:v>0</c:v>
                </c:pt>
                <c:pt idx="1359">
                  <c:v>0</c:v>
                </c:pt>
                <c:pt idx="1360">
                  <c:v>0</c:v>
                </c:pt>
                <c:pt idx="1361">
                  <c:v>0</c:v>
                </c:pt>
                <c:pt idx="1362">
                  <c:v>0</c:v>
                </c:pt>
                <c:pt idx="1363">
                  <c:v>0</c:v>
                </c:pt>
                <c:pt idx="1364">
                  <c:v>0</c:v>
                </c:pt>
                <c:pt idx="1365">
                  <c:v>0</c:v>
                </c:pt>
                <c:pt idx="1366">
                  <c:v>0</c:v>
                </c:pt>
                <c:pt idx="1367">
                  <c:v>0</c:v>
                </c:pt>
                <c:pt idx="1368">
                  <c:v>0</c:v>
                </c:pt>
                <c:pt idx="1369">
                  <c:v>0</c:v>
                </c:pt>
                <c:pt idx="1370">
                  <c:v>0</c:v>
                </c:pt>
                <c:pt idx="1371">
                  <c:v>0</c:v>
                </c:pt>
                <c:pt idx="1372">
                  <c:v>0</c:v>
                </c:pt>
                <c:pt idx="1373">
                  <c:v>0</c:v>
                </c:pt>
                <c:pt idx="1374">
                  <c:v>0</c:v>
                </c:pt>
                <c:pt idx="1375">
                  <c:v>0</c:v>
                </c:pt>
                <c:pt idx="1376">
                  <c:v>0</c:v>
                </c:pt>
                <c:pt idx="1377">
                  <c:v>0</c:v>
                </c:pt>
                <c:pt idx="1378">
                  <c:v>0</c:v>
                </c:pt>
                <c:pt idx="1379">
                  <c:v>0</c:v>
                </c:pt>
                <c:pt idx="1380">
                  <c:v>0</c:v>
                </c:pt>
                <c:pt idx="1381">
                  <c:v>0</c:v>
                </c:pt>
                <c:pt idx="1382">
                  <c:v>0</c:v>
                </c:pt>
                <c:pt idx="1383">
                  <c:v>0</c:v>
                </c:pt>
                <c:pt idx="1384">
                  <c:v>0</c:v>
                </c:pt>
                <c:pt idx="1385">
                  <c:v>0</c:v>
                </c:pt>
                <c:pt idx="1386">
                  <c:v>0</c:v>
                </c:pt>
                <c:pt idx="1387">
                  <c:v>0</c:v>
                </c:pt>
                <c:pt idx="1388">
                  <c:v>0</c:v>
                </c:pt>
                <c:pt idx="1389">
                  <c:v>0</c:v>
                </c:pt>
                <c:pt idx="1390">
                  <c:v>0</c:v>
                </c:pt>
                <c:pt idx="1391">
                  <c:v>0</c:v>
                </c:pt>
                <c:pt idx="1392">
                  <c:v>0</c:v>
                </c:pt>
                <c:pt idx="1393">
                  <c:v>0</c:v>
                </c:pt>
                <c:pt idx="1394">
                  <c:v>0</c:v>
                </c:pt>
                <c:pt idx="1395">
                  <c:v>0</c:v>
                </c:pt>
                <c:pt idx="1396">
                  <c:v>0</c:v>
                </c:pt>
                <c:pt idx="1397">
                  <c:v>0</c:v>
                </c:pt>
                <c:pt idx="1398">
                  <c:v>0</c:v>
                </c:pt>
                <c:pt idx="1399">
                  <c:v>0</c:v>
                </c:pt>
                <c:pt idx="1400">
                  <c:v>0</c:v>
                </c:pt>
                <c:pt idx="1401">
                  <c:v>0</c:v>
                </c:pt>
                <c:pt idx="1402">
                  <c:v>0</c:v>
                </c:pt>
                <c:pt idx="1403">
                  <c:v>0</c:v>
                </c:pt>
                <c:pt idx="1404">
                  <c:v>0</c:v>
                </c:pt>
                <c:pt idx="1405">
                  <c:v>0</c:v>
                </c:pt>
                <c:pt idx="1406">
                  <c:v>0</c:v>
                </c:pt>
                <c:pt idx="1407">
                  <c:v>0</c:v>
                </c:pt>
                <c:pt idx="1408">
                  <c:v>0</c:v>
                </c:pt>
                <c:pt idx="1409">
                  <c:v>0</c:v>
                </c:pt>
                <c:pt idx="1410">
                  <c:v>0</c:v>
                </c:pt>
                <c:pt idx="1411">
                  <c:v>0</c:v>
                </c:pt>
                <c:pt idx="1412">
                  <c:v>0</c:v>
                </c:pt>
                <c:pt idx="1413">
                  <c:v>0</c:v>
                </c:pt>
                <c:pt idx="1414">
                  <c:v>0</c:v>
                </c:pt>
                <c:pt idx="1415">
                  <c:v>0</c:v>
                </c:pt>
                <c:pt idx="1416">
                  <c:v>0</c:v>
                </c:pt>
                <c:pt idx="1417">
                  <c:v>0</c:v>
                </c:pt>
                <c:pt idx="1418">
                  <c:v>0</c:v>
                </c:pt>
                <c:pt idx="1419">
                  <c:v>0</c:v>
                </c:pt>
                <c:pt idx="1420">
                  <c:v>0</c:v>
                </c:pt>
                <c:pt idx="1421">
                  <c:v>0</c:v>
                </c:pt>
                <c:pt idx="1422">
                  <c:v>0</c:v>
                </c:pt>
                <c:pt idx="1423">
                  <c:v>0</c:v>
                </c:pt>
                <c:pt idx="1424">
                  <c:v>0</c:v>
                </c:pt>
                <c:pt idx="1425">
                  <c:v>0</c:v>
                </c:pt>
                <c:pt idx="1426">
                  <c:v>0</c:v>
                </c:pt>
                <c:pt idx="1427">
                  <c:v>0</c:v>
                </c:pt>
                <c:pt idx="1428">
                  <c:v>0</c:v>
                </c:pt>
                <c:pt idx="1429">
                  <c:v>0</c:v>
                </c:pt>
                <c:pt idx="1430">
                  <c:v>0</c:v>
                </c:pt>
                <c:pt idx="1431">
                  <c:v>0</c:v>
                </c:pt>
                <c:pt idx="1432">
                  <c:v>0</c:v>
                </c:pt>
                <c:pt idx="1433">
                  <c:v>0</c:v>
                </c:pt>
                <c:pt idx="1434">
                  <c:v>0</c:v>
                </c:pt>
                <c:pt idx="1435">
                  <c:v>0</c:v>
                </c:pt>
                <c:pt idx="1436">
                  <c:v>0</c:v>
                </c:pt>
                <c:pt idx="1437">
                  <c:v>0</c:v>
                </c:pt>
                <c:pt idx="1438">
                  <c:v>0</c:v>
                </c:pt>
                <c:pt idx="1439">
                  <c:v>0</c:v>
                </c:pt>
                <c:pt idx="1440">
                  <c:v>0</c:v>
                </c:pt>
                <c:pt idx="1441">
                  <c:v>0</c:v>
                </c:pt>
                <c:pt idx="1442">
                  <c:v>0</c:v>
                </c:pt>
                <c:pt idx="1443">
                  <c:v>0</c:v>
                </c:pt>
                <c:pt idx="1444">
                  <c:v>0</c:v>
                </c:pt>
                <c:pt idx="1445">
                  <c:v>0</c:v>
                </c:pt>
                <c:pt idx="1446">
                  <c:v>0</c:v>
                </c:pt>
                <c:pt idx="1447">
                  <c:v>0</c:v>
                </c:pt>
                <c:pt idx="1448">
                  <c:v>0</c:v>
                </c:pt>
                <c:pt idx="1449">
                  <c:v>0</c:v>
                </c:pt>
                <c:pt idx="1450">
                  <c:v>0</c:v>
                </c:pt>
                <c:pt idx="1451">
                  <c:v>0</c:v>
                </c:pt>
                <c:pt idx="1452">
                  <c:v>0</c:v>
                </c:pt>
                <c:pt idx="1453">
                  <c:v>0</c:v>
                </c:pt>
                <c:pt idx="1454">
                  <c:v>0</c:v>
                </c:pt>
                <c:pt idx="1455">
                  <c:v>0</c:v>
                </c:pt>
                <c:pt idx="1456">
                  <c:v>0</c:v>
                </c:pt>
                <c:pt idx="1457">
                  <c:v>0</c:v>
                </c:pt>
                <c:pt idx="1458">
                  <c:v>0</c:v>
                </c:pt>
                <c:pt idx="1459">
                  <c:v>0</c:v>
                </c:pt>
                <c:pt idx="1460">
                  <c:v>0</c:v>
                </c:pt>
                <c:pt idx="1461">
                  <c:v>0</c:v>
                </c:pt>
                <c:pt idx="1462">
                  <c:v>0</c:v>
                </c:pt>
                <c:pt idx="1463">
                  <c:v>0</c:v>
                </c:pt>
                <c:pt idx="1464">
                  <c:v>0</c:v>
                </c:pt>
                <c:pt idx="1465">
                  <c:v>0</c:v>
                </c:pt>
                <c:pt idx="1466">
                  <c:v>0</c:v>
                </c:pt>
                <c:pt idx="1467">
                  <c:v>0</c:v>
                </c:pt>
                <c:pt idx="1468">
                  <c:v>0</c:v>
                </c:pt>
                <c:pt idx="1469">
                  <c:v>0</c:v>
                </c:pt>
                <c:pt idx="1470">
                  <c:v>0</c:v>
                </c:pt>
                <c:pt idx="1471">
                  <c:v>0</c:v>
                </c:pt>
                <c:pt idx="1472">
                  <c:v>0</c:v>
                </c:pt>
                <c:pt idx="1473">
                  <c:v>0</c:v>
                </c:pt>
                <c:pt idx="1474">
                  <c:v>0</c:v>
                </c:pt>
                <c:pt idx="1475">
                  <c:v>0</c:v>
                </c:pt>
                <c:pt idx="1476">
                  <c:v>0</c:v>
                </c:pt>
                <c:pt idx="1477">
                  <c:v>0</c:v>
                </c:pt>
                <c:pt idx="1478">
                  <c:v>0</c:v>
                </c:pt>
                <c:pt idx="1479">
                  <c:v>0</c:v>
                </c:pt>
                <c:pt idx="1480">
                  <c:v>0</c:v>
                </c:pt>
                <c:pt idx="1481">
                  <c:v>0</c:v>
                </c:pt>
                <c:pt idx="1482">
                  <c:v>0</c:v>
                </c:pt>
                <c:pt idx="1483">
                  <c:v>0</c:v>
                </c:pt>
                <c:pt idx="1484">
                  <c:v>0</c:v>
                </c:pt>
                <c:pt idx="1485">
                  <c:v>0</c:v>
                </c:pt>
                <c:pt idx="1486">
                  <c:v>0</c:v>
                </c:pt>
                <c:pt idx="1487">
                  <c:v>0</c:v>
                </c:pt>
                <c:pt idx="1488">
                  <c:v>0</c:v>
                </c:pt>
                <c:pt idx="1489">
                  <c:v>0</c:v>
                </c:pt>
                <c:pt idx="1490">
                  <c:v>0</c:v>
                </c:pt>
                <c:pt idx="1491">
                  <c:v>0</c:v>
                </c:pt>
                <c:pt idx="1492">
                  <c:v>0</c:v>
                </c:pt>
                <c:pt idx="1493">
                  <c:v>0</c:v>
                </c:pt>
                <c:pt idx="1494">
                  <c:v>0</c:v>
                </c:pt>
                <c:pt idx="1495">
                  <c:v>0</c:v>
                </c:pt>
                <c:pt idx="1496">
                  <c:v>0</c:v>
                </c:pt>
                <c:pt idx="1497">
                  <c:v>0</c:v>
                </c:pt>
                <c:pt idx="1498">
                  <c:v>0</c:v>
                </c:pt>
                <c:pt idx="1499">
                  <c:v>0</c:v>
                </c:pt>
                <c:pt idx="1500">
                  <c:v>0</c:v>
                </c:pt>
                <c:pt idx="1501">
                  <c:v>0</c:v>
                </c:pt>
                <c:pt idx="1502">
                  <c:v>0</c:v>
                </c:pt>
                <c:pt idx="1503">
                  <c:v>0</c:v>
                </c:pt>
                <c:pt idx="1504">
                  <c:v>0</c:v>
                </c:pt>
                <c:pt idx="1505">
                  <c:v>0</c:v>
                </c:pt>
                <c:pt idx="1506">
                  <c:v>0</c:v>
                </c:pt>
                <c:pt idx="1507">
                  <c:v>0</c:v>
                </c:pt>
                <c:pt idx="1508">
                  <c:v>0</c:v>
                </c:pt>
                <c:pt idx="1509">
                  <c:v>0</c:v>
                </c:pt>
                <c:pt idx="1510">
                  <c:v>0</c:v>
                </c:pt>
                <c:pt idx="1511">
                  <c:v>0</c:v>
                </c:pt>
                <c:pt idx="1512">
                  <c:v>0</c:v>
                </c:pt>
                <c:pt idx="1513">
                  <c:v>0</c:v>
                </c:pt>
                <c:pt idx="1514">
                  <c:v>0</c:v>
                </c:pt>
                <c:pt idx="1515">
                  <c:v>0</c:v>
                </c:pt>
                <c:pt idx="1516">
                  <c:v>0</c:v>
                </c:pt>
                <c:pt idx="1517">
                  <c:v>0</c:v>
                </c:pt>
                <c:pt idx="1518">
                  <c:v>0</c:v>
                </c:pt>
                <c:pt idx="1519">
                  <c:v>0</c:v>
                </c:pt>
                <c:pt idx="1520">
                  <c:v>0</c:v>
                </c:pt>
                <c:pt idx="1521">
                  <c:v>0</c:v>
                </c:pt>
                <c:pt idx="1522">
                  <c:v>0</c:v>
                </c:pt>
                <c:pt idx="1523">
                  <c:v>0</c:v>
                </c:pt>
                <c:pt idx="1524">
                  <c:v>0</c:v>
                </c:pt>
                <c:pt idx="1525">
                  <c:v>0</c:v>
                </c:pt>
                <c:pt idx="1526">
                  <c:v>0</c:v>
                </c:pt>
                <c:pt idx="1527">
                  <c:v>0</c:v>
                </c:pt>
                <c:pt idx="1528">
                  <c:v>0</c:v>
                </c:pt>
                <c:pt idx="1529">
                  <c:v>0</c:v>
                </c:pt>
                <c:pt idx="1530">
                  <c:v>0</c:v>
                </c:pt>
                <c:pt idx="1531">
                  <c:v>0</c:v>
                </c:pt>
                <c:pt idx="1532">
                  <c:v>0</c:v>
                </c:pt>
                <c:pt idx="1533">
                  <c:v>0</c:v>
                </c:pt>
                <c:pt idx="1534">
                  <c:v>0</c:v>
                </c:pt>
                <c:pt idx="1535">
                  <c:v>0</c:v>
                </c:pt>
                <c:pt idx="1536">
                  <c:v>0</c:v>
                </c:pt>
                <c:pt idx="1537">
                  <c:v>0</c:v>
                </c:pt>
                <c:pt idx="1538">
                  <c:v>0</c:v>
                </c:pt>
                <c:pt idx="1539">
                  <c:v>0</c:v>
                </c:pt>
                <c:pt idx="1540">
                  <c:v>0</c:v>
                </c:pt>
                <c:pt idx="1541">
                  <c:v>0</c:v>
                </c:pt>
                <c:pt idx="1542">
                  <c:v>0</c:v>
                </c:pt>
                <c:pt idx="1543">
                  <c:v>0</c:v>
                </c:pt>
                <c:pt idx="1544">
                  <c:v>0</c:v>
                </c:pt>
                <c:pt idx="1545">
                  <c:v>0</c:v>
                </c:pt>
                <c:pt idx="1546">
                  <c:v>0</c:v>
                </c:pt>
                <c:pt idx="1547">
                  <c:v>0</c:v>
                </c:pt>
                <c:pt idx="1548">
                  <c:v>0</c:v>
                </c:pt>
                <c:pt idx="1549">
                  <c:v>0</c:v>
                </c:pt>
                <c:pt idx="1550">
                  <c:v>0</c:v>
                </c:pt>
                <c:pt idx="1551">
                  <c:v>0</c:v>
                </c:pt>
                <c:pt idx="1552">
                  <c:v>0</c:v>
                </c:pt>
                <c:pt idx="1553">
                  <c:v>0</c:v>
                </c:pt>
                <c:pt idx="1554">
                  <c:v>0</c:v>
                </c:pt>
                <c:pt idx="1555">
                  <c:v>0</c:v>
                </c:pt>
                <c:pt idx="1556">
                  <c:v>0</c:v>
                </c:pt>
                <c:pt idx="1557">
                  <c:v>0</c:v>
                </c:pt>
                <c:pt idx="1558">
                  <c:v>0</c:v>
                </c:pt>
                <c:pt idx="1559">
                  <c:v>0</c:v>
                </c:pt>
                <c:pt idx="1560">
                  <c:v>0</c:v>
                </c:pt>
                <c:pt idx="1561">
                  <c:v>0</c:v>
                </c:pt>
                <c:pt idx="1562">
                  <c:v>0</c:v>
                </c:pt>
                <c:pt idx="1563">
                  <c:v>0</c:v>
                </c:pt>
                <c:pt idx="1564">
                  <c:v>0</c:v>
                </c:pt>
                <c:pt idx="1565">
                  <c:v>0</c:v>
                </c:pt>
                <c:pt idx="1566">
                  <c:v>0</c:v>
                </c:pt>
                <c:pt idx="1567">
                  <c:v>0</c:v>
                </c:pt>
                <c:pt idx="1568">
                  <c:v>0</c:v>
                </c:pt>
                <c:pt idx="1569">
                  <c:v>0</c:v>
                </c:pt>
                <c:pt idx="1570">
                  <c:v>0</c:v>
                </c:pt>
                <c:pt idx="1571">
                  <c:v>0</c:v>
                </c:pt>
                <c:pt idx="1572">
                  <c:v>0</c:v>
                </c:pt>
                <c:pt idx="1573">
                  <c:v>0</c:v>
                </c:pt>
                <c:pt idx="1574">
                  <c:v>0</c:v>
                </c:pt>
                <c:pt idx="1575">
                  <c:v>0</c:v>
                </c:pt>
                <c:pt idx="1576">
                  <c:v>0</c:v>
                </c:pt>
                <c:pt idx="1577">
                  <c:v>0</c:v>
                </c:pt>
                <c:pt idx="1578">
                  <c:v>0</c:v>
                </c:pt>
                <c:pt idx="1579">
                  <c:v>0</c:v>
                </c:pt>
                <c:pt idx="1580">
                  <c:v>0</c:v>
                </c:pt>
                <c:pt idx="1581">
                  <c:v>0</c:v>
                </c:pt>
                <c:pt idx="1582">
                  <c:v>0</c:v>
                </c:pt>
                <c:pt idx="1583">
                  <c:v>0</c:v>
                </c:pt>
                <c:pt idx="1584">
                  <c:v>0</c:v>
                </c:pt>
                <c:pt idx="1585">
                  <c:v>0</c:v>
                </c:pt>
                <c:pt idx="1586">
                  <c:v>0</c:v>
                </c:pt>
                <c:pt idx="1587">
                  <c:v>0</c:v>
                </c:pt>
                <c:pt idx="1588">
                  <c:v>0</c:v>
                </c:pt>
                <c:pt idx="1589">
                  <c:v>0</c:v>
                </c:pt>
                <c:pt idx="1590">
                  <c:v>0</c:v>
                </c:pt>
                <c:pt idx="1591">
                  <c:v>0</c:v>
                </c:pt>
                <c:pt idx="1592">
                  <c:v>0</c:v>
                </c:pt>
                <c:pt idx="1593">
                  <c:v>0</c:v>
                </c:pt>
                <c:pt idx="1594">
                  <c:v>0</c:v>
                </c:pt>
                <c:pt idx="1595">
                  <c:v>0</c:v>
                </c:pt>
                <c:pt idx="1596">
                  <c:v>0</c:v>
                </c:pt>
                <c:pt idx="1597">
                  <c:v>0</c:v>
                </c:pt>
                <c:pt idx="1598">
                  <c:v>0</c:v>
                </c:pt>
                <c:pt idx="1599">
                  <c:v>0</c:v>
                </c:pt>
                <c:pt idx="1600">
                  <c:v>0</c:v>
                </c:pt>
                <c:pt idx="1601">
                  <c:v>0</c:v>
                </c:pt>
                <c:pt idx="1602">
                  <c:v>0</c:v>
                </c:pt>
                <c:pt idx="1603">
                  <c:v>0</c:v>
                </c:pt>
                <c:pt idx="1604">
                  <c:v>0</c:v>
                </c:pt>
                <c:pt idx="1605">
                  <c:v>0</c:v>
                </c:pt>
                <c:pt idx="1606">
                  <c:v>0</c:v>
                </c:pt>
                <c:pt idx="1607">
                  <c:v>0</c:v>
                </c:pt>
                <c:pt idx="1608">
                  <c:v>0</c:v>
                </c:pt>
                <c:pt idx="1609">
                  <c:v>0</c:v>
                </c:pt>
                <c:pt idx="1610">
                  <c:v>0</c:v>
                </c:pt>
                <c:pt idx="1611">
                  <c:v>0</c:v>
                </c:pt>
                <c:pt idx="1612">
                  <c:v>0</c:v>
                </c:pt>
                <c:pt idx="1613">
                  <c:v>0</c:v>
                </c:pt>
                <c:pt idx="1614">
                  <c:v>0</c:v>
                </c:pt>
                <c:pt idx="1615">
                  <c:v>0</c:v>
                </c:pt>
                <c:pt idx="1616">
                  <c:v>0</c:v>
                </c:pt>
                <c:pt idx="1617">
                  <c:v>0</c:v>
                </c:pt>
                <c:pt idx="1618">
                  <c:v>0</c:v>
                </c:pt>
                <c:pt idx="1619">
                  <c:v>0</c:v>
                </c:pt>
                <c:pt idx="1620">
                  <c:v>0</c:v>
                </c:pt>
                <c:pt idx="1621">
                  <c:v>0</c:v>
                </c:pt>
                <c:pt idx="1622">
                  <c:v>0</c:v>
                </c:pt>
                <c:pt idx="1623">
                  <c:v>0</c:v>
                </c:pt>
                <c:pt idx="1624">
                  <c:v>0</c:v>
                </c:pt>
                <c:pt idx="1625">
                  <c:v>0</c:v>
                </c:pt>
                <c:pt idx="1626">
                  <c:v>0</c:v>
                </c:pt>
                <c:pt idx="1627">
                  <c:v>0</c:v>
                </c:pt>
                <c:pt idx="1628">
                  <c:v>0</c:v>
                </c:pt>
                <c:pt idx="1629">
                  <c:v>0</c:v>
                </c:pt>
                <c:pt idx="1630">
                  <c:v>0</c:v>
                </c:pt>
                <c:pt idx="1631">
                  <c:v>0</c:v>
                </c:pt>
                <c:pt idx="1632">
                  <c:v>0</c:v>
                </c:pt>
                <c:pt idx="1633">
                  <c:v>0</c:v>
                </c:pt>
                <c:pt idx="1634">
                  <c:v>0</c:v>
                </c:pt>
                <c:pt idx="1635">
                  <c:v>0</c:v>
                </c:pt>
                <c:pt idx="1636">
                  <c:v>0</c:v>
                </c:pt>
                <c:pt idx="1637">
                  <c:v>0</c:v>
                </c:pt>
                <c:pt idx="1638">
                  <c:v>0</c:v>
                </c:pt>
                <c:pt idx="1639">
                  <c:v>0</c:v>
                </c:pt>
                <c:pt idx="1640">
                  <c:v>0</c:v>
                </c:pt>
                <c:pt idx="1641">
                  <c:v>0</c:v>
                </c:pt>
                <c:pt idx="1642">
                  <c:v>0</c:v>
                </c:pt>
                <c:pt idx="1643">
                  <c:v>0</c:v>
                </c:pt>
                <c:pt idx="1644">
                  <c:v>0</c:v>
                </c:pt>
                <c:pt idx="1645">
                  <c:v>0</c:v>
                </c:pt>
                <c:pt idx="1646">
                  <c:v>0</c:v>
                </c:pt>
                <c:pt idx="1647">
                  <c:v>0</c:v>
                </c:pt>
                <c:pt idx="1648">
                  <c:v>0</c:v>
                </c:pt>
                <c:pt idx="1649">
                  <c:v>0</c:v>
                </c:pt>
                <c:pt idx="1650">
                  <c:v>0</c:v>
                </c:pt>
                <c:pt idx="1651">
                  <c:v>0</c:v>
                </c:pt>
                <c:pt idx="1652">
                  <c:v>0</c:v>
                </c:pt>
                <c:pt idx="1653">
                  <c:v>0</c:v>
                </c:pt>
                <c:pt idx="1654">
                  <c:v>0</c:v>
                </c:pt>
                <c:pt idx="1655">
                  <c:v>0</c:v>
                </c:pt>
                <c:pt idx="1656">
                  <c:v>0</c:v>
                </c:pt>
                <c:pt idx="1657">
                  <c:v>0</c:v>
                </c:pt>
                <c:pt idx="1658">
                  <c:v>0</c:v>
                </c:pt>
                <c:pt idx="1659">
                  <c:v>0</c:v>
                </c:pt>
                <c:pt idx="1660">
                  <c:v>0</c:v>
                </c:pt>
                <c:pt idx="1661">
                  <c:v>0</c:v>
                </c:pt>
                <c:pt idx="1662">
                  <c:v>0</c:v>
                </c:pt>
                <c:pt idx="1663">
                  <c:v>0</c:v>
                </c:pt>
                <c:pt idx="1664">
                  <c:v>0</c:v>
                </c:pt>
                <c:pt idx="1665">
                  <c:v>0</c:v>
                </c:pt>
                <c:pt idx="1666">
                  <c:v>0</c:v>
                </c:pt>
                <c:pt idx="1667">
                  <c:v>0</c:v>
                </c:pt>
                <c:pt idx="1668">
                  <c:v>0</c:v>
                </c:pt>
                <c:pt idx="1669">
                  <c:v>0</c:v>
                </c:pt>
                <c:pt idx="1670">
                  <c:v>0</c:v>
                </c:pt>
                <c:pt idx="1671">
                  <c:v>0</c:v>
                </c:pt>
                <c:pt idx="1672">
                  <c:v>0</c:v>
                </c:pt>
                <c:pt idx="1673">
                  <c:v>0</c:v>
                </c:pt>
                <c:pt idx="1674">
                  <c:v>0</c:v>
                </c:pt>
                <c:pt idx="1675">
                  <c:v>0</c:v>
                </c:pt>
                <c:pt idx="1676">
                  <c:v>0</c:v>
                </c:pt>
                <c:pt idx="1677">
                  <c:v>0</c:v>
                </c:pt>
                <c:pt idx="1678">
                  <c:v>0</c:v>
                </c:pt>
                <c:pt idx="1679">
                  <c:v>0</c:v>
                </c:pt>
                <c:pt idx="1680">
                  <c:v>0</c:v>
                </c:pt>
                <c:pt idx="1681">
                  <c:v>0</c:v>
                </c:pt>
                <c:pt idx="1682">
                  <c:v>0</c:v>
                </c:pt>
                <c:pt idx="1683">
                  <c:v>0</c:v>
                </c:pt>
                <c:pt idx="1684">
                  <c:v>0</c:v>
                </c:pt>
                <c:pt idx="1685">
                  <c:v>0</c:v>
                </c:pt>
                <c:pt idx="1686">
                  <c:v>0</c:v>
                </c:pt>
                <c:pt idx="1687">
                  <c:v>0</c:v>
                </c:pt>
                <c:pt idx="1688">
                  <c:v>0</c:v>
                </c:pt>
                <c:pt idx="1689">
                  <c:v>0</c:v>
                </c:pt>
                <c:pt idx="1690">
                  <c:v>0</c:v>
                </c:pt>
                <c:pt idx="1691">
                  <c:v>0</c:v>
                </c:pt>
                <c:pt idx="1692">
                  <c:v>0</c:v>
                </c:pt>
                <c:pt idx="1693">
                  <c:v>0</c:v>
                </c:pt>
                <c:pt idx="1694">
                  <c:v>0</c:v>
                </c:pt>
                <c:pt idx="1695">
                  <c:v>0</c:v>
                </c:pt>
                <c:pt idx="1696">
                  <c:v>0</c:v>
                </c:pt>
                <c:pt idx="1697">
                  <c:v>0</c:v>
                </c:pt>
                <c:pt idx="1698">
                  <c:v>0</c:v>
                </c:pt>
                <c:pt idx="1699">
                  <c:v>0</c:v>
                </c:pt>
                <c:pt idx="1700">
                  <c:v>0</c:v>
                </c:pt>
                <c:pt idx="1701">
                  <c:v>0</c:v>
                </c:pt>
                <c:pt idx="1702">
                  <c:v>0</c:v>
                </c:pt>
                <c:pt idx="1703">
                  <c:v>0</c:v>
                </c:pt>
                <c:pt idx="1704">
                  <c:v>0</c:v>
                </c:pt>
                <c:pt idx="1705">
                  <c:v>0</c:v>
                </c:pt>
                <c:pt idx="1706">
                  <c:v>0</c:v>
                </c:pt>
                <c:pt idx="1707">
                  <c:v>0</c:v>
                </c:pt>
                <c:pt idx="1708">
                  <c:v>0</c:v>
                </c:pt>
                <c:pt idx="1709">
                  <c:v>0</c:v>
                </c:pt>
                <c:pt idx="1710">
                  <c:v>0</c:v>
                </c:pt>
                <c:pt idx="1711">
                  <c:v>0</c:v>
                </c:pt>
                <c:pt idx="1712">
                  <c:v>0</c:v>
                </c:pt>
                <c:pt idx="1713">
                  <c:v>0</c:v>
                </c:pt>
                <c:pt idx="1714">
                  <c:v>0</c:v>
                </c:pt>
                <c:pt idx="1715">
                  <c:v>0</c:v>
                </c:pt>
                <c:pt idx="1716">
                  <c:v>0</c:v>
                </c:pt>
                <c:pt idx="1717">
                  <c:v>0</c:v>
                </c:pt>
                <c:pt idx="1718">
                  <c:v>0</c:v>
                </c:pt>
                <c:pt idx="1719">
                  <c:v>0</c:v>
                </c:pt>
                <c:pt idx="1720">
                  <c:v>0</c:v>
                </c:pt>
                <c:pt idx="1721">
                  <c:v>0</c:v>
                </c:pt>
                <c:pt idx="1722">
                  <c:v>0</c:v>
                </c:pt>
                <c:pt idx="1723">
                  <c:v>0</c:v>
                </c:pt>
                <c:pt idx="1724">
                  <c:v>0</c:v>
                </c:pt>
                <c:pt idx="1725">
                  <c:v>0</c:v>
                </c:pt>
                <c:pt idx="1726">
                  <c:v>0</c:v>
                </c:pt>
                <c:pt idx="1727">
                  <c:v>0</c:v>
                </c:pt>
                <c:pt idx="1728">
                  <c:v>0</c:v>
                </c:pt>
                <c:pt idx="1729">
                  <c:v>0</c:v>
                </c:pt>
                <c:pt idx="1730">
                  <c:v>0</c:v>
                </c:pt>
                <c:pt idx="1731">
                  <c:v>0</c:v>
                </c:pt>
                <c:pt idx="1732">
                  <c:v>0</c:v>
                </c:pt>
                <c:pt idx="1733">
                  <c:v>0</c:v>
                </c:pt>
                <c:pt idx="1734">
                  <c:v>0</c:v>
                </c:pt>
                <c:pt idx="1735">
                  <c:v>0</c:v>
                </c:pt>
                <c:pt idx="1736">
                  <c:v>0</c:v>
                </c:pt>
                <c:pt idx="1737">
                  <c:v>0</c:v>
                </c:pt>
                <c:pt idx="1738">
                  <c:v>0</c:v>
                </c:pt>
                <c:pt idx="1739">
                  <c:v>0</c:v>
                </c:pt>
                <c:pt idx="1740">
                  <c:v>0</c:v>
                </c:pt>
                <c:pt idx="1741">
                  <c:v>0</c:v>
                </c:pt>
                <c:pt idx="1742">
                  <c:v>0</c:v>
                </c:pt>
                <c:pt idx="1743">
                  <c:v>0</c:v>
                </c:pt>
                <c:pt idx="1744">
                  <c:v>0</c:v>
                </c:pt>
                <c:pt idx="1745">
                  <c:v>0</c:v>
                </c:pt>
                <c:pt idx="1746">
                  <c:v>0</c:v>
                </c:pt>
                <c:pt idx="1747">
                  <c:v>0</c:v>
                </c:pt>
                <c:pt idx="1748">
                  <c:v>0</c:v>
                </c:pt>
                <c:pt idx="1749">
                  <c:v>0</c:v>
                </c:pt>
                <c:pt idx="1750">
                  <c:v>0</c:v>
                </c:pt>
                <c:pt idx="1751">
                  <c:v>0</c:v>
                </c:pt>
                <c:pt idx="1752">
                  <c:v>0</c:v>
                </c:pt>
                <c:pt idx="1753">
                  <c:v>0</c:v>
                </c:pt>
                <c:pt idx="1754">
                  <c:v>0</c:v>
                </c:pt>
                <c:pt idx="1755">
                  <c:v>0</c:v>
                </c:pt>
                <c:pt idx="1756">
                  <c:v>0</c:v>
                </c:pt>
                <c:pt idx="1757">
                  <c:v>0</c:v>
                </c:pt>
                <c:pt idx="1758">
                  <c:v>0</c:v>
                </c:pt>
                <c:pt idx="1759">
                  <c:v>0</c:v>
                </c:pt>
                <c:pt idx="1760">
                  <c:v>0</c:v>
                </c:pt>
                <c:pt idx="1761">
                  <c:v>0</c:v>
                </c:pt>
                <c:pt idx="1762">
                  <c:v>0</c:v>
                </c:pt>
                <c:pt idx="1763">
                  <c:v>0</c:v>
                </c:pt>
                <c:pt idx="1764">
                  <c:v>0</c:v>
                </c:pt>
                <c:pt idx="1765">
                  <c:v>0</c:v>
                </c:pt>
                <c:pt idx="1766">
                  <c:v>0</c:v>
                </c:pt>
                <c:pt idx="1767">
                  <c:v>0</c:v>
                </c:pt>
                <c:pt idx="1768">
                  <c:v>0</c:v>
                </c:pt>
                <c:pt idx="1769">
                  <c:v>0</c:v>
                </c:pt>
                <c:pt idx="1770">
                  <c:v>0</c:v>
                </c:pt>
                <c:pt idx="1771">
                  <c:v>0</c:v>
                </c:pt>
                <c:pt idx="1772">
                  <c:v>0</c:v>
                </c:pt>
                <c:pt idx="1773">
                  <c:v>0</c:v>
                </c:pt>
                <c:pt idx="1774">
                  <c:v>0</c:v>
                </c:pt>
                <c:pt idx="1775">
                  <c:v>0</c:v>
                </c:pt>
                <c:pt idx="1776">
                  <c:v>0</c:v>
                </c:pt>
                <c:pt idx="1777">
                  <c:v>0</c:v>
                </c:pt>
                <c:pt idx="1778">
                  <c:v>0</c:v>
                </c:pt>
                <c:pt idx="1779">
                  <c:v>0</c:v>
                </c:pt>
                <c:pt idx="1780">
                  <c:v>0</c:v>
                </c:pt>
                <c:pt idx="1781">
                  <c:v>0</c:v>
                </c:pt>
                <c:pt idx="1782">
                  <c:v>0</c:v>
                </c:pt>
                <c:pt idx="1783">
                  <c:v>0</c:v>
                </c:pt>
                <c:pt idx="1784">
                  <c:v>0</c:v>
                </c:pt>
                <c:pt idx="1785">
                  <c:v>0</c:v>
                </c:pt>
                <c:pt idx="1786">
                  <c:v>0</c:v>
                </c:pt>
                <c:pt idx="1787">
                  <c:v>0</c:v>
                </c:pt>
                <c:pt idx="1788">
                  <c:v>0</c:v>
                </c:pt>
                <c:pt idx="1789">
                  <c:v>0</c:v>
                </c:pt>
                <c:pt idx="1790">
                  <c:v>0</c:v>
                </c:pt>
                <c:pt idx="1791">
                  <c:v>0</c:v>
                </c:pt>
                <c:pt idx="1792">
                  <c:v>0</c:v>
                </c:pt>
                <c:pt idx="1793">
                  <c:v>0</c:v>
                </c:pt>
                <c:pt idx="1794">
                  <c:v>0</c:v>
                </c:pt>
                <c:pt idx="1795">
                  <c:v>0</c:v>
                </c:pt>
                <c:pt idx="1796">
                  <c:v>0</c:v>
                </c:pt>
                <c:pt idx="1797">
                  <c:v>0</c:v>
                </c:pt>
                <c:pt idx="1798">
                  <c:v>0</c:v>
                </c:pt>
                <c:pt idx="1799">
                  <c:v>0</c:v>
                </c:pt>
                <c:pt idx="1800">
                  <c:v>0</c:v>
                </c:pt>
                <c:pt idx="1801">
                  <c:v>0</c:v>
                </c:pt>
                <c:pt idx="1802">
                  <c:v>0</c:v>
                </c:pt>
                <c:pt idx="1803">
                  <c:v>0</c:v>
                </c:pt>
                <c:pt idx="1804">
                  <c:v>0</c:v>
                </c:pt>
                <c:pt idx="1805">
                  <c:v>0</c:v>
                </c:pt>
                <c:pt idx="1806">
                  <c:v>0</c:v>
                </c:pt>
                <c:pt idx="1807">
                  <c:v>0</c:v>
                </c:pt>
                <c:pt idx="1808">
                  <c:v>0</c:v>
                </c:pt>
                <c:pt idx="1809">
                  <c:v>0</c:v>
                </c:pt>
                <c:pt idx="1810">
                  <c:v>0</c:v>
                </c:pt>
                <c:pt idx="1811">
                  <c:v>0</c:v>
                </c:pt>
                <c:pt idx="1812">
                  <c:v>0</c:v>
                </c:pt>
                <c:pt idx="1813">
                  <c:v>0</c:v>
                </c:pt>
                <c:pt idx="1814">
                  <c:v>0</c:v>
                </c:pt>
                <c:pt idx="1815">
                  <c:v>0</c:v>
                </c:pt>
                <c:pt idx="1816">
                  <c:v>0</c:v>
                </c:pt>
                <c:pt idx="1817">
                  <c:v>0</c:v>
                </c:pt>
                <c:pt idx="1818">
                  <c:v>0</c:v>
                </c:pt>
                <c:pt idx="1819">
                  <c:v>0</c:v>
                </c:pt>
                <c:pt idx="1820">
                  <c:v>0</c:v>
                </c:pt>
                <c:pt idx="1821">
                  <c:v>0</c:v>
                </c:pt>
                <c:pt idx="1822">
                  <c:v>0</c:v>
                </c:pt>
                <c:pt idx="1823">
                  <c:v>0</c:v>
                </c:pt>
                <c:pt idx="1824">
                  <c:v>0</c:v>
                </c:pt>
                <c:pt idx="1825">
                  <c:v>0</c:v>
                </c:pt>
                <c:pt idx="1826">
                  <c:v>0</c:v>
                </c:pt>
                <c:pt idx="1827">
                  <c:v>0</c:v>
                </c:pt>
                <c:pt idx="1828">
                  <c:v>0</c:v>
                </c:pt>
                <c:pt idx="1829">
                  <c:v>0</c:v>
                </c:pt>
                <c:pt idx="1830">
                  <c:v>0</c:v>
                </c:pt>
                <c:pt idx="1831">
                  <c:v>0</c:v>
                </c:pt>
                <c:pt idx="1832">
                  <c:v>0</c:v>
                </c:pt>
                <c:pt idx="1833">
                  <c:v>0</c:v>
                </c:pt>
                <c:pt idx="1834">
                  <c:v>0</c:v>
                </c:pt>
                <c:pt idx="1835">
                  <c:v>0</c:v>
                </c:pt>
                <c:pt idx="1836">
                  <c:v>0</c:v>
                </c:pt>
                <c:pt idx="1837">
                  <c:v>0</c:v>
                </c:pt>
                <c:pt idx="1838">
                  <c:v>0</c:v>
                </c:pt>
                <c:pt idx="1839">
                  <c:v>0</c:v>
                </c:pt>
                <c:pt idx="1840">
                  <c:v>0</c:v>
                </c:pt>
                <c:pt idx="1841">
                  <c:v>0</c:v>
                </c:pt>
                <c:pt idx="1842">
                  <c:v>0</c:v>
                </c:pt>
                <c:pt idx="1843">
                  <c:v>0</c:v>
                </c:pt>
                <c:pt idx="1844">
                  <c:v>0</c:v>
                </c:pt>
                <c:pt idx="1845">
                  <c:v>0</c:v>
                </c:pt>
                <c:pt idx="1846">
                  <c:v>0</c:v>
                </c:pt>
                <c:pt idx="1847">
                  <c:v>0</c:v>
                </c:pt>
                <c:pt idx="1848">
                  <c:v>0</c:v>
                </c:pt>
                <c:pt idx="1849">
                  <c:v>0</c:v>
                </c:pt>
                <c:pt idx="1850">
                  <c:v>0</c:v>
                </c:pt>
                <c:pt idx="1851">
                  <c:v>0</c:v>
                </c:pt>
                <c:pt idx="1852">
                  <c:v>0</c:v>
                </c:pt>
                <c:pt idx="1853">
                  <c:v>0</c:v>
                </c:pt>
                <c:pt idx="1854">
                  <c:v>0</c:v>
                </c:pt>
                <c:pt idx="1855">
                  <c:v>0</c:v>
                </c:pt>
                <c:pt idx="1856">
                  <c:v>0</c:v>
                </c:pt>
                <c:pt idx="1857">
                  <c:v>0</c:v>
                </c:pt>
                <c:pt idx="1858">
                  <c:v>0</c:v>
                </c:pt>
                <c:pt idx="1859">
                  <c:v>0</c:v>
                </c:pt>
                <c:pt idx="1860">
                  <c:v>0</c:v>
                </c:pt>
                <c:pt idx="1861">
                  <c:v>0</c:v>
                </c:pt>
                <c:pt idx="1862">
                  <c:v>0</c:v>
                </c:pt>
                <c:pt idx="1863">
                  <c:v>0</c:v>
                </c:pt>
                <c:pt idx="1864">
                  <c:v>0</c:v>
                </c:pt>
                <c:pt idx="1865">
                  <c:v>0</c:v>
                </c:pt>
                <c:pt idx="1866">
                  <c:v>0</c:v>
                </c:pt>
                <c:pt idx="1867">
                  <c:v>0</c:v>
                </c:pt>
                <c:pt idx="1868">
                  <c:v>0</c:v>
                </c:pt>
                <c:pt idx="1869">
                  <c:v>0</c:v>
                </c:pt>
                <c:pt idx="1870">
                  <c:v>0</c:v>
                </c:pt>
                <c:pt idx="1871">
                  <c:v>0</c:v>
                </c:pt>
                <c:pt idx="1872">
                  <c:v>0</c:v>
                </c:pt>
                <c:pt idx="1873">
                  <c:v>0</c:v>
                </c:pt>
                <c:pt idx="1874">
                  <c:v>0</c:v>
                </c:pt>
                <c:pt idx="1875">
                  <c:v>0</c:v>
                </c:pt>
                <c:pt idx="1876">
                  <c:v>0</c:v>
                </c:pt>
                <c:pt idx="1877">
                  <c:v>0</c:v>
                </c:pt>
                <c:pt idx="1878">
                  <c:v>0</c:v>
                </c:pt>
                <c:pt idx="1879">
                  <c:v>0</c:v>
                </c:pt>
                <c:pt idx="1880">
                  <c:v>0</c:v>
                </c:pt>
                <c:pt idx="1881">
                  <c:v>0</c:v>
                </c:pt>
                <c:pt idx="1882">
                  <c:v>0</c:v>
                </c:pt>
                <c:pt idx="1883">
                  <c:v>0</c:v>
                </c:pt>
                <c:pt idx="1884">
                  <c:v>0</c:v>
                </c:pt>
                <c:pt idx="1885">
                  <c:v>0</c:v>
                </c:pt>
                <c:pt idx="1886">
                  <c:v>0</c:v>
                </c:pt>
                <c:pt idx="1887">
                  <c:v>0</c:v>
                </c:pt>
                <c:pt idx="1888">
                  <c:v>0</c:v>
                </c:pt>
                <c:pt idx="1889">
                  <c:v>0</c:v>
                </c:pt>
                <c:pt idx="1890">
                  <c:v>0</c:v>
                </c:pt>
                <c:pt idx="1891">
                  <c:v>0</c:v>
                </c:pt>
                <c:pt idx="1892">
                  <c:v>0</c:v>
                </c:pt>
                <c:pt idx="1893">
                  <c:v>0</c:v>
                </c:pt>
                <c:pt idx="1894">
                  <c:v>0</c:v>
                </c:pt>
                <c:pt idx="1895">
                  <c:v>0</c:v>
                </c:pt>
                <c:pt idx="1896">
                  <c:v>0</c:v>
                </c:pt>
                <c:pt idx="1897">
                  <c:v>0</c:v>
                </c:pt>
                <c:pt idx="1898">
                  <c:v>0</c:v>
                </c:pt>
                <c:pt idx="1899">
                  <c:v>0</c:v>
                </c:pt>
                <c:pt idx="1900">
                  <c:v>0</c:v>
                </c:pt>
                <c:pt idx="1901">
                  <c:v>0</c:v>
                </c:pt>
                <c:pt idx="1902">
                  <c:v>0</c:v>
                </c:pt>
                <c:pt idx="1903">
                  <c:v>0</c:v>
                </c:pt>
                <c:pt idx="1904">
                  <c:v>0</c:v>
                </c:pt>
                <c:pt idx="1905">
                  <c:v>0</c:v>
                </c:pt>
                <c:pt idx="1906">
                  <c:v>0</c:v>
                </c:pt>
                <c:pt idx="1907">
                  <c:v>0</c:v>
                </c:pt>
                <c:pt idx="1908">
                  <c:v>0</c:v>
                </c:pt>
                <c:pt idx="1909">
                  <c:v>0</c:v>
                </c:pt>
                <c:pt idx="1910">
                  <c:v>0</c:v>
                </c:pt>
                <c:pt idx="1911">
                  <c:v>0</c:v>
                </c:pt>
                <c:pt idx="1912">
                  <c:v>0</c:v>
                </c:pt>
                <c:pt idx="1913">
                  <c:v>0</c:v>
                </c:pt>
                <c:pt idx="1914">
                  <c:v>0</c:v>
                </c:pt>
                <c:pt idx="1915">
                  <c:v>0</c:v>
                </c:pt>
                <c:pt idx="1916">
                  <c:v>0</c:v>
                </c:pt>
                <c:pt idx="1917">
                  <c:v>0</c:v>
                </c:pt>
                <c:pt idx="1918">
                  <c:v>0</c:v>
                </c:pt>
                <c:pt idx="1919">
                  <c:v>0</c:v>
                </c:pt>
                <c:pt idx="1920">
                  <c:v>0</c:v>
                </c:pt>
                <c:pt idx="1921">
                  <c:v>0</c:v>
                </c:pt>
                <c:pt idx="1922">
                  <c:v>0</c:v>
                </c:pt>
                <c:pt idx="1923">
                  <c:v>0</c:v>
                </c:pt>
                <c:pt idx="1924">
                  <c:v>0</c:v>
                </c:pt>
                <c:pt idx="1925">
                  <c:v>0</c:v>
                </c:pt>
                <c:pt idx="1926">
                  <c:v>0</c:v>
                </c:pt>
                <c:pt idx="1927">
                  <c:v>0</c:v>
                </c:pt>
                <c:pt idx="1928">
                  <c:v>0</c:v>
                </c:pt>
                <c:pt idx="1929">
                  <c:v>0</c:v>
                </c:pt>
                <c:pt idx="1930">
                  <c:v>0</c:v>
                </c:pt>
                <c:pt idx="1931">
                  <c:v>0</c:v>
                </c:pt>
                <c:pt idx="1932">
                  <c:v>0</c:v>
                </c:pt>
                <c:pt idx="1933">
                  <c:v>0</c:v>
                </c:pt>
                <c:pt idx="1934">
                  <c:v>0</c:v>
                </c:pt>
                <c:pt idx="1935">
                  <c:v>0</c:v>
                </c:pt>
                <c:pt idx="1936">
                  <c:v>0</c:v>
                </c:pt>
                <c:pt idx="1937">
                  <c:v>0</c:v>
                </c:pt>
                <c:pt idx="1938">
                  <c:v>0</c:v>
                </c:pt>
                <c:pt idx="1939">
                  <c:v>0</c:v>
                </c:pt>
                <c:pt idx="1940">
                  <c:v>0</c:v>
                </c:pt>
                <c:pt idx="1941">
                  <c:v>0</c:v>
                </c:pt>
                <c:pt idx="1942">
                  <c:v>0</c:v>
                </c:pt>
                <c:pt idx="1943">
                  <c:v>0</c:v>
                </c:pt>
                <c:pt idx="1944">
                  <c:v>0</c:v>
                </c:pt>
                <c:pt idx="1945">
                  <c:v>0</c:v>
                </c:pt>
                <c:pt idx="1946">
                  <c:v>0</c:v>
                </c:pt>
                <c:pt idx="1947">
                  <c:v>0</c:v>
                </c:pt>
                <c:pt idx="1948">
                  <c:v>0</c:v>
                </c:pt>
                <c:pt idx="1949">
                  <c:v>0</c:v>
                </c:pt>
                <c:pt idx="1950">
                  <c:v>0</c:v>
                </c:pt>
                <c:pt idx="1951">
                  <c:v>0</c:v>
                </c:pt>
                <c:pt idx="1952">
                  <c:v>0</c:v>
                </c:pt>
                <c:pt idx="1953">
                  <c:v>0</c:v>
                </c:pt>
                <c:pt idx="1954">
                  <c:v>0</c:v>
                </c:pt>
                <c:pt idx="1955">
                  <c:v>0</c:v>
                </c:pt>
                <c:pt idx="1956">
                  <c:v>0</c:v>
                </c:pt>
                <c:pt idx="1957">
                  <c:v>0</c:v>
                </c:pt>
                <c:pt idx="1958">
                  <c:v>0</c:v>
                </c:pt>
                <c:pt idx="1959">
                  <c:v>0</c:v>
                </c:pt>
                <c:pt idx="1960">
                  <c:v>0</c:v>
                </c:pt>
                <c:pt idx="1961">
                  <c:v>0</c:v>
                </c:pt>
                <c:pt idx="1962">
                  <c:v>0</c:v>
                </c:pt>
                <c:pt idx="1963">
                  <c:v>0</c:v>
                </c:pt>
                <c:pt idx="1964">
                  <c:v>0</c:v>
                </c:pt>
                <c:pt idx="1965">
                  <c:v>0</c:v>
                </c:pt>
                <c:pt idx="1966">
                  <c:v>0</c:v>
                </c:pt>
                <c:pt idx="1967">
                  <c:v>0</c:v>
                </c:pt>
                <c:pt idx="1968">
                  <c:v>0</c:v>
                </c:pt>
                <c:pt idx="1969">
                  <c:v>0</c:v>
                </c:pt>
                <c:pt idx="1970">
                  <c:v>0</c:v>
                </c:pt>
                <c:pt idx="1971">
                  <c:v>0</c:v>
                </c:pt>
                <c:pt idx="1972">
                  <c:v>0</c:v>
                </c:pt>
                <c:pt idx="1973">
                  <c:v>0</c:v>
                </c:pt>
                <c:pt idx="1974">
                  <c:v>0</c:v>
                </c:pt>
                <c:pt idx="1975">
                  <c:v>0</c:v>
                </c:pt>
                <c:pt idx="1976">
                  <c:v>0</c:v>
                </c:pt>
                <c:pt idx="1977">
                  <c:v>0</c:v>
                </c:pt>
                <c:pt idx="1978">
                  <c:v>0</c:v>
                </c:pt>
                <c:pt idx="1979">
                  <c:v>0</c:v>
                </c:pt>
                <c:pt idx="1980">
                  <c:v>0</c:v>
                </c:pt>
                <c:pt idx="1981">
                  <c:v>0</c:v>
                </c:pt>
                <c:pt idx="1982">
                  <c:v>0</c:v>
                </c:pt>
                <c:pt idx="1983">
                  <c:v>0</c:v>
                </c:pt>
                <c:pt idx="1984">
                  <c:v>0</c:v>
                </c:pt>
                <c:pt idx="1985">
                  <c:v>0</c:v>
                </c:pt>
                <c:pt idx="1986">
                  <c:v>0</c:v>
                </c:pt>
                <c:pt idx="1987">
                  <c:v>0</c:v>
                </c:pt>
                <c:pt idx="1988">
                  <c:v>0</c:v>
                </c:pt>
                <c:pt idx="1989">
                  <c:v>0</c:v>
                </c:pt>
                <c:pt idx="1990">
                  <c:v>0</c:v>
                </c:pt>
                <c:pt idx="1991">
                  <c:v>0</c:v>
                </c:pt>
                <c:pt idx="1992">
                  <c:v>0</c:v>
                </c:pt>
                <c:pt idx="1993">
                  <c:v>0</c:v>
                </c:pt>
                <c:pt idx="1994">
                  <c:v>0</c:v>
                </c:pt>
                <c:pt idx="1995">
                  <c:v>0</c:v>
                </c:pt>
                <c:pt idx="1996">
                  <c:v>0</c:v>
                </c:pt>
                <c:pt idx="1997">
                  <c:v>0</c:v>
                </c:pt>
                <c:pt idx="1998">
                  <c:v>0</c:v>
                </c:pt>
                <c:pt idx="1999">
                  <c:v>0</c:v>
                </c:pt>
                <c:pt idx="2000">
                  <c:v>0</c:v>
                </c:pt>
                <c:pt idx="2001">
                  <c:v>0</c:v>
                </c:pt>
                <c:pt idx="2002">
                  <c:v>0</c:v>
                </c:pt>
                <c:pt idx="2003">
                  <c:v>0</c:v>
                </c:pt>
                <c:pt idx="2004">
                  <c:v>0</c:v>
                </c:pt>
                <c:pt idx="2005">
                  <c:v>0</c:v>
                </c:pt>
                <c:pt idx="2006">
                  <c:v>0</c:v>
                </c:pt>
                <c:pt idx="2007">
                  <c:v>0</c:v>
                </c:pt>
                <c:pt idx="2008">
                  <c:v>0</c:v>
                </c:pt>
                <c:pt idx="2009">
                  <c:v>0</c:v>
                </c:pt>
                <c:pt idx="2010">
                  <c:v>0</c:v>
                </c:pt>
                <c:pt idx="2011">
                  <c:v>0</c:v>
                </c:pt>
                <c:pt idx="2012">
                  <c:v>0</c:v>
                </c:pt>
                <c:pt idx="2013">
                  <c:v>0</c:v>
                </c:pt>
                <c:pt idx="2014">
                  <c:v>0</c:v>
                </c:pt>
                <c:pt idx="2015">
                  <c:v>0</c:v>
                </c:pt>
                <c:pt idx="2016">
                  <c:v>0</c:v>
                </c:pt>
                <c:pt idx="2017">
                  <c:v>0</c:v>
                </c:pt>
                <c:pt idx="2018">
                  <c:v>0</c:v>
                </c:pt>
                <c:pt idx="2019">
                  <c:v>0</c:v>
                </c:pt>
                <c:pt idx="2020">
                  <c:v>0</c:v>
                </c:pt>
                <c:pt idx="2021">
                  <c:v>0</c:v>
                </c:pt>
                <c:pt idx="2022">
                  <c:v>0</c:v>
                </c:pt>
                <c:pt idx="2023">
                  <c:v>0</c:v>
                </c:pt>
                <c:pt idx="2024">
                  <c:v>0</c:v>
                </c:pt>
                <c:pt idx="2025">
                  <c:v>0</c:v>
                </c:pt>
                <c:pt idx="2026">
                  <c:v>0</c:v>
                </c:pt>
                <c:pt idx="2027">
                  <c:v>0</c:v>
                </c:pt>
                <c:pt idx="2028">
                  <c:v>0</c:v>
                </c:pt>
                <c:pt idx="2029">
                  <c:v>0</c:v>
                </c:pt>
                <c:pt idx="2030">
                  <c:v>0</c:v>
                </c:pt>
                <c:pt idx="2031">
                  <c:v>0</c:v>
                </c:pt>
                <c:pt idx="2032">
                  <c:v>0</c:v>
                </c:pt>
                <c:pt idx="2033">
                  <c:v>0</c:v>
                </c:pt>
                <c:pt idx="2034">
                  <c:v>0</c:v>
                </c:pt>
                <c:pt idx="2035">
                  <c:v>0</c:v>
                </c:pt>
                <c:pt idx="2036">
                  <c:v>0</c:v>
                </c:pt>
                <c:pt idx="2037">
                  <c:v>0</c:v>
                </c:pt>
                <c:pt idx="2038">
                  <c:v>0</c:v>
                </c:pt>
                <c:pt idx="2039">
                  <c:v>0</c:v>
                </c:pt>
                <c:pt idx="2040">
                  <c:v>0</c:v>
                </c:pt>
                <c:pt idx="2041">
                  <c:v>0</c:v>
                </c:pt>
                <c:pt idx="2042">
                  <c:v>0</c:v>
                </c:pt>
                <c:pt idx="2043">
                  <c:v>0</c:v>
                </c:pt>
                <c:pt idx="2044">
                  <c:v>0</c:v>
                </c:pt>
                <c:pt idx="2045">
                  <c:v>0</c:v>
                </c:pt>
                <c:pt idx="2046">
                  <c:v>0</c:v>
                </c:pt>
                <c:pt idx="2047">
                  <c:v>0</c:v>
                </c:pt>
                <c:pt idx="2048">
                  <c:v>0</c:v>
                </c:pt>
                <c:pt idx="2049">
                  <c:v>0</c:v>
                </c:pt>
                <c:pt idx="2050">
                  <c:v>0</c:v>
                </c:pt>
                <c:pt idx="2051">
                  <c:v>0</c:v>
                </c:pt>
                <c:pt idx="2052">
                  <c:v>0</c:v>
                </c:pt>
                <c:pt idx="2053">
                  <c:v>0</c:v>
                </c:pt>
                <c:pt idx="2054">
                  <c:v>0</c:v>
                </c:pt>
                <c:pt idx="2055">
                  <c:v>0</c:v>
                </c:pt>
                <c:pt idx="2056">
                  <c:v>0</c:v>
                </c:pt>
                <c:pt idx="2057">
                  <c:v>0</c:v>
                </c:pt>
                <c:pt idx="2058">
                  <c:v>0</c:v>
                </c:pt>
                <c:pt idx="2059">
                  <c:v>0</c:v>
                </c:pt>
                <c:pt idx="2060">
                  <c:v>0</c:v>
                </c:pt>
                <c:pt idx="2061">
                  <c:v>0</c:v>
                </c:pt>
                <c:pt idx="2062">
                  <c:v>0</c:v>
                </c:pt>
                <c:pt idx="2063">
                  <c:v>0</c:v>
                </c:pt>
                <c:pt idx="2064">
                  <c:v>0</c:v>
                </c:pt>
                <c:pt idx="2065">
                  <c:v>0</c:v>
                </c:pt>
                <c:pt idx="2066">
                  <c:v>0</c:v>
                </c:pt>
                <c:pt idx="2067">
                  <c:v>0</c:v>
                </c:pt>
                <c:pt idx="2068">
                  <c:v>0</c:v>
                </c:pt>
                <c:pt idx="2069">
                  <c:v>0</c:v>
                </c:pt>
                <c:pt idx="2070">
                  <c:v>0</c:v>
                </c:pt>
                <c:pt idx="2071">
                  <c:v>0</c:v>
                </c:pt>
                <c:pt idx="2072">
                  <c:v>0</c:v>
                </c:pt>
                <c:pt idx="2073">
                  <c:v>0</c:v>
                </c:pt>
                <c:pt idx="2074">
                  <c:v>0</c:v>
                </c:pt>
                <c:pt idx="2075">
                  <c:v>0</c:v>
                </c:pt>
                <c:pt idx="2076">
                  <c:v>0</c:v>
                </c:pt>
                <c:pt idx="2077">
                  <c:v>0</c:v>
                </c:pt>
                <c:pt idx="2078">
                  <c:v>0</c:v>
                </c:pt>
                <c:pt idx="2079">
                  <c:v>0</c:v>
                </c:pt>
                <c:pt idx="2080">
                  <c:v>0</c:v>
                </c:pt>
                <c:pt idx="2081">
                  <c:v>0</c:v>
                </c:pt>
                <c:pt idx="2082">
                  <c:v>0</c:v>
                </c:pt>
                <c:pt idx="2083">
                  <c:v>0</c:v>
                </c:pt>
                <c:pt idx="2084">
                  <c:v>0</c:v>
                </c:pt>
                <c:pt idx="2085">
                  <c:v>0</c:v>
                </c:pt>
                <c:pt idx="2086">
                  <c:v>0</c:v>
                </c:pt>
                <c:pt idx="2087">
                  <c:v>0</c:v>
                </c:pt>
                <c:pt idx="2088">
                  <c:v>0</c:v>
                </c:pt>
                <c:pt idx="2089">
                  <c:v>0</c:v>
                </c:pt>
                <c:pt idx="2090">
                  <c:v>0</c:v>
                </c:pt>
                <c:pt idx="2091">
                  <c:v>0</c:v>
                </c:pt>
                <c:pt idx="2092">
                  <c:v>0</c:v>
                </c:pt>
                <c:pt idx="2093">
                  <c:v>0</c:v>
                </c:pt>
                <c:pt idx="2094">
                  <c:v>0</c:v>
                </c:pt>
                <c:pt idx="2095">
                  <c:v>0</c:v>
                </c:pt>
                <c:pt idx="2096">
                  <c:v>0</c:v>
                </c:pt>
                <c:pt idx="2097">
                  <c:v>0</c:v>
                </c:pt>
                <c:pt idx="2098">
                  <c:v>0</c:v>
                </c:pt>
                <c:pt idx="2099">
                  <c:v>0</c:v>
                </c:pt>
                <c:pt idx="2100">
                  <c:v>0</c:v>
                </c:pt>
                <c:pt idx="2101">
                  <c:v>0</c:v>
                </c:pt>
                <c:pt idx="2102">
                  <c:v>0</c:v>
                </c:pt>
                <c:pt idx="2103">
                  <c:v>0</c:v>
                </c:pt>
                <c:pt idx="2104">
                  <c:v>0</c:v>
                </c:pt>
                <c:pt idx="2105">
                  <c:v>0</c:v>
                </c:pt>
                <c:pt idx="2106">
                  <c:v>0</c:v>
                </c:pt>
                <c:pt idx="2107">
                  <c:v>0</c:v>
                </c:pt>
                <c:pt idx="2108">
                  <c:v>0</c:v>
                </c:pt>
                <c:pt idx="2109">
                  <c:v>0</c:v>
                </c:pt>
                <c:pt idx="2110">
                  <c:v>0</c:v>
                </c:pt>
                <c:pt idx="2111">
                  <c:v>0</c:v>
                </c:pt>
                <c:pt idx="2112">
                  <c:v>0</c:v>
                </c:pt>
                <c:pt idx="2113">
                  <c:v>0</c:v>
                </c:pt>
                <c:pt idx="2114">
                  <c:v>0</c:v>
                </c:pt>
                <c:pt idx="2115">
                  <c:v>0</c:v>
                </c:pt>
                <c:pt idx="2116">
                  <c:v>0</c:v>
                </c:pt>
                <c:pt idx="2117">
                  <c:v>0</c:v>
                </c:pt>
                <c:pt idx="2118">
                  <c:v>0</c:v>
                </c:pt>
                <c:pt idx="2119">
                  <c:v>0</c:v>
                </c:pt>
                <c:pt idx="2120">
                  <c:v>0</c:v>
                </c:pt>
                <c:pt idx="2121">
                  <c:v>0</c:v>
                </c:pt>
                <c:pt idx="2122">
                  <c:v>0</c:v>
                </c:pt>
                <c:pt idx="2123">
                  <c:v>0</c:v>
                </c:pt>
                <c:pt idx="2124">
                  <c:v>0</c:v>
                </c:pt>
                <c:pt idx="2125">
                  <c:v>0</c:v>
                </c:pt>
                <c:pt idx="2126">
                  <c:v>0</c:v>
                </c:pt>
                <c:pt idx="2127">
                  <c:v>0</c:v>
                </c:pt>
                <c:pt idx="2128">
                  <c:v>0</c:v>
                </c:pt>
                <c:pt idx="2129">
                  <c:v>0</c:v>
                </c:pt>
                <c:pt idx="2130">
                  <c:v>0</c:v>
                </c:pt>
                <c:pt idx="2131">
                  <c:v>0</c:v>
                </c:pt>
                <c:pt idx="2132">
                  <c:v>0</c:v>
                </c:pt>
                <c:pt idx="2133">
                  <c:v>0</c:v>
                </c:pt>
                <c:pt idx="2134">
                  <c:v>0</c:v>
                </c:pt>
                <c:pt idx="2135">
                  <c:v>0</c:v>
                </c:pt>
                <c:pt idx="2136">
                  <c:v>0</c:v>
                </c:pt>
                <c:pt idx="2137">
                  <c:v>0</c:v>
                </c:pt>
                <c:pt idx="2138">
                  <c:v>0</c:v>
                </c:pt>
                <c:pt idx="2139">
                  <c:v>0</c:v>
                </c:pt>
                <c:pt idx="2140">
                  <c:v>0</c:v>
                </c:pt>
                <c:pt idx="2141">
                  <c:v>0</c:v>
                </c:pt>
                <c:pt idx="2142">
                  <c:v>0</c:v>
                </c:pt>
                <c:pt idx="2143">
                  <c:v>0</c:v>
                </c:pt>
                <c:pt idx="2144">
                  <c:v>0</c:v>
                </c:pt>
                <c:pt idx="2145">
                  <c:v>0</c:v>
                </c:pt>
                <c:pt idx="2146">
                  <c:v>0</c:v>
                </c:pt>
                <c:pt idx="2147">
                  <c:v>0</c:v>
                </c:pt>
                <c:pt idx="2148">
                  <c:v>0</c:v>
                </c:pt>
                <c:pt idx="2149">
                  <c:v>0</c:v>
                </c:pt>
                <c:pt idx="2150">
                  <c:v>0</c:v>
                </c:pt>
                <c:pt idx="2151">
                  <c:v>0</c:v>
                </c:pt>
                <c:pt idx="2152">
                  <c:v>0</c:v>
                </c:pt>
                <c:pt idx="2153">
                  <c:v>0</c:v>
                </c:pt>
                <c:pt idx="2154">
                  <c:v>0</c:v>
                </c:pt>
                <c:pt idx="2155">
                  <c:v>0</c:v>
                </c:pt>
                <c:pt idx="2156">
                  <c:v>0</c:v>
                </c:pt>
                <c:pt idx="2157">
                  <c:v>0</c:v>
                </c:pt>
                <c:pt idx="2158">
                  <c:v>0</c:v>
                </c:pt>
                <c:pt idx="2159">
                  <c:v>0</c:v>
                </c:pt>
                <c:pt idx="2160">
                  <c:v>0</c:v>
                </c:pt>
                <c:pt idx="2161">
                  <c:v>0</c:v>
                </c:pt>
                <c:pt idx="2162">
                  <c:v>0</c:v>
                </c:pt>
                <c:pt idx="2163">
                  <c:v>0</c:v>
                </c:pt>
                <c:pt idx="2164">
                  <c:v>0</c:v>
                </c:pt>
                <c:pt idx="2165">
                  <c:v>0</c:v>
                </c:pt>
                <c:pt idx="2166">
                  <c:v>0</c:v>
                </c:pt>
                <c:pt idx="2167">
                  <c:v>0</c:v>
                </c:pt>
                <c:pt idx="2168">
                  <c:v>0</c:v>
                </c:pt>
                <c:pt idx="2169">
                  <c:v>0</c:v>
                </c:pt>
                <c:pt idx="2170">
                  <c:v>0</c:v>
                </c:pt>
                <c:pt idx="2171">
                  <c:v>0</c:v>
                </c:pt>
                <c:pt idx="2172">
                  <c:v>0</c:v>
                </c:pt>
                <c:pt idx="2173">
                  <c:v>0</c:v>
                </c:pt>
                <c:pt idx="2174">
                  <c:v>0</c:v>
                </c:pt>
                <c:pt idx="2175">
                  <c:v>0</c:v>
                </c:pt>
                <c:pt idx="2176">
                  <c:v>0</c:v>
                </c:pt>
                <c:pt idx="2177">
                  <c:v>0</c:v>
                </c:pt>
                <c:pt idx="2178">
                  <c:v>0</c:v>
                </c:pt>
                <c:pt idx="2179">
                  <c:v>0</c:v>
                </c:pt>
                <c:pt idx="2180">
                  <c:v>0</c:v>
                </c:pt>
                <c:pt idx="2181">
                  <c:v>0</c:v>
                </c:pt>
                <c:pt idx="2182">
                  <c:v>0</c:v>
                </c:pt>
                <c:pt idx="2183">
                  <c:v>0</c:v>
                </c:pt>
                <c:pt idx="2184">
                  <c:v>0</c:v>
                </c:pt>
                <c:pt idx="2185">
                  <c:v>0</c:v>
                </c:pt>
                <c:pt idx="2186">
                  <c:v>0</c:v>
                </c:pt>
                <c:pt idx="2187">
                  <c:v>0</c:v>
                </c:pt>
                <c:pt idx="2188">
                  <c:v>0</c:v>
                </c:pt>
                <c:pt idx="2189">
                  <c:v>0</c:v>
                </c:pt>
                <c:pt idx="2190">
                  <c:v>0</c:v>
                </c:pt>
                <c:pt idx="2191">
                  <c:v>0</c:v>
                </c:pt>
                <c:pt idx="2192">
                  <c:v>0</c:v>
                </c:pt>
                <c:pt idx="2193">
                  <c:v>0</c:v>
                </c:pt>
                <c:pt idx="2194">
                  <c:v>0</c:v>
                </c:pt>
                <c:pt idx="2195">
                  <c:v>0</c:v>
                </c:pt>
                <c:pt idx="2196">
                  <c:v>0</c:v>
                </c:pt>
                <c:pt idx="2197">
                  <c:v>0</c:v>
                </c:pt>
                <c:pt idx="2198">
                  <c:v>0</c:v>
                </c:pt>
                <c:pt idx="2199">
                  <c:v>0</c:v>
                </c:pt>
                <c:pt idx="2200">
                  <c:v>0</c:v>
                </c:pt>
                <c:pt idx="2201">
                  <c:v>0</c:v>
                </c:pt>
                <c:pt idx="2202">
                  <c:v>0</c:v>
                </c:pt>
                <c:pt idx="2203">
                  <c:v>0</c:v>
                </c:pt>
                <c:pt idx="2204">
                  <c:v>0</c:v>
                </c:pt>
                <c:pt idx="2205">
                  <c:v>0</c:v>
                </c:pt>
                <c:pt idx="2206">
                  <c:v>0</c:v>
                </c:pt>
                <c:pt idx="2207">
                  <c:v>0</c:v>
                </c:pt>
                <c:pt idx="2208">
                  <c:v>0</c:v>
                </c:pt>
                <c:pt idx="2209">
                  <c:v>0</c:v>
                </c:pt>
                <c:pt idx="2210">
                  <c:v>0</c:v>
                </c:pt>
                <c:pt idx="2211">
                  <c:v>0</c:v>
                </c:pt>
                <c:pt idx="2212">
                  <c:v>0</c:v>
                </c:pt>
                <c:pt idx="2213">
                  <c:v>0</c:v>
                </c:pt>
                <c:pt idx="2214">
                  <c:v>0</c:v>
                </c:pt>
                <c:pt idx="2215">
                  <c:v>0</c:v>
                </c:pt>
                <c:pt idx="2216">
                  <c:v>0</c:v>
                </c:pt>
                <c:pt idx="2217">
                  <c:v>0</c:v>
                </c:pt>
                <c:pt idx="2218">
                  <c:v>0</c:v>
                </c:pt>
                <c:pt idx="2219">
                  <c:v>0</c:v>
                </c:pt>
                <c:pt idx="2220">
                  <c:v>0</c:v>
                </c:pt>
                <c:pt idx="2221">
                  <c:v>0</c:v>
                </c:pt>
                <c:pt idx="2222">
                  <c:v>0</c:v>
                </c:pt>
                <c:pt idx="2223">
                  <c:v>0</c:v>
                </c:pt>
                <c:pt idx="2224">
                  <c:v>0</c:v>
                </c:pt>
                <c:pt idx="2225">
                  <c:v>0</c:v>
                </c:pt>
                <c:pt idx="2226">
                  <c:v>0</c:v>
                </c:pt>
                <c:pt idx="2227">
                  <c:v>0</c:v>
                </c:pt>
                <c:pt idx="2228">
                  <c:v>0</c:v>
                </c:pt>
                <c:pt idx="2229">
                  <c:v>0</c:v>
                </c:pt>
                <c:pt idx="2230">
                  <c:v>0</c:v>
                </c:pt>
                <c:pt idx="2231">
                  <c:v>0</c:v>
                </c:pt>
                <c:pt idx="2232">
                  <c:v>0</c:v>
                </c:pt>
                <c:pt idx="2233">
                  <c:v>0</c:v>
                </c:pt>
                <c:pt idx="2234">
                  <c:v>0</c:v>
                </c:pt>
                <c:pt idx="2235">
                  <c:v>0</c:v>
                </c:pt>
                <c:pt idx="2236">
                  <c:v>0</c:v>
                </c:pt>
                <c:pt idx="2237">
                  <c:v>0</c:v>
                </c:pt>
                <c:pt idx="2238">
                  <c:v>0</c:v>
                </c:pt>
                <c:pt idx="2239">
                  <c:v>0</c:v>
                </c:pt>
                <c:pt idx="2240">
                  <c:v>0</c:v>
                </c:pt>
                <c:pt idx="2241">
                  <c:v>0</c:v>
                </c:pt>
                <c:pt idx="2242">
                  <c:v>0</c:v>
                </c:pt>
                <c:pt idx="2243">
                  <c:v>0</c:v>
                </c:pt>
                <c:pt idx="2244">
                  <c:v>0</c:v>
                </c:pt>
                <c:pt idx="2245">
                  <c:v>0</c:v>
                </c:pt>
                <c:pt idx="2246">
                  <c:v>0</c:v>
                </c:pt>
                <c:pt idx="2247">
                  <c:v>0</c:v>
                </c:pt>
                <c:pt idx="2248">
                  <c:v>0</c:v>
                </c:pt>
                <c:pt idx="2249">
                  <c:v>0</c:v>
                </c:pt>
                <c:pt idx="2250">
                  <c:v>0</c:v>
                </c:pt>
                <c:pt idx="2251">
                  <c:v>0</c:v>
                </c:pt>
                <c:pt idx="2252">
                  <c:v>0</c:v>
                </c:pt>
                <c:pt idx="2253">
                  <c:v>0</c:v>
                </c:pt>
                <c:pt idx="2254">
                  <c:v>0</c:v>
                </c:pt>
                <c:pt idx="2255">
                  <c:v>0</c:v>
                </c:pt>
                <c:pt idx="2256">
                  <c:v>0</c:v>
                </c:pt>
                <c:pt idx="2257">
                  <c:v>0</c:v>
                </c:pt>
                <c:pt idx="2258">
                  <c:v>0</c:v>
                </c:pt>
                <c:pt idx="2259">
                  <c:v>0</c:v>
                </c:pt>
                <c:pt idx="2260">
                  <c:v>0</c:v>
                </c:pt>
                <c:pt idx="2261">
                  <c:v>0</c:v>
                </c:pt>
                <c:pt idx="2262">
                  <c:v>0</c:v>
                </c:pt>
                <c:pt idx="2263">
                  <c:v>0</c:v>
                </c:pt>
                <c:pt idx="2264">
                  <c:v>0</c:v>
                </c:pt>
                <c:pt idx="2265">
                  <c:v>0</c:v>
                </c:pt>
                <c:pt idx="2266">
                  <c:v>0</c:v>
                </c:pt>
                <c:pt idx="2267">
                  <c:v>0</c:v>
                </c:pt>
                <c:pt idx="2268">
                  <c:v>0</c:v>
                </c:pt>
                <c:pt idx="2269">
                  <c:v>0</c:v>
                </c:pt>
                <c:pt idx="2270">
                  <c:v>0</c:v>
                </c:pt>
                <c:pt idx="2271">
                  <c:v>0</c:v>
                </c:pt>
                <c:pt idx="2272">
                  <c:v>0</c:v>
                </c:pt>
                <c:pt idx="2273">
                  <c:v>0</c:v>
                </c:pt>
                <c:pt idx="2274">
                  <c:v>0</c:v>
                </c:pt>
                <c:pt idx="2275">
                  <c:v>0</c:v>
                </c:pt>
                <c:pt idx="2276">
                  <c:v>0</c:v>
                </c:pt>
                <c:pt idx="2277">
                  <c:v>0</c:v>
                </c:pt>
                <c:pt idx="2278">
                  <c:v>0</c:v>
                </c:pt>
                <c:pt idx="2279">
                  <c:v>0</c:v>
                </c:pt>
                <c:pt idx="2280">
                  <c:v>0</c:v>
                </c:pt>
                <c:pt idx="2281">
                  <c:v>0</c:v>
                </c:pt>
                <c:pt idx="2282">
                  <c:v>0</c:v>
                </c:pt>
                <c:pt idx="2283">
                  <c:v>0</c:v>
                </c:pt>
                <c:pt idx="2284">
                  <c:v>0</c:v>
                </c:pt>
                <c:pt idx="2285">
                  <c:v>0</c:v>
                </c:pt>
                <c:pt idx="2286">
                  <c:v>0</c:v>
                </c:pt>
                <c:pt idx="2287">
                  <c:v>0</c:v>
                </c:pt>
                <c:pt idx="2288">
                  <c:v>0</c:v>
                </c:pt>
                <c:pt idx="2289">
                  <c:v>0</c:v>
                </c:pt>
                <c:pt idx="2290">
                  <c:v>0</c:v>
                </c:pt>
                <c:pt idx="2291">
                  <c:v>0</c:v>
                </c:pt>
                <c:pt idx="2292">
                  <c:v>0</c:v>
                </c:pt>
                <c:pt idx="2293">
                  <c:v>0</c:v>
                </c:pt>
                <c:pt idx="2294">
                  <c:v>0</c:v>
                </c:pt>
                <c:pt idx="2295">
                  <c:v>0</c:v>
                </c:pt>
                <c:pt idx="2296">
                  <c:v>0</c:v>
                </c:pt>
                <c:pt idx="2297">
                  <c:v>0</c:v>
                </c:pt>
                <c:pt idx="2298">
                  <c:v>0</c:v>
                </c:pt>
                <c:pt idx="2299">
                  <c:v>0</c:v>
                </c:pt>
                <c:pt idx="2300">
                  <c:v>0</c:v>
                </c:pt>
                <c:pt idx="2301">
                  <c:v>0</c:v>
                </c:pt>
                <c:pt idx="2302">
                  <c:v>0</c:v>
                </c:pt>
                <c:pt idx="2303">
                  <c:v>0</c:v>
                </c:pt>
                <c:pt idx="2304">
                  <c:v>0</c:v>
                </c:pt>
                <c:pt idx="2305">
                  <c:v>0</c:v>
                </c:pt>
                <c:pt idx="2306">
                  <c:v>0</c:v>
                </c:pt>
                <c:pt idx="2307">
                  <c:v>0</c:v>
                </c:pt>
                <c:pt idx="2308">
                  <c:v>0</c:v>
                </c:pt>
                <c:pt idx="2309">
                  <c:v>0</c:v>
                </c:pt>
                <c:pt idx="2310">
                  <c:v>0</c:v>
                </c:pt>
                <c:pt idx="2311">
                  <c:v>0</c:v>
                </c:pt>
                <c:pt idx="2312">
                  <c:v>0</c:v>
                </c:pt>
                <c:pt idx="2313">
                  <c:v>0</c:v>
                </c:pt>
                <c:pt idx="2314">
                  <c:v>0</c:v>
                </c:pt>
                <c:pt idx="2315">
                  <c:v>0</c:v>
                </c:pt>
                <c:pt idx="2316">
                  <c:v>0</c:v>
                </c:pt>
                <c:pt idx="2317">
                  <c:v>0</c:v>
                </c:pt>
                <c:pt idx="2318">
                  <c:v>0</c:v>
                </c:pt>
                <c:pt idx="2319">
                  <c:v>0</c:v>
                </c:pt>
                <c:pt idx="2320">
                  <c:v>0</c:v>
                </c:pt>
                <c:pt idx="2321">
                  <c:v>0</c:v>
                </c:pt>
                <c:pt idx="2322">
                  <c:v>0</c:v>
                </c:pt>
                <c:pt idx="2323">
                  <c:v>0</c:v>
                </c:pt>
                <c:pt idx="2324">
                  <c:v>0</c:v>
                </c:pt>
                <c:pt idx="2325">
                  <c:v>0</c:v>
                </c:pt>
                <c:pt idx="2326">
                  <c:v>0</c:v>
                </c:pt>
                <c:pt idx="2327">
                  <c:v>0</c:v>
                </c:pt>
                <c:pt idx="2328">
                  <c:v>0</c:v>
                </c:pt>
                <c:pt idx="2329">
                  <c:v>0</c:v>
                </c:pt>
                <c:pt idx="2330">
                  <c:v>0</c:v>
                </c:pt>
                <c:pt idx="2331">
                  <c:v>0</c:v>
                </c:pt>
                <c:pt idx="2332">
                  <c:v>0</c:v>
                </c:pt>
                <c:pt idx="2333">
                  <c:v>0</c:v>
                </c:pt>
                <c:pt idx="2334">
                  <c:v>0</c:v>
                </c:pt>
                <c:pt idx="2335">
                  <c:v>0</c:v>
                </c:pt>
                <c:pt idx="2336">
                  <c:v>0</c:v>
                </c:pt>
                <c:pt idx="2337">
                  <c:v>0</c:v>
                </c:pt>
                <c:pt idx="2338">
                  <c:v>0</c:v>
                </c:pt>
                <c:pt idx="2339">
                  <c:v>0</c:v>
                </c:pt>
                <c:pt idx="2340">
                  <c:v>0</c:v>
                </c:pt>
                <c:pt idx="2341">
                  <c:v>0</c:v>
                </c:pt>
                <c:pt idx="2342">
                  <c:v>0</c:v>
                </c:pt>
                <c:pt idx="2343">
                  <c:v>0</c:v>
                </c:pt>
                <c:pt idx="2344">
                  <c:v>0</c:v>
                </c:pt>
                <c:pt idx="2345">
                  <c:v>0</c:v>
                </c:pt>
                <c:pt idx="2346">
                  <c:v>0</c:v>
                </c:pt>
                <c:pt idx="2347">
                  <c:v>0</c:v>
                </c:pt>
                <c:pt idx="2348">
                  <c:v>0</c:v>
                </c:pt>
                <c:pt idx="2349">
                  <c:v>0</c:v>
                </c:pt>
                <c:pt idx="2350">
                  <c:v>0</c:v>
                </c:pt>
                <c:pt idx="2351">
                  <c:v>0</c:v>
                </c:pt>
                <c:pt idx="2352">
                  <c:v>0</c:v>
                </c:pt>
                <c:pt idx="2353">
                  <c:v>0</c:v>
                </c:pt>
                <c:pt idx="2354">
                  <c:v>0</c:v>
                </c:pt>
                <c:pt idx="2355">
                  <c:v>0</c:v>
                </c:pt>
                <c:pt idx="2356">
                  <c:v>0</c:v>
                </c:pt>
                <c:pt idx="2357">
                  <c:v>0</c:v>
                </c:pt>
                <c:pt idx="2358">
                  <c:v>0</c:v>
                </c:pt>
                <c:pt idx="2359">
                  <c:v>0</c:v>
                </c:pt>
                <c:pt idx="2360">
                  <c:v>0</c:v>
                </c:pt>
                <c:pt idx="2361">
                  <c:v>0</c:v>
                </c:pt>
                <c:pt idx="2362">
                  <c:v>0</c:v>
                </c:pt>
                <c:pt idx="2363">
                  <c:v>0</c:v>
                </c:pt>
                <c:pt idx="2364">
                  <c:v>0</c:v>
                </c:pt>
                <c:pt idx="2365">
                  <c:v>0</c:v>
                </c:pt>
                <c:pt idx="2366">
                  <c:v>0</c:v>
                </c:pt>
                <c:pt idx="2367">
                  <c:v>0</c:v>
                </c:pt>
                <c:pt idx="2368">
                  <c:v>0</c:v>
                </c:pt>
                <c:pt idx="2369">
                  <c:v>0</c:v>
                </c:pt>
                <c:pt idx="2370">
                  <c:v>0</c:v>
                </c:pt>
                <c:pt idx="2371">
                  <c:v>0</c:v>
                </c:pt>
                <c:pt idx="2372">
                  <c:v>0</c:v>
                </c:pt>
                <c:pt idx="2373">
                  <c:v>0</c:v>
                </c:pt>
                <c:pt idx="2374">
                  <c:v>0</c:v>
                </c:pt>
                <c:pt idx="2375">
                  <c:v>0</c:v>
                </c:pt>
                <c:pt idx="2376">
                  <c:v>0</c:v>
                </c:pt>
                <c:pt idx="2377">
                  <c:v>0</c:v>
                </c:pt>
                <c:pt idx="2378">
                  <c:v>0</c:v>
                </c:pt>
                <c:pt idx="2379">
                  <c:v>0</c:v>
                </c:pt>
                <c:pt idx="2380">
                  <c:v>0</c:v>
                </c:pt>
                <c:pt idx="2381">
                  <c:v>0</c:v>
                </c:pt>
                <c:pt idx="2382">
                  <c:v>0</c:v>
                </c:pt>
                <c:pt idx="2383">
                  <c:v>0</c:v>
                </c:pt>
                <c:pt idx="2384">
                  <c:v>0</c:v>
                </c:pt>
                <c:pt idx="2385">
                  <c:v>0</c:v>
                </c:pt>
                <c:pt idx="2386">
                  <c:v>0</c:v>
                </c:pt>
                <c:pt idx="2387">
                  <c:v>0</c:v>
                </c:pt>
                <c:pt idx="2388">
                  <c:v>0</c:v>
                </c:pt>
                <c:pt idx="2389">
                  <c:v>0</c:v>
                </c:pt>
                <c:pt idx="2390">
                  <c:v>0</c:v>
                </c:pt>
                <c:pt idx="2391">
                  <c:v>0</c:v>
                </c:pt>
                <c:pt idx="2392">
                  <c:v>0</c:v>
                </c:pt>
                <c:pt idx="2393">
                  <c:v>0</c:v>
                </c:pt>
                <c:pt idx="2394">
                  <c:v>0</c:v>
                </c:pt>
                <c:pt idx="2395">
                  <c:v>0</c:v>
                </c:pt>
                <c:pt idx="2396">
                  <c:v>0</c:v>
                </c:pt>
                <c:pt idx="2397">
                  <c:v>0</c:v>
                </c:pt>
                <c:pt idx="2398">
                  <c:v>0</c:v>
                </c:pt>
                <c:pt idx="2399">
                  <c:v>0</c:v>
                </c:pt>
                <c:pt idx="2400">
                  <c:v>0</c:v>
                </c:pt>
                <c:pt idx="2401">
                  <c:v>0</c:v>
                </c:pt>
                <c:pt idx="2402">
                  <c:v>0</c:v>
                </c:pt>
                <c:pt idx="2403">
                  <c:v>0</c:v>
                </c:pt>
                <c:pt idx="2404">
                  <c:v>0</c:v>
                </c:pt>
                <c:pt idx="2405">
                  <c:v>0</c:v>
                </c:pt>
                <c:pt idx="2406">
                  <c:v>0</c:v>
                </c:pt>
                <c:pt idx="2407">
                  <c:v>0</c:v>
                </c:pt>
                <c:pt idx="2408">
                  <c:v>0</c:v>
                </c:pt>
                <c:pt idx="2409">
                  <c:v>0</c:v>
                </c:pt>
                <c:pt idx="2410">
                  <c:v>0</c:v>
                </c:pt>
                <c:pt idx="2411">
                  <c:v>0</c:v>
                </c:pt>
                <c:pt idx="2412">
                  <c:v>0</c:v>
                </c:pt>
                <c:pt idx="2413">
                  <c:v>0</c:v>
                </c:pt>
                <c:pt idx="2414">
                  <c:v>0</c:v>
                </c:pt>
                <c:pt idx="2415">
                  <c:v>0</c:v>
                </c:pt>
                <c:pt idx="2416">
                  <c:v>0</c:v>
                </c:pt>
                <c:pt idx="2417">
                  <c:v>0</c:v>
                </c:pt>
                <c:pt idx="2418">
                  <c:v>0</c:v>
                </c:pt>
                <c:pt idx="2419">
                  <c:v>0</c:v>
                </c:pt>
                <c:pt idx="2420">
                  <c:v>0</c:v>
                </c:pt>
                <c:pt idx="2421">
                  <c:v>0</c:v>
                </c:pt>
                <c:pt idx="2422">
                  <c:v>0</c:v>
                </c:pt>
                <c:pt idx="2423">
                  <c:v>0</c:v>
                </c:pt>
                <c:pt idx="2424">
                  <c:v>0</c:v>
                </c:pt>
                <c:pt idx="2425">
                  <c:v>0</c:v>
                </c:pt>
                <c:pt idx="2426">
                  <c:v>0</c:v>
                </c:pt>
                <c:pt idx="2427">
                  <c:v>0</c:v>
                </c:pt>
                <c:pt idx="2428">
                  <c:v>0</c:v>
                </c:pt>
                <c:pt idx="2429">
                  <c:v>0</c:v>
                </c:pt>
                <c:pt idx="2430">
                  <c:v>0</c:v>
                </c:pt>
                <c:pt idx="2431">
                  <c:v>0</c:v>
                </c:pt>
                <c:pt idx="2432">
                  <c:v>0</c:v>
                </c:pt>
                <c:pt idx="2433">
                  <c:v>0</c:v>
                </c:pt>
                <c:pt idx="2434">
                  <c:v>0</c:v>
                </c:pt>
                <c:pt idx="2435">
                  <c:v>0</c:v>
                </c:pt>
                <c:pt idx="2436">
                  <c:v>0</c:v>
                </c:pt>
                <c:pt idx="2437">
                  <c:v>0</c:v>
                </c:pt>
                <c:pt idx="2438">
                  <c:v>0</c:v>
                </c:pt>
                <c:pt idx="2439">
                  <c:v>0</c:v>
                </c:pt>
                <c:pt idx="2440">
                  <c:v>0</c:v>
                </c:pt>
                <c:pt idx="2441">
                  <c:v>0</c:v>
                </c:pt>
                <c:pt idx="2442">
                  <c:v>0</c:v>
                </c:pt>
                <c:pt idx="2443">
                  <c:v>0</c:v>
                </c:pt>
                <c:pt idx="2444">
                  <c:v>0</c:v>
                </c:pt>
                <c:pt idx="2445">
                  <c:v>0</c:v>
                </c:pt>
                <c:pt idx="2446">
                  <c:v>0</c:v>
                </c:pt>
                <c:pt idx="2447">
                  <c:v>0</c:v>
                </c:pt>
                <c:pt idx="2448">
                  <c:v>0</c:v>
                </c:pt>
                <c:pt idx="2449">
                  <c:v>0</c:v>
                </c:pt>
                <c:pt idx="2450">
                  <c:v>0</c:v>
                </c:pt>
                <c:pt idx="2451">
                  <c:v>0</c:v>
                </c:pt>
                <c:pt idx="2452">
                  <c:v>0</c:v>
                </c:pt>
                <c:pt idx="2453">
                  <c:v>0</c:v>
                </c:pt>
                <c:pt idx="2454">
                  <c:v>0</c:v>
                </c:pt>
                <c:pt idx="2455">
                  <c:v>0</c:v>
                </c:pt>
                <c:pt idx="2456">
                  <c:v>0</c:v>
                </c:pt>
                <c:pt idx="2457">
                  <c:v>0</c:v>
                </c:pt>
                <c:pt idx="2458">
                  <c:v>0</c:v>
                </c:pt>
                <c:pt idx="2459">
                  <c:v>0</c:v>
                </c:pt>
                <c:pt idx="2460">
                  <c:v>0</c:v>
                </c:pt>
                <c:pt idx="2461">
                  <c:v>0</c:v>
                </c:pt>
                <c:pt idx="2462">
                  <c:v>0</c:v>
                </c:pt>
                <c:pt idx="2463">
                  <c:v>0</c:v>
                </c:pt>
                <c:pt idx="2464">
                  <c:v>0</c:v>
                </c:pt>
                <c:pt idx="2465">
                  <c:v>0</c:v>
                </c:pt>
                <c:pt idx="2466">
                  <c:v>0</c:v>
                </c:pt>
                <c:pt idx="2467">
                  <c:v>0</c:v>
                </c:pt>
                <c:pt idx="2468">
                  <c:v>0</c:v>
                </c:pt>
                <c:pt idx="2469">
                  <c:v>0</c:v>
                </c:pt>
                <c:pt idx="2470">
                  <c:v>0</c:v>
                </c:pt>
                <c:pt idx="2471">
                  <c:v>0</c:v>
                </c:pt>
                <c:pt idx="2472">
                  <c:v>0</c:v>
                </c:pt>
                <c:pt idx="2473">
                  <c:v>0</c:v>
                </c:pt>
                <c:pt idx="2474">
                  <c:v>0</c:v>
                </c:pt>
                <c:pt idx="2475">
                  <c:v>0</c:v>
                </c:pt>
                <c:pt idx="2476">
                  <c:v>0</c:v>
                </c:pt>
                <c:pt idx="2477">
                  <c:v>0</c:v>
                </c:pt>
                <c:pt idx="2478">
                  <c:v>0</c:v>
                </c:pt>
                <c:pt idx="2479">
                  <c:v>0</c:v>
                </c:pt>
                <c:pt idx="2480">
                  <c:v>0</c:v>
                </c:pt>
                <c:pt idx="2481">
                  <c:v>0</c:v>
                </c:pt>
                <c:pt idx="2482">
                  <c:v>0</c:v>
                </c:pt>
                <c:pt idx="2483">
                  <c:v>0</c:v>
                </c:pt>
                <c:pt idx="2484">
                  <c:v>0</c:v>
                </c:pt>
                <c:pt idx="2485">
                  <c:v>0</c:v>
                </c:pt>
                <c:pt idx="2486">
                  <c:v>0</c:v>
                </c:pt>
                <c:pt idx="2487">
                  <c:v>0</c:v>
                </c:pt>
                <c:pt idx="2488">
                  <c:v>0</c:v>
                </c:pt>
                <c:pt idx="2489">
                  <c:v>0</c:v>
                </c:pt>
                <c:pt idx="2490">
                  <c:v>0</c:v>
                </c:pt>
                <c:pt idx="2491">
                  <c:v>0</c:v>
                </c:pt>
                <c:pt idx="2492">
                  <c:v>0</c:v>
                </c:pt>
                <c:pt idx="2493">
                  <c:v>0</c:v>
                </c:pt>
                <c:pt idx="2494">
                  <c:v>0</c:v>
                </c:pt>
                <c:pt idx="2495">
                  <c:v>0</c:v>
                </c:pt>
                <c:pt idx="2496">
                  <c:v>0</c:v>
                </c:pt>
                <c:pt idx="2497">
                  <c:v>0</c:v>
                </c:pt>
                <c:pt idx="2498">
                  <c:v>0</c:v>
                </c:pt>
                <c:pt idx="2499">
                  <c:v>0</c:v>
                </c:pt>
                <c:pt idx="2500">
                  <c:v>0</c:v>
                </c:pt>
                <c:pt idx="2501">
                  <c:v>0</c:v>
                </c:pt>
                <c:pt idx="2502">
                  <c:v>0</c:v>
                </c:pt>
                <c:pt idx="2503">
                  <c:v>0</c:v>
                </c:pt>
                <c:pt idx="2504">
                  <c:v>0</c:v>
                </c:pt>
                <c:pt idx="2505">
                  <c:v>0</c:v>
                </c:pt>
                <c:pt idx="2506">
                  <c:v>0</c:v>
                </c:pt>
                <c:pt idx="2507">
                  <c:v>0</c:v>
                </c:pt>
                <c:pt idx="2508">
                  <c:v>0</c:v>
                </c:pt>
                <c:pt idx="2509">
                  <c:v>0</c:v>
                </c:pt>
                <c:pt idx="2510">
                  <c:v>0</c:v>
                </c:pt>
                <c:pt idx="2511">
                  <c:v>0</c:v>
                </c:pt>
                <c:pt idx="2512">
                  <c:v>0</c:v>
                </c:pt>
                <c:pt idx="2513">
                  <c:v>0</c:v>
                </c:pt>
                <c:pt idx="2514">
                  <c:v>0</c:v>
                </c:pt>
                <c:pt idx="2515">
                  <c:v>0</c:v>
                </c:pt>
                <c:pt idx="2516">
                  <c:v>0</c:v>
                </c:pt>
                <c:pt idx="2517">
                  <c:v>0</c:v>
                </c:pt>
                <c:pt idx="2518">
                  <c:v>0</c:v>
                </c:pt>
                <c:pt idx="2519">
                  <c:v>0</c:v>
                </c:pt>
                <c:pt idx="2520">
                  <c:v>0</c:v>
                </c:pt>
                <c:pt idx="2521">
                  <c:v>0</c:v>
                </c:pt>
                <c:pt idx="2522">
                  <c:v>0</c:v>
                </c:pt>
                <c:pt idx="2523">
                  <c:v>0</c:v>
                </c:pt>
                <c:pt idx="2524">
                  <c:v>0</c:v>
                </c:pt>
                <c:pt idx="2525">
                  <c:v>0</c:v>
                </c:pt>
                <c:pt idx="2526">
                  <c:v>0</c:v>
                </c:pt>
                <c:pt idx="2527">
                  <c:v>0</c:v>
                </c:pt>
                <c:pt idx="2528">
                  <c:v>0</c:v>
                </c:pt>
                <c:pt idx="2529">
                  <c:v>0</c:v>
                </c:pt>
                <c:pt idx="2530">
                  <c:v>0</c:v>
                </c:pt>
                <c:pt idx="2531">
                  <c:v>0</c:v>
                </c:pt>
                <c:pt idx="2532">
                  <c:v>0</c:v>
                </c:pt>
                <c:pt idx="2533">
                  <c:v>0</c:v>
                </c:pt>
                <c:pt idx="2534">
                  <c:v>0</c:v>
                </c:pt>
                <c:pt idx="2535">
                  <c:v>0</c:v>
                </c:pt>
                <c:pt idx="2536">
                  <c:v>0</c:v>
                </c:pt>
                <c:pt idx="2537">
                  <c:v>0</c:v>
                </c:pt>
                <c:pt idx="2538">
                  <c:v>0</c:v>
                </c:pt>
                <c:pt idx="2539">
                  <c:v>0</c:v>
                </c:pt>
                <c:pt idx="2540">
                  <c:v>0</c:v>
                </c:pt>
              </c:numCache>
            </c:numRef>
          </c:xVal>
          <c:yVal>
            <c:numRef>
              <c:f>[3]EventPI_473_35_G1!$L$2:$L$2542</c:f>
              <c:numCache>
                <c:formatCode>General</c:formatCode>
                <c:ptCount val="254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pt idx="151">
                  <c:v>0</c:v>
                </c:pt>
                <c:pt idx="152">
                  <c:v>0</c:v>
                </c:pt>
                <c:pt idx="153">
                  <c:v>0</c:v>
                </c:pt>
                <c:pt idx="154">
                  <c:v>0</c:v>
                </c:pt>
                <c:pt idx="155">
                  <c:v>0</c:v>
                </c:pt>
                <c:pt idx="156">
                  <c:v>0</c:v>
                </c:pt>
                <c:pt idx="157">
                  <c:v>0</c:v>
                </c:pt>
                <c:pt idx="158">
                  <c:v>0</c:v>
                </c:pt>
                <c:pt idx="159">
                  <c:v>0</c:v>
                </c:pt>
                <c:pt idx="160">
                  <c:v>0</c:v>
                </c:pt>
                <c:pt idx="161">
                  <c:v>0</c:v>
                </c:pt>
                <c:pt idx="162">
                  <c:v>0</c:v>
                </c:pt>
                <c:pt idx="163">
                  <c:v>0</c:v>
                </c:pt>
                <c:pt idx="164">
                  <c:v>0</c:v>
                </c:pt>
                <c:pt idx="165">
                  <c:v>0</c:v>
                </c:pt>
                <c:pt idx="166">
                  <c:v>0</c:v>
                </c:pt>
                <c:pt idx="167">
                  <c:v>0</c:v>
                </c:pt>
                <c:pt idx="168">
                  <c:v>0</c:v>
                </c:pt>
                <c:pt idx="169">
                  <c:v>0</c:v>
                </c:pt>
                <c:pt idx="170">
                  <c:v>0</c:v>
                </c:pt>
                <c:pt idx="171">
                  <c:v>0</c:v>
                </c:pt>
                <c:pt idx="172">
                  <c:v>0</c:v>
                </c:pt>
                <c:pt idx="173">
                  <c:v>0</c:v>
                </c:pt>
                <c:pt idx="174">
                  <c:v>0</c:v>
                </c:pt>
                <c:pt idx="175">
                  <c:v>0</c:v>
                </c:pt>
                <c:pt idx="176">
                  <c:v>0</c:v>
                </c:pt>
                <c:pt idx="177">
                  <c:v>0</c:v>
                </c:pt>
                <c:pt idx="178">
                  <c:v>0</c:v>
                </c:pt>
                <c:pt idx="179">
                  <c:v>0</c:v>
                </c:pt>
                <c:pt idx="180">
                  <c:v>0</c:v>
                </c:pt>
                <c:pt idx="181">
                  <c:v>0</c:v>
                </c:pt>
                <c:pt idx="182">
                  <c:v>0</c:v>
                </c:pt>
                <c:pt idx="183">
                  <c:v>0</c:v>
                </c:pt>
                <c:pt idx="184">
                  <c:v>0</c:v>
                </c:pt>
                <c:pt idx="185">
                  <c:v>0</c:v>
                </c:pt>
                <c:pt idx="186">
                  <c:v>0</c:v>
                </c:pt>
                <c:pt idx="187">
                  <c:v>0</c:v>
                </c:pt>
                <c:pt idx="188">
                  <c:v>0</c:v>
                </c:pt>
                <c:pt idx="189">
                  <c:v>0</c:v>
                </c:pt>
                <c:pt idx="190">
                  <c:v>0</c:v>
                </c:pt>
                <c:pt idx="191">
                  <c:v>0</c:v>
                </c:pt>
                <c:pt idx="192">
                  <c:v>0</c:v>
                </c:pt>
                <c:pt idx="193">
                  <c:v>0</c:v>
                </c:pt>
                <c:pt idx="194">
                  <c:v>0</c:v>
                </c:pt>
                <c:pt idx="195">
                  <c:v>0</c:v>
                </c:pt>
                <c:pt idx="196">
                  <c:v>0</c:v>
                </c:pt>
                <c:pt idx="197">
                  <c:v>0</c:v>
                </c:pt>
                <c:pt idx="198">
                  <c:v>0</c:v>
                </c:pt>
                <c:pt idx="199">
                  <c:v>0</c:v>
                </c:pt>
                <c:pt idx="200">
                  <c:v>0</c:v>
                </c:pt>
                <c:pt idx="201">
                  <c:v>0</c:v>
                </c:pt>
                <c:pt idx="202">
                  <c:v>0</c:v>
                </c:pt>
                <c:pt idx="203">
                  <c:v>0</c:v>
                </c:pt>
                <c:pt idx="204">
                  <c:v>0</c:v>
                </c:pt>
                <c:pt idx="205">
                  <c:v>0</c:v>
                </c:pt>
                <c:pt idx="206">
                  <c:v>0</c:v>
                </c:pt>
                <c:pt idx="207">
                  <c:v>0</c:v>
                </c:pt>
                <c:pt idx="208">
                  <c:v>0</c:v>
                </c:pt>
                <c:pt idx="209">
                  <c:v>0</c:v>
                </c:pt>
                <c:pt idx="210">
                  <c:v>0</c:v>
                </c:pt>
                <c:pt idx="211">
                  <c:v>0</c:v>
                </c:pt>
                <c:pt idx="212">
                  <c:v>0</c:v>
                </c:pt>
                <c:pt idx="213">
                  <c:v>0</c:v>
                </c:pt>
                <c:pt idx="214">
                  <c:v>0</c:v>
                </c:pt>
                <c:pt idx="215">
                  <c:v>0</c:v>
                </c:pt>
                <c:pt idx="216">
                  <c:v>0</c:v>
                </c:pt>
                <c:pt idx="217">
                  <c:v>0</c:v>
                </c:pt>
                <c:pt idx="218">
                  <c:v>0</c:v>
                </c:pt>
                <c:pt idx="219">
                  <c:v>0</c:v>
                </c:pt>
                <c:pt idx="220">
                  <c:v>0</c:v>
                </c:pt>
                <c:pt idx="221">
                  <c:v>0</c:v>
                </c:pt>
                <c:pt idx="222">
                  <c:v>0</c:v>
                </c:pt>
                <c:pt idx="223">
                  <c:v>0</c:v>
                </c:pt>
                <c:pt idx="224">
                  <c:v>0</c:v>
                </c:pt>
                <c:pt idx="225">
                  <c:v>0</c:v>
                </c:pt>
                <c:pt idx="226">
                  <c:v>0</c:v>
                </c:pt>
                <c:pt idx="227">
                  <c:v>0</c:v>
                </c:pt>
                <c:pt idx="228">
                  <c:v>0</c:v>
                </c:pt>
                <c:pt idx="229">
                  <c:v>0</c:v>
                </c:pt>
                <c:pt idx="230">
                  <c:v>0</c:v>
                </c:pt>
                <c:pt idx="231">
                  <c:v>0</c:v>
                </c:pt>
                <c:pt idx="232">
                  <c:v>0</c:v>
                </c:pt>
                <c:pt idx="233">
                  <c:v>0</c:v>
                </c:pt>
                <c:pt idx="234">
                  <c:v>0</c:v>
                </c:pt>
                <c:pt idx="235">
                  <c:v>0</c:v>
                </c:pt>
                <c:pt idx="236">
                  <c:v>0</c:v>
                </c:pt>
                <c:pt idx="237">
                  <c:v>0</c:v>
                </c:pt>
                <c:pt idx="238">
                  <c:v>0</c:v>
                </c:pt>
                <c:pt idx="239">
                  <c:v>0</c:v>
                </c:pt>
                <c:pt idx="240">
                  <c:v>0</c:v>
                </c:pt>
                <c:pt idx="241">
                  <c:v>0</c:v>
                </c:pt>
                <c:pt idx="242">
                  <c:v>0</c:v>
                </c:pt>
                <c:pt idx="243">
                  <c:v>0</c:v>
                </c:pt>
                <c:pt idx="244">
                  <c:v>0</c:v>
                </c:pt>
                <c:pt idx="245">
                  <c:v>0</c:v>
                </c:pt>
                <c:pt idx="246">
                  <c:v>0</c:v>
                </c:pt>
                <c:pt idx="247">
                  <c:v>0</c:v>
                </c:pt>
                <c:pt idx="248">
                  <c:v>0</c:v>
                </c:pt>
                <c:pt idx="249">
                  <c:v>0</c:v>
                </c:pt>
                <c:pt idx="250">
                  <c:v>0</c:v>
                </c:pt>
                <c:pt idx="251">
                  <c:v>0</c:v>
                </c:pt>
                <c:pt idx="252">
                  <c:v>0</c:v>
                </c:pt>
                <c:pt idx="253">
                  <c:v>0</c:v>
                </c:pt>
                <c:pt idx="254">
                  <c:v>0</c:v>
                </c:pt>
                <c:pt idx="255">
                  <c:v>0</c:v>
                </c:pt>
                <c:pt idx="256">
                  <c:v>0</c:v>
                </c:pt>
                <c:pt idx="257">
                  <c:v>0</c:v>
                </c:pt>
                <c:pt idx="258">
                  <c:v>0</c:v>
                </c:pt>
                <c:pt idx="259">
                  <c:v>0</c:v>
                </c:pt>
                <c:pt idx="260">
                  <c:v>0</c:v>
                </c:pt>
                <c:pt idx="261">
                  <c:v>0</c:v>
                </c:pt>
                <c:pt idx="262">
                  <c:v>0</c:v>
                </c:pt>
                <c:pt idx="263">
                  <c:v>0</c:v>
                </c:pt>
                <c:pt idx="264">
                  <c:v>0</c:v>
                </c:pt>
                <c:pt idx="265">
                  <c:v>0</c:v>
                </c:pt>
                <c:pt idx="266">
                  <c:v>0</c:v>
                </c:pt>
                <c:pt idx="267">
                  <c:v>0</c:v>
                </c:pt>
                <c:pt idx="268">
                  <c:v>0</c:v>
                </c:pt>
                <c:pt idx="269">
                  <c:v>0</c:v>
                </c:pt>
                <c:pt idx="270">
                  <c:v>0</c:v>
                </c:pt>
                <c:pt idx="271">
                  <c:v>0</c:v>
                </c:pt>
                <c:pt idx="272">
                  <c:v>0</c:v>
                </c:pt>
                <c:pt idx="273">
                  <c:v>0</c:v>
                </c:pt>
                <c:pt idx="274">
                  <c:v>0</c:v>
                </c:pt>
                <c:pt idx="275">
                  <c:v>0</c:v>
                </c:pt>
                <c:pt idx="276">
                  <c:v>0</c:v>
                </c:pt>
                <c:pt idx="277">
                  <c:v>0</c:v>
                </c:pt>
                <c:pt idx="278">
                  <c:v>0</c:v>
                </c:pt>
                <c:pt idx="279">
                  <c:v>0</c:v>
                </c:pt>
                <c:pt idx="280">
                  <c:v>0</c:v>
                </c:pt>
                <c:pt idx="281">
                  <c:v>0</c:v>
                </c:pt>
                <c:pt idx="282">
                  <c:v>0</c:v>
                </c:pt>
                <c:pt idx="283">
                  <c:v>0</c:v>
                </c:pt>
                <c:pt idx="284">
                  <c:v>0</c:v>
                </c:pt>
                <c:pt idx="285">
                  <c:v>0</c:v>
                </c:pt>
                <c:pt idx="286">
                  <c:v>0</c:v>
                </c:pt>
                <c:pt idx="287">
                  <c:v>0</c:v>
                </c:pt>
                <c:pt idx="288">
                  <c:v>0</c:v>
                </c:pt>
                <c:pt idx="289">
                  <c:v>0</c:v>
                </c:pt>
                <c:pt idx="290">
                  <c:v>0</c:v>
                </c:pt>
                <c:pt idx="291">
                  <c:v>0</c:v>
                </c:pt>
                <c:pt idx="292">
                  <c:v>0</c:v>
                </c:pt>
                <c:pt idx="293">
                  <c:v>0</c:v>
                </c:pt>
                <c:pt idx="294">
                  <c:v>0</c:v>
                </c:pt>
                <c:pt idx="295">
                  <c:v>0</c:v>
                </c:pt>
                <c:pt idx="296">
                  <c:v>0</c:v>
                </c:pt>
                <c:pt idx="297">
                  <c:v>0</c:v>
                </c:pt>
                <c:pt idx="298">
                  <c:v>0</c:v>
                </c:pt>
                <c:pt idx="299">
                  <c:v>0</c:v>
                </c:pt>
                <c:pt idx="300">
                  <c:v>0</c:v>
                </c:pt>
                <c:pt idx="301">
                  <c:v>0</c:v>
                </c:pt>
                <c:pt idx="302">
                  <c:v>0</c:v>
                </c:pt>
                <c:pt idx="303">
                  <c:v>0</c:v>
                </c:pt>
                <c:pt idx="304">
                  <c:v>0</c:v>
                </c:pt>
                <c:pt idx="305">
                  <c:v>0</c:v>
                </c:pt>
                <c:pt idx="306">
                  <c:v>0</c:v>
                </c:pt>
                <c:pt idx="307">
                  <c:v>0</c:v>
                </c:pt>
                <c:pt idx="308">
                  <c:v>0</c:v>
                </c:pt>
                <c:pt idx="309">
                  <c:v>0</c:v>
                </c:pt>
                <c:pt idx="310">
                  <c:v>0</c:v>
                </c:pt>
                <c:pt idx="311">
                  <c:v>0</c:v>
                </c:pt>
                <c:pt idx="312">
                  <c:v>0</c:v>
                </c:pt>
                <c:pt idx="313">
                  <c:v>0</c:v>
                </c:pt>
                <c:pt idx="314">
                  <c:v>0</c:v>
                </c:pt>
                <c:pt idx="315">
                  <c:v>0</c:v>
                </c:pt>
                <c:pt idx="316">
                  <c:v>0</c:v>
                </c:pt>
                <c:pt idx="317">
                  <c:v>0</c:v>
                </c:pt>
                <c:pt idx="318">
                  <c:v>0</c:v>
                </c:pt>
                <c:pt idx="319">
                  <c:v>0</c:v>
                </c:pt>
                <c:pt idx="320">
                  <c:v>0</c:v>
                </c:pt>
                <c:pt idx="321">
                  <c:v>0</c:v>
                </c:pt>
                <c:pt idx="322">
                  <c:v>0</c:v>
                </c:pt>
                <c:pt idx="323">
                  <c:v>0</c:v>
                </c:pt>
                <c:pt idx="324">
                  <c:v>0</c:v>
                </c:pt>
                <c:pt idx="325">
                  <c:v>0</c:v>
                </c:pt>
                <c:pt idx="326">
                  <c:v>0</c:v>
                </c:pt>
                <c:pt idx="327">
                  <c:v>0</c:v>
                </c:pt>
                <c:pt idx="328">
                  <c:v>0</c:v>
                </c:pt>
                <c:pt idx="329">
                  <c:v>0</c:v>
                </c:pt>
                <c:pt idx="330">
                  <c:v>0</c:v>
                </c:pt>
                <c:pt idx="331">
                  <c:v>0</c:v>
                </c:pt>
                <c:pt idx="332">
                  <c:v>0</c:v>
                </c:pt>
                <c:pt idx="333">
                  <c:v>0</c:v>
                </c:pt>
                <c:pt idx="334">
                  <c:v>0</c:v>
                </c:pt>
                <c:pt idx="335">
                  <c:v>0</c:v>
                </c:pt>
                <c:pt idx="336">
                  <c:v>0</c:v>
                </c:pt>
                <c:pt idx="337">
                  <c:v>0</c:v>
                </c:pt>
                <c:pt idx="338">
                  <c:v>0</c:v>
                </c:pt>
                <c:pt idx="339">
                  <c:v>0</c:v>
                </c:pt>
                <c:pt idx="340">
                  <c:v>0</c:v>
                </c:pt>
                <c:pt idx="341">
                  <c:v>0</c:v>
                </c:pt>
                <c:pt idx="342">
                  <c:v>0</c:v>
                </c:pt>
                <c:pt idx="343">
                  <c:v>0</c:v>
                </c:pt>
                <c:pt idx="344">
                  <c:v>0</c:v>
                </c:pt>
                <c:pt idx="345">
                  <c:v>0</c:v>
                </c:pt>
                <c:pt idx="346">
                  <c:v>0</c:v>
                </c:pt>
                <c:pt idx="347">
                  <c:v>0</c:v>
                </c:pt>
                <c:pt idx="348">
                  <c:v>0</c:v>
                </c:pt>
                <c:pt idx="349">
                  <c:v>0</c:v>
                </c:pt>
                <c:pt idx="350">
                  <c:v>0</c:v>
                </c:pt>
                <c:pt idx="351">
                  <c:v>0</c:v>
                </c:pt>
                <c:pt idx="352">
                  <c:v>0</c:v>
                </c:pt>
                <c:pt idx="353">
                  <c:v>0</c:v>
                </c:pt>
                <c:pt idx="354">
                  <c:v>0</c:v>
                </c:pt>
                <c:pt idx="355">
                  <c:v>0</c:v>
                </c:pt>
                <c:pt idx="356">
                  <c:v>0</c:v>
                </c:pt>
                <c:pt idx="357">
                  <c:v>0</c:v>
                </c:pt>
                <c:pt idx="358">
                  <c:v>0</c:v>
                </c:pt>
                <c:pt idx="359">
                  <c:v>0</c:v>
                </c:pt>
                <c:pt idx="360">
                  <c:v>0</c:v>
                </c:pt>
                <c:pt idx="361">
                  <c:v>0</c:v>
                </c:pt>
                <c:pt idx="362">
                  <c:v>0</c:v>
                </c:pt>
                <c:pt idx="363">
                  <c:v>0</c:v>
                </c:pt>
                <c:pt idx="364">
                  <c:v>0</c:v>
                </c:pt>
                <c:pt idx="365">
                  <c:v>0</c:v>
                </c:pt>
                <c:pt idx="366">
                  <c:v>0</c:v>
                </c:pt>
                <c:pt idx="367">
                  <c:v>0</c:v>
                </c:pt>
                <c:pt idx="368">
                  <c:v>0</c:v>
                </c:pt>
                <c:pt idx="369">
                  <c:v>0</c:v>
                </c:pt>
                <c:pt idx="370">
                  <c:v>0</c:v>
                </c:pt>
                <c:pt idx="371">
                  <c:v>0</c:v>
                </c:pt>
                <c:pt idx="372">
                  <c:v>0</c:v>
                </c:pt>
                <c:pt idx="373">
                  <c:v>0</c:v>
                </c:pt>
                <c:pt idx="374">
                  <c:v>0</c:v>
                </c:pt>
                <c:pt idx="375">
                  <c:v>0</c:v>
                </c:pt>
                <c:pt idx="376">
                  <c:v>0</c:v>
                </c:pt>
                <c:pt idx="377">
                  <c:v>0</c:v>
                </c:pt>
                <c:pt idx="378">
                  <c:v>0</c:v>
                </c:pt>
                <c:pt idx="379">
                  <c:v>0</c:v>
                </c:pt>
                <c:pt idx="380">
                  <c:v>0</c:v>
                </c:pt>
                <c:pt idx="381">
                  <c:v>0</c:v>
                </c:pt>
                <c:pt idx="382">
                  <c:v>0</c:v>
                </c:pt>
                <c:pt idx="383">
                  <c:v>0</c:v>
                </c:pt>
                <c:pt idx="384">
                  <c:v>0</c:v>
                </c:pt>
                <c:pt idx="385">
                  <c:v>0</c:v>
                </c:pt>
                <c:pt idx="386">
                  <c:v>0</c:v>
                </c:pt>
                <c:pt idx="387">
                  <c:v>0</c:v>
                </c:pt>
                <c:pt idx="388">
                  <c:v>0</c:v>
                </c:pt>
                <c:pt idx="389">
                  <c:v>0</c:v>
                </c:pt>
                <c:pt idx="390">
                  <c:v>0</c:v>
                </c:pt>
                <c:pt idx="391">
                  <c:v>0</c:v>
                </c:pt>
                <c:pt idx="392">
                  <c:v>0</c:v>
                </c:pt>
                <c:pt idx="393">
                  <c:v>0</c:v>
                </c:pt>
                <c:pt idx="394">
                  <c:v>0</c:v>
                </c:pt>
                <c:pt idx="395">
                  <c:v>0</c:v>
                </c:pt>
                <c:pt idx="396">
                  <c:v>0</c:v>
                </c:pt>
                <c:pt idx="397">
                  <c:v>0</c:v>
                </c:pt>
                <c:pt idx="398">
                  <c:v>0</c:v>
                </c:pt>
                <c:pt idx="399">
                  <c:v>0</c:v>
                </c:pt>
                <c:pt idx="400">
                  <c:v>0</c:v>
                </c:pt>
                <c:pt idx="401">
                  <c:v>0</c:v>
                </c:pt>
                <c:pt idx="402">
                  <c:v>0</c:v>
                </c:pt>
                <c:pt idx="403">
                  <c:v>0</c:v>
                </c:pt>
                <c:pt idx="404">
                  <c:v>0</c:v>
                </c:pt>
                <c:pt idx="405">
                  <c:v>0</c:v>
                </c:pt>
                <c:pt idx="406">
                  <c:v>0</c:v>
                </c:pt>
                <c:pt idx="407">
                  <c:v>0</c:v>
                </c:pt>
                <c:pt idx="408">
                  <c:v>0</c:v>
                </c:pt>
                <c:pt idx="409">
                  <c:v>0</c:v>
                </c:pt>
                <c:pt idx="410">
                  <c:v>0</c:v>
                </c:pt>
                <c:pt idx="411">
                  <c:v>0</c:v>
                </c:pt>
                <c:pt idx="412">
                  <c:v>0</c:v>
                </c:pt>
                <c:pt idx="413">
                  <c:v>0</c:v>
                </c:pt>
                <c:pt idx="414">
                  <c:v>0</c:v>
                </c:pt>
                <c:pt idx="415">
                  <c:v>0</c:v>
                </c:pt>
                <c:pt idx="416">
                  <c:v>0</c:v>
                </c:pt>
                <c:pt idx="417">
                  <c:v>0</c:v>
                </c:pt>
                <c:pt idx="418">
                  <c:v>0</c:v>
                </c:pt>
                <c:pt idx="419">
                  <c:v>0</c:v>
                </c:pt>
                <c:pt idx="420">
                  <c:v>0</c:v>
                </c:pt>
                <c:pt idx="421">
                  <c:v>0</c:v>
                </c:pt>
                <c:pt idx="422">
                  <c:v>0</c:v>
                </c:pt>
                <c:pt idx="423">
                  <c:v>0</c:v>
                </c:pt>
                <c:pt idx="424">
                  <c:v>0</c:v>
                </c:pt>
                <c:pt idx="425">
                  <c:v>0</c:v>
                </c:pt>
                <c:pt idx="426">
                  <c:v>0</c:v>
                </c:pt>
                <c:pt idx="427">
                  <c:v>0</c:v>
                </c:pt>
                <c:pt idx="428">
                  <c:v>0</c:v>
                </c:pt>
                <c:pt idx="429">
                  <c:v>0</c:v>
                </c:pt>
                <c:pt idx="430">
                  <c:v>0</c:v>
                </c:pt>
                <c:pt idx="431">
                  <c:v>0</c:v>
                </c:pt>
                <c:pt idx="432">
                  <c:v>0</c:v>
                </c:pt>
                <c:pt idx="433">
                  <c:v>0</c:v>
                </c:pt>
                <c:pt idx="434">
                  <c:v>0</c:v>
                </c:pt>
                <c:pt idx="435">
                  <c:v>0</c:v>
                </c:pt>
                <c:pt idx="436">
                  <c:v>0</c:v>
                </c:pt>
                <c:pt idx="437">
                  <c:v>0</c:v>
                </c:pt>
                <c:pt idx="438">
                  <c:v>0</c:v>
                </c:pt>
                <c:pt idx="439">
                  <c:v>0</c:v>
                </c:pt>
                <c:pt idx="440">
                  <c:v>0</c:v>
                </c:pt>
                <c:pt idx="441">
                  <c:v>0</c:v>
                </c:pt>
                <c:pt idx="442">
                  <c:v>0</c:v>
                </c:pt>
                <c:pt idx="443">
                  <c:v>0</c:v>
                </c:pt>
                <c:pt idx="444">
                  <c:v>0</c:v>
                </c:pt>
                <c:pt idx="445">
                  <c:v>0</c:v>
                </c:pt>
                <c:pt idx="446">
                  <c:v>0</c:v>
                </c:pt>
                <c:pt idx="447">
                  <c:v>0</c:v>
                </c:pt>
                <c:pt idx="448">
                  <c:v>0</c:v>
                </c:pt>
                <c:pt idx="449">
                  <c:v>0</c:v>
                </c:pt>
                <c:pt idx="450">
                  <c:v>0</c:v>
                </c:pt>
                <c:pt idx="451">
                  <c:v>0</c:v>
                </c:pt>
                <c:pt idx="452">
                  <c:v>0</c:v>
                </c:pt>
                <c:pt idx="453">
                  <c:v>0</c:v>
                </c:pt>
                <c:pt idx="454">
                  <c:v>0</c:v>
                </c:pt>
                <c:pt idx="455">
                  <c:v>0</c:v>
                </c:pt>
                <c:pt idx="456">
                  <c:v>0</c:v>
                </c:pt>
                <c:pt idx="457">
                  <c:v>0</c:v>
                </c:pt>
                <c:pt idx="458">
                  <c:v>0</c:v>
                </c:pt>
                <c:pt idx="459">
                  <c:v>0</c:v>
                </c:pt>
                <c:pt idx="460">
                  <c:v>0</c:v>
                </c:pt>
                <c:pt idx="461">
                  <c:v>0</c:v>
                </c:pt>
                <c:pt idx="462">
                  <c:v>0</c:v>
                </c:pt>
                <c:pt idx="463">
                  <c:v>0</c:v>
                </c:pt>
                <c:pt idx="464">
                  <c:v>0</c:v>
                </c:pt>
                <c:pt idx="465">
                  <c:v>0</c:v>
                </c:pt>
                <c:pt idx="466">
                  <c:v>0</c:v>
                </c:pt>
                <c:pt idx="467">
                  <c:v>0</c:v>
                </c:pt>
                <c:pt idx="468">
                  <c:v>0</c:v>
                </c:pt>
                <c:pt idx="469">
                  <c:v>0</c:v>
                </c:pt>
                <c:pt idx="470">
                  <c:v>0</c:v>
                </c:pt>
                <c:pt idx="471">
                  <c:v>0</c:v>
                </c:pt>
                <c:pt idx="472">
                  <c:v>0</c:v>
                </c:pt>
                <c:pt idx="473">
                  <c:v>0</c:v>
                </c:pt>
                <c:pt idx="474">
                  <c:v>0</c:v>
                </c:pt>
                <c:pt idx="475">
                  <c:v>0</c:v>
                </c:pt>
                <c:pt idx="476">
                  <c:v>0</c:v>
                </c:pt>
                <c:pt idx="477">
                  <c:v>0</c:v>
                </c:pt>
                <c:pt idx="478">
                  <c:v>0</c:v>
                </c:pt>
                <c:pt idx="479">
                  <c:v>0</c:v>
                </c:pt>
                <c:pt idx="480">
                  <c:v>0</c:v>
                </c:pt>
                <c:pt idx="481">
                  <c:v>0</c:v>
                </c:pt>
                <c:pt idx="482">
                  <c:v>0</c:v>
                </c:pt>
                <c:pt idx="483">
                  <c:v>0</c:v>
                </c:pt>
                <c:pt idx="484">
                  <c:v>0</c:v>
                </c:pt>
                <c:pt idx="485">
                  <c:v>0</c:v>
                </c:pt>
                <c:pt idx="486">
                  <c:v>0</c:v>
                </c:pt>
                <c:pt idx="487">
                  <c:v>0</c:v>
                </c:pt>
                <c:pt idx="488">
                  <c:v>0</c:v>
                </c:pt>
                <c:pt idx="489">
                  <c:v>0</c:v>
                </c:pt>
                <c:pt idx="490">
                  <c:v>0</c:v>
                </c:pt>
                <c:pt idx="491">
                  <c:v>0</c:v>
                </c:pt>
                <c:pt idx="492">
                  <c:v>0</c:v>
                </c:pt>
                <c:pt idx="493">
                  <c:v>0</c:v>
                </c:pt>
                <c:pt idx="494">
                  <c:v>0</c:v>
                </c:pt>
                <c:pt idx="495">
                  <c:v>0</c:v>
                </c:pt>
                <c:pt idx="496">
                  <c:v>0</c:v>
                </c:pt>
                <c:pt idx="497">
                  <c:v>0</c:v>
                </c:pt>
                <c:pt idx="498">
                  <c:v>0</c:v>
                </c:pt>
                <c:pt idx="499">
                  <c:v>0</c:v>
                </c:pt>
                <c:pt idx="500">
                  <c:v>0</c:v>
                </c:pt>
                <c:pt idx="501">
                  <c:v>0</c:v>
                </c:pt>
                <c:pt idx="502">
                  <c:v>0</c:v>
                </c:pt>
                <c:pt idx="503">
                  <c:v>0</c:v>
                </c:pt>
                <c:pt idx="504">
                  <c:v>0</c:v>
                </c:pt>
                <c:pt idx="505">
                  <c:v>0</c:v>
                </c:pt>
                <c:pt idx="506">
                  <c:v>0</c:v>
                </c:pt>
                <c:pt idx="507">
                  <c:v>0</c:v>
                </c:pt>
                <c:pt idx="508">
                  <c:v>0</c:v>
                </c:pt>
                <c:pt idx="509">
                  <c:v>0</c:v>
                </c:pt>
                <c:pt idx="510">
                  <c:v>0</c:v>
                </c:pt>
                <c:pt idx="511">
                  <c:v>0</c:v>
                </c:pt>
                <c:pt idx="512">
                  <c:v>0</c:v>
                </c:pt>
                <c:pt idx="513">
                  <c:v>0</c:v>
                </c:pt>
                <c:pt idx="514">
                  <c:v>0</c:v>
                </c:pt>
                <c:pt idx="515">
                  <c:v>0</c:v>
                </c:pt>
                <c:pt idx="516">
                  <c:v>0</c:v>
                </c:pt>
                <c:pt idx="517">
                  <c:v>0</c:v>
                </c:pt>
                <c:pt idx="518">
                  <c:v>0</c:v>
                </c:pt>
                <c:pt idx="519">
                  <c:v>0</c:v>
                </c:pt>
                <c:pt idx="520">
                  <c:v>0</c:v>
                </c:pt>
                <c:pt idx="521">
                  <c:v>0</c:v>
                </c:pt>
                <c:pt idx="522">
                  <c:v>0</c:v>
                </c:pt>
                <c:pt idx="523">
                  <c:v>0</c:v>
                </c:pt>
                <c:pt idx="524">
                  <c:v>0</c:v>
                </c:pt>
                <c:pt idx="525">
                  <c:v>0</c:v>
                </c:pt>
                <c:pt idx="526">
                  <c:v>0</c:v>
                </c:pt>
                <c:pt idx="527">
                  <c:v>0</c:v>
                </c:pt>
                <c:pt idx="528">
                  <c:v>0</c:v>
                </c:pt>
                <c:pt idx="529">
                  <c:v>0</c:v>
                </c:pt>
                <c:pt idx="530">
                  <c:v>0</c:v>
                </c:pt>
                <c:pt idx="531">
                  <c:v>0</c:v>
                </c:pt>
                <c:pt idx="532">
                  <c:v>0</c:v>
                </c:pt>
                <c:pt idx="533">
                  <c:v>0</c:v>
                </c:pt>
                <c:pt idx="534">
                  <c:v>0</c:v>
                </c:pt>
                <c:pt idx="535">
                  <c:v>0</c:v>
                </c:pt>
                <c:pt idx="536">
                  <c:v>0</c:v>
                </c:pt>
                <c:pt idx="537">
                  <c:v>0</c:v>
                </c:pt>
                <c:pt idx="538">
                  <c:v>0</c:v>
                </c:pt>
                <c:pt idx="539">
                  <c:v>0</c:v>
                </c:pt>
                <c:pt idx="540">
                  <c:v>0</c:v>
                </c:pt>
                <c:pt idx="541">
                  <c:v>0</c:v>
                </c:pt>
                <c:pt idx="542">
                  <c:v>0</c:v>
                </c:pt>
                <c:pt idx="543">
                  <c:v>0</c:v>
                </c:pt>
                <c:pt idx="544">
                  <c:v>0</c:v>
                </c:pt>
                <c:pt idx="545">
                  <c:v>0</c:v>
                </c:pt>
                <c:pt idx="546">
                  <c:v>0</c:v>
                </c:pt>
                <c:pt idx="547">
                  <c:v>0</c:v>
                </c:pt>
                <c:pt idx="548">
                  <c:v>0</c:v>
                </c:pt>
                <c:pt idx="549">
                  <c:v>0</c:v>
                </c:pt>
                <c:pt idx="550">
                  <c:v>0</c:v>
                </c:pt>
                <c:pt idx="551">
                  <c:v>0</c:v>
                </c:pt>
                <c:pt idx="552">
                  <c:v>0</c:v>
                </c:pt>
                <c:pt idx="553">
                  <c:v>0</c:v>
                </c:pt>
                <c:pt idx="554">
                  <c:v>0</c:v>
                </c:pt>
                <c:pt idx="555">
                  <c:v>0</c:v>
                </c:pt>
                <c:pt idx="556">
                  <c:v>0</c:v>
                </c:pt>
                <c:pt idx="557">
                  <c:v>0</c:v>
                </c:pt>
                <c:pt idx="558">
                  <c:v>0</c:v>
                </c:pt>
                <c:pt idx="559">
                  <c:v>0</c:v>
                </c:pt>
                <c:pt idx="560">
                  <c:v>0</c:v>
                </c:pt>
                <c:pt idx="561">
                  <c:v>0</c:v>
                </c:pt>
                <c:pt idx="562">
                  <c:v>0</c:v>
                </c:pt>
                <c:pt idx="563">
                  <c:v>0</c:v>
                </c:pt>
                <c:pt idx="564">
                  <c:v>0</c:v>
                </c:pt>
                <c:pt idx="565">
                  <c:v>0</c:v>
                </c:pt>
                <c:pt idx="566">
                  <c:v>0</c:v>
                </c:pt>
                <c:pt idx="567">
                  <c:v>0</c:v>
                </c:pt>
                <c:pt idx="568">
                  <c:v>0</c:v>
                </c:pt>
                <c:pt idx="569">
                  <c:v>0</c:v>
                </c:pt>
                <c:pt idx="570">
                  <c:v>0</c:v>
                </c:pt>
                <c:pt idx="571">
                  <c:v>0</c:v>
                </c:pt>
                <c:pt idx="572">
                  <c:v>0</c:v>
                </c:pt>
                <c:pt idx="573">
                  <c:v>0</c:v>
                </c:pt>
                <c:pt idx="574">
                  <c:v>0</c:v>
                </c:pt>
                <c:pt idx="575">
                  <c:v>0</c:v>
                </c:pt>
                <c:pt idx="576">
                  <c:v>0</c:v>
                </c:pt>
                <c:pt idx="577">
                  <c:v>0</c:v>
                </c:pt>
                <c:pt idx="578">
                  <c:v>0</c:v>
                </c:pt>
                <c:pt idx="579">
                  <c:v>0</c:v>
                </c:pt>
                <c:pt idx="580">
                  <c:v>0</c:v>
                </c:pt>
                <c:pt idx="581">
                  <c:v>0</c:v>
                </c:pt>
                <c:pt idx="582">
                  <c:v>0</c:v>
                </c:pt>
                <c:pt idx="583">
                  <c:v>0</c:v>
                </c:pt>
                <c:pt idx="584">
                  <c:v>0</c:v>
                </c:pt>
                <c:pt idx="585">
                  <c:v>0</c:v>
                </c:pt>
                <c:pt idx="586">
                  <c:v>0</c:v>
                </c:pt>
                <c:pt idx="587">
                  <c:v>0</c:v>
                </c:pt>
                <c:pt idx="588">
                  <c:v>0</c:v>
                </c:pt>
                <c:pt idx="589">
                  <c:v>0</c:v>
                </c:pt>
                <c:pt idx="590">
                  <c:v>0</c:v>
                </c:pt>
                <c:pt idx="591">
                  <c:v>0</c:v>
                </c:pt>
                <c:pt idx="592">
                  <c:v>0</c:v>
                </c:pt>
                <c:pt idx="593">
                  <c:v>0</c:v>
                </c:pt>
                <c:pt idx="594">
                  <c:v>0</c:v>
                </c:pt>
                <c:pt idx="595">
                  <c:v>0</c:v>
                </c:pt>
                <c:pt idx="596">
                  <c:v>0</c:v>
                </c:pt>
                <c:pt idx="597">
                  <c:v>0</c:v>
                </c:pt>
                <c:pt idx="598">
                  <c:v>0</c:v>
                </c:pt>
                <c:pt idx="599">
                  <c:v>0</c:v>
                </c:pt>
                <c:pt idx="600">
                  <c:v>0</c:v>
                </c:pt>
                <c:pt idx="601">
                  <c:v>0</c:v>
                </c:pt>
                <c:pt idx="602">
                  <c:v>0</c:v>
                </c:pt>
                <c:pt idx="603">
                  <c:v>0</c:v>
                </c:pt>
                <c:pt idx="604">
                  <c:v>0</c:v>
                </c:pt>
                <c:pt idx="605">
                  <c:v>0</c:v>
                </c:pt>
                <c:pt idx="606">
                  <c:v>0</c:v>
                </c:pt>
                <c:pt idx="607">
                  <c:v>0</c:v>
                </c:pt>
                <c:pt idx="608">
                  <c:v>0</c:v>
                </c:pt>
                <c:pt idx="609">
                  <c:v>0</c:v>
                </c:pt>
                <c:pt idx="610">
                  <c:v>0</c:v>
                </c:pt>
                <c:pt idx="611">
                  <c:v>0</c:v>
                </c:pt>
                <c:pt idx="612">
                  <c:v>0</c:v>
                </c:pt>
                <c:pt idx="613">
                  <c:v>0</c:v>
                </c:pt>
                <c:pt idx="614">
                  <c:v>0</c:v>
                </c:pt>
                <c:pt idx="615">
                  <c:v>0</c:v>
                </c:pt>
                <c:pt idx="616">
                  <c:v>0</c:v>
                </c:pt>
                <c:pt idx="617">
                  <c:v>0</c:v>
                </c:pt>
                <c:pt idx="618">
                  <c:v>0</c:v>
                </c:pt>
                <c:pt idx="619">
                  <c:v>0</c:v>
                </c:pt>
                <c:pt idx="620">
                  <c:v>0</c:v>
                </c:pt>
                <c:pt idx="621">
                  <c:v>0</c:v>
                </c:pt>
                <c:pt idx="622">
                  <c:v>0</c:v>
                </c:pt>
                <c:pt idx="623">
                  <c:v>0</c:v>
                </c:pt>
                <c:pt idx="624">
                  <c:v>0</c:v>
                </c:pt>
                <c:pt idx="625">
                  <c:v>0</c:v>
                </c:pt>
                <c:pt idx="626">
                  <c:v>0</c:v>
                </c:pt>
                <c:pt idx="627">
                  <c:v>0</c:v>
                </c:pt>
                <c:pt idx="628">
                  <c:v>0</c:v>
                </c:pt>
                <c:pt idx="629">
                  <c:v>0</c:v>
                </c:pt>
                <c:pt idx="630">
                  <c:v>0</c:v>
                </c:pt>
                <c:pt idx="631">
                  <c:v>0</c:v>
                </c:pt>
                <c:pt idx="632">
                  <c:v>0</c:v>
                </c:pt>
                <c:pt idx="633">
                  <c:v>0</c:v>
                </c:pt>
                <c:pt idx="634">
                  <c:v>0</c:v>
                </c:pt>
                <c:pt idx="635">
                  <c:v>0</c:v>
                </c:pt>
                <c:pt idx="636">
                  <c:v>0</c:v>
                </c:pt>
                <c:pt idx="637">
                  <c:v>0</c:v>
                </c:pt>
                <c:pt idx="638">
                  <c:v>0</c:v>
                </c:pt>
                <c:pt idx="639">
                  <c:v>0</c:v>
                </c:pt>
                <c:pt idx="640">
                  <c:v>0</c:v>
                </c:pt>
                <c:pt idx="641">
                  <c:v>0</c:v>
                </c:pt>
                <c:pt idx="642">
                  <c:v>0</c:v>
                </c:pt>
                <c:pt idx="643">
                  <c:v>0</c:v>
                </c:pt>
                <c:pt idx="644">
                  <c:v>0</c:v>
                </c:pt>
                <c:pt idx="645">
                  <c:v>0</c:v>
                </c:pt>
                <c:pt idx="646">
                  <c:v>0</c:v>
                </c:pt>
                <c:pt idx="647">
                  <c:v>0</c:v>
                </c:pt>
                <c:pt idx="648">
                  <c:v>0</c:v>
                </c:pt>
                <c:pt idx="649">
                  <c:v>0</c:v>
                </c:pt>
                <c:pt idx="650">
                  <c:v>0</c:v>
                </c:pt>
                <c:pt idx="651">
                  <c:v>0</c:v>
                </c:pt>
                <c:pt idx="652">
                  <c:v>0</c:v>
                </c:pt>
                <c:pt idx="653">
                  <c:v>0</c:v>
                </c:pt>
                <c:pt idx="654">
                  <c:v>0</c:v>
                </c:pt>
                <c:pt idx="655">
                  <c:v>0</c:v>
                </c:pt>
                <c:pt idx="656">
                  <c:v>0</c:v>
                </c:pt>
                <c:pt idx="657">
                  <c:v>0</c:v>
                </c:pt>
                <c:pt idx="658">
                  <c:v>0</c:v>
                </c:pt>
                <c:pt idx="659">
                  <c:v>0</c:v>
                </c:pt>
                <c:pt idx="660">
                  <c:v>0</c:v>
                </c:pt>
                <c:pt idx="661">
                  <c:v>0</c:v>
                </c:pt>
                <c:pt idx="662">
                  <c:v>0</c:v>
                </c:pt>
                <c:pt idx="663">
                  <c:v>0</c:v>
                </c:pt>
                <c:pt idx="664">
                  <c:v>0</c:v>
                </c:pt>
                <c:pt idx="665">
                  <c:v>0</c:v>
                </c:pt>
                <c:pt idx="666">
                  <c:v>0</c:v>
                </c:pt>
                <c:pt idx="667">
                  <c:v>0</c:v>
                </c:pt>
                <c:pt idx="668">
                  <c:v>0</c:v>
                </c:pt>
                <c:pt idx="669">
                  <c:v>0</c:v>
                </c:pt>
                <c:pt idx="670">
                  <c:v>0</c:v>
                </c:pt>
                <c:pt idx="671">
                  <c:v>0</c:v>
                </c:pt>
                <c:pt idx="672">
                  <c:v>0</c:v>
                </c:pt>
                <c:pt idx="673">
                  <c:v>0</c:v>
                </c:pt>
                <c:pt idx="674">
                  <c:v>0</c:v>
                </c:pt>
                <c:pt idx="675">
                  <c:v>0</c:v>
                </c:pt>
                <c:pt idx="676">
                  <c:v>0</c:v>
                </c:pt>
                <c:pt idx="677">
                  <c:v>0</c:v>
                </c:pt>
                <c:pt idx="678">
                  <c:v>0</c:v>
                </c:pt>
                <c:pt idx="679">
                  <c:v>0</c:v>
                </c:pt>
                <c:pt idx="680">
                  <c:v>0</c:v>
                </c:pt>
                <c:pt idx="681">
                  <c:v>0</c:v>
                </c:pt>
                <c:pt idx="682">
                  <c:v>0</c:v>
                </c:pt>
                <c:pt idx="683">
                  <c:v>0</c:v>
                </c:pt>
                <c:pt idx="684">
                  <c:v>0</c:v>
                </c:pt>
                <c:pt idx="685">
                  <c:v>0</c:v>
                </c:pt>
                <c:pt idx="686">
                  <c:v>0</c:v>
                </c:pt>
                <c:pt idx="687">
                  <c:v>0</c:v>
                </c:pt>
                <c:pt idx="688">
                  <c:v>0</c:v>
                </c:pt>
                <c:pt idx="689">
                  <c:v>0</c:v>
                </c:pt>
                <c:pt idx="690">
                  <c:v>0</c:v>
                </c:pt>
                <c:pt idx="691">
                  <c:v>0</c:v>
                </c:pt>
                <c:pt idx="692">
                  <c:v>0</c:v>
                </c:pt>
                <c:pt idx="693">
                  <c:v>0</c:v>
                </c:pt>
                <c:pt idx="694">
                  <c:v>0</c:v>
                </c:pt>
                <c:pt idx="695">
                  <c:v>0</c:v>
                </c:pt>
                <c:pt idx="696">
                  <c:v>0</c:v>
                </c:pt>
                <c:pt idx="697">
                  <c:v>0</c:v>
                </c:pt>
                <c:pt idx="698">
                  <c:v>0</c:v>
                </c:pt>
                <c:pt idx="699">
                  <c:v>0</c:v>
                </c:pt>
                <c:pt idx="700">
                  <c:v>0</c:v>
                </c:pt>
                <c:pt idx="701">
                  <c:v>0</c:v>
                </c:pt>
                <c:pt idx="702">
                  <c:v>0</c:v>
                </c:pt>
                <c:pt idx="703">
                  <c:v>0</c:v>
                </c:pt>
                <c:pt idx="704">
                  <c:v>0</c:v>
                </c:pt>
                <c:pt idx="705">
                  <c:v>0</c:v>
                </c:pt>
                <c:pt idx="706">
                  <c:v>0</c:v>
                </c:pt>
                <c:pt idx="707">
                  <c:v>0</c:v>
                </c:pt>
                <c:pt idx="708">
                  <c:v>0</c:v>
                </c:pt>
                <c:pt idx="709">
                  <c:v>0</c:v>
                </c:pt>
                <c:pt idx="710">
                  <c:v>0</c:v>
                </c:pt>
                <c:pt idx="711">
                  <c:v>0</c:v>
                </c:pt>
                <c:pt idx="712">
                  <c:v>0</c:v>
                </c:pt>
                <c:pt idx="713">
                  <c:v>0</c:v>
                </c:pt>
                <c:pt idx="714">
                  <c:v>0</c:v>
                </c:pt>
                <c:pt idx="715">
                  <c:v>0</c:v>
                </c:pt>
                <c:pt idx="716">
                  <c:v>0</c:v>
                </c:pt>
                <c:pt idx="717">
                  <c:v>0</c:v>
                </c:pt>
                <c:pt idx="718">
                  <c:v>0</c:v>
                </c:pt>
                <c:pt idx="719">
                  <c:v>0</c:v>
                </c:pt>
                <c:pt idx="720">
                  <c:v>0</c:v>
                </c:pt>
                <c:pt idx="721">
                  <c:v>0</c:v>
                </c:pt>
                <c:pt idx="722">
                  <c:v>0</c:v>
                </c:pt>
                <c:pt idx="723">
                  <c:v>0</c:v>
                </c:pt>
                <c:pt idx="724">
                  <c:v>0</c:v>
                </c:pt>
                <c:pt idx="725">
                  <c:v>0</c:v>
                </c:pt>
                <c:pt idx="726">
                  <c:v>0</c:v>
                </c:pt>
                <c:pt idx="727">
                  <c:v>0</c:v>
                </c:pt>
                <c:pt idx="728">
                  <c:v>0</c:v>
                </c:pt>
                <c:pt idx="729">
                  <c:v>0</c:v>
                </c:pt>
                <c:pt idx="730">
                  <c:v>0</c:v>
                </c:pt>
                <c:pt idx="731">
                  <c:v>0</c:v>
                </c:pt>
                <c:pt idx="732">
                  <c:v>0</c:v>
                </c:pt>
                <c:pt idx="733">
                  <c:v>0</c:v>
                </c:pt>
                <c:pt idx="734">
                  <c:v>0</c:v>
                </c:pt>
                <c:pt idx="735">
                  <c:v>0</c:v>
                </c:pt>
                <c:pt idx="736">
                  <c:v>0</c:v>
                </c:pt>
                <c:pt idx="737">
                  <c:v>0</c:v>
                </c:pt>
                <c:pt idx="738">
                  <c:v>0</c:v>
                </c:pt>
                <c:pt idx="739">
                  <c:v>0</c:v>
                </c:pt>
                <c:pt idx="740">
                  <c:v>0</c:v>
                </c:pt>
                <c:pt idx="741">
                  <c:v>0</c:v>
                </c:pt>
                <c:pt idx="742">
                  <c:v>0</c:v>
                </c:pt>
                <c:pt idx="743">
                  <c:v>0</c:v>
                </c:pt>
                <c:pt idx="744">
                  <c:v>0</c:v>
                </c:pt>
                <c:pt idx="745">
                  <c:v>0</c:v>
                </c:pt>
                <c:pt idx="746">
                  <c:v>0</c:v>
                </c:pt>
                <c:pt idx="747">
                  <c:v>0</c:v>
                </c:pt>
                <c:pt idx="748">
                  <c:v>0</c:v>
                </c:pt>
                <c:pt idx="749">
                  <c:v>0</c:v>
                </c:pt>
                <c:pt idx="750">
                  <c:v>0</c:v>
                </c:pt>
                <c:pt idx="751">
                  <c:v>0</c:v>
                </c:pt>
                <c:pt idx="752">
                  <c:v>0</c:v>
                </c:pt>
                <c:pt idx="753">
                  <c:v>0</c:v>
                </c:pt>
                <c:pt idx="754">
                  <c:v>0</c:v>
                </c:pt>
                <c:pt idx="755">
                  <c:v>0</c:v>
                </c:pt>
                <c:pt idx="756">
                  <c:v>0</c:v>
                </c:pt>
                <c:pt idx="757">
                  <c:v>0</c:v>
                </c:pt>
                <c:pt idx="758">
                  <c:v>0</c:v>
                </c:pt>
                <c:pt idx="759">
                  <c:v>0</c:v>
                </c:pt>
                <c:pt idx="760">
                  <c:v>0</c:v>
                </c:pt>
                <c:pt idx="761">
                  <c:v>0</c:v>
                </c:pt>
                <c:pt idx="762">
                  <c:v>0</c:v>
                </c:pt>
                <c:pt idx="763">
                  <c:v>0</c:v>
                </c:pt>
                <c:pt idx="764">
                  <c:v>0</c:v>
                </c:pt>
                <c:pt idx="765">
                  <c:v>0</c:v>
                </c:pt>
                <c:pt idx="766">
                  <c:v>0</c:v>
                </c:pt>
                <c:pt idx="767">
                  <c:v>0</c:v>
                </c:pt>
                <c:pt idx="768">
                  <c:v>0</c:v>
                </c:pt>
                <c:pt idx="769">
                  <c:v>0</c:v>
                </c:pt>
                <c:pt idx="770">
                  <c:v>0</c:v>
                </c:pt>
                <c:pt idx="771">
                  <c:v>0</c:v>
                </c:pt>
                <c:pt idx="772">
                  <c:v>0</c:v>
                </c:pt>
                <c:pt idx="773">
                  <c:v>0</c:v>
                </c:pt>
                <c:pt idx="774">
                  <c:v>0</c:v>
                </c:pt>
                <c:pt idx="775">
                  <c:v>0</c:v>
                </c:pt>
                <c:pt idx="776">
                  <c:v>0</c:v>
                </c:pt>
                <c:pt idx="777">
                  <c:v>0</c:v>
                </c:pt>
                <c:pt idx="778">
                  <c:v>0</c:v>
                </c:pt>
                <c:pt idx="779">
                  <c:v>0</c:v>
                </c:pt>
                <c:pt idx="780">
                  <c:v>0</c:v>
                </c:pt>
                <c:pt idx="781">
                  <c:v>0</c:v>
                </c:pt>
                <c:pt idx="782">
                  <c:v>0</c:v>
                </c:pt>
                <c:pt idx="783">
                  <c:v>0</c:v>
                </c:pt>
                <c:pt idx="784">
                  <c:v>0</c:v>
                </c:pt>
                <c:pt idx="785">
                  <c:v>0</c:v>
                </c:pt>
                <c:pt idx="786">
                  <c:v>0</c:v>
                </c:pt>
                <c:pt idx="787">
                  <c:v>0</c:v>
                </c:pt>
                <c:pt idx="788">
                  <c:v>0</c:v>
                </c:pt>
                <c:pt idx="789">
                  <c:v>0</c:v>
                </c:pt>
                <c:pt idx="790">
                  <c:v>0</c:v>
                </c:pt>
                <c:pt idx="791">
                  <c:v>0</c:v>
                </c:pt>
                <c:pt idx="792">
                  <c:v>0</c:v>
                </c:pt>
                <c:pt idx="793">
                  <c:v>0</c:v>
                </c:pt>
                <c:pt idx="794">
                  <c:v>0</c:v>
                </c:pt>
                <c:pt idx="795">
                  <c:v>0</c:v>
                </c:pt>
                <c:pt idx="796">
                  <c:v>0</c:v>
                </c:pt>
                <c:pt idx="797">
                  <c:v>0</c:v>
                </c:pt>
                <c:pt idx="798">
                  <c:v>0</c:v>
                </c:pt>
                <c:pt idx="799">
                  <c:v>0</c:v>
                </c:pt>
                <c:pt idx="800">
                  <c:v>0</c:v>
                </c:pt>
                <c:pt idx="801">
                  <c:v>0</c:v>
                </c:pt>
                <c:pt idx="802">
                  <c:v>0</c:v>
                </c:pt>
                <c:pt idx="803">
                  <c:v>0</c:v>
                </c:pt>
                <c:pt idx="804">
                  <c:v>0</c:v>
                </c:pt>
                <c:pt idx="805">
                  <c:v>0</c:v>
                </c:pt>
                <c:pt idx="806">
                  <c:v>0</c:v>
                </c:pt>
                <c:pt idx="807">
                  <c:v>0</c:v>
                </c:pt>
                <c:pt idx="808">
                  <c:v>0</c:v>
                </c:pt>
                <c:pt idx="809">
                  <c:v>0</c:v>
                </c:pt>
                <c:pt idx="810">
                  <c:v>0</c:v>
                </c:pt>
                <c:pt idx="811">
                  <c:v>0</c:v>
                </c:pt>
                <c:pt idx="812">
                  <c:v>0</c:v>
                </c:pt>
                <c:pt idx="813">
                  <c:v>0</c:v>
                </c:pt>
                <c:pt idx="814">
                  <c:v>0</c:v>
                </c:pt>
                <c:pt idx="815">
                  <c:v>0</c:v>
                </c:pt>
                <c:pt idx="816">
                  <c:v>0</c:v>
                </c:pt>
                <c:pt idx="817">
                  <c:v>0</c:v>
                </c:pt>
                <c:pt idx="818">
                  <c:v>0</c:v>
                </c:pt>
                <c:pt idx="819">
                  <c:v>0</c:v>
                </c:pt>
                <c:pt idx="820">
                  <c:v>0</c:v>
                </c:pt>
                <c:pt idx="821">
                  <c:v>0</c:v>
                </c:pt>
                <c:pt idx="822">
                  <c:v>0</c:v>
                </c:pt>
                <c:pt idx="823">
                  <c:v>0</c:v>
                </c:pt>
                <c:pt idx="824">
                  <c:v>0</c:v>
                </c:pt>
                <c:pt idx="825">
                  <c:v>0</c:v>
                </c:pt>
                <c:pt idx="826">
                  <c:v>0</c:v>
                </c:pt>
                <c:pt idx="827">
                  <c:v>0</c:v>
                </c:pt>
                <c:pt idx="828">
                  <c:v>0</c:v>
                </c:pt>
                <c:pt idx="829">
                  <c:v>0</c:v>
                </c:pt>
                <c:pt idx="830">
                  <c:v>0</c:v>
                </c:pt>
                <c:pt idx="831">
                  <c:v>0</c:v>
                </c:pt>
                <c:pt idx="832">
                  <c:v>0</c:v>
                </c:pt>
                <c:pt idx="833">
                  <c:v>0</c:v>
                </c:pt>
                <c:pt idx="834">
                  <c:v>0</c:v>
                </c:pt>
                <c:pt idx="835">
                  <c:v>0</c:v>
                </c:pt>
                <c:pt idx="836">
                  <c:v>0</c:v>
                </c:pt>
                <c:pt idx="837">
                  <c:v>0</c:v>
                </c:pt>
                <c:pt idx="838">
                  <c:v>0</c:v>
                </c:pt>
                <c:pt idx="839">
                  <c:v>0</c:v>
                </c:pt>
                <c:pt idx="840">
                  <c:v>0</c:v>
                </c:pt>
                <c:pt idx="841">
                  <c:v>0</c:v>
                </c:pt>
                <c:pt idx="842">
                  <c:v>0</c:v>
                </c:pt>
                <c:pt idx="843">
                  <c:v>0</c:v>
                </c:pt>
                <c:pt idx="844">
                  <c:v>0</c:v>
                </c:pt>
                <c:pt idx="845">
                  <c:v>0</c:v>
                </c:pt>
                <c:pt idx="846">
                  <c:v>0</c:v>
                </c:pt>
                <c:pt idx="847">
                  <c:v>0</c:v>
                </c:pt>
                <c:pt idx="848">
                  <c:v>0</c:v>
                </c:pt>
                <c:pt idx="849">
                  <c:v>0</c:v>
                </c:pt>
                <c:pt idx="850">
                  <c:v>0</c:v>
                </c:pt>
                <c:pt idx="851">
                  <c:v>0</c:v>
                </c:pt>
                <c:pt idx="852">
                  <c:v>0</c:v>
                </c:pt>
                <c:pt idx="853">
                  <c:v>0</c:v>
                </c:pt>
                <c:pt idx="854">
                  <c:v>0</c:v>
                </c:pt>
                <c:pt idx="855">
                  <c:v>0</c:v>
                </c:pt>
                <c:pt idx="856">
                  <c:v>0</c:v>
                </c:pt>
                <c:pt idx="857">
                  <c:v>0</c:v>
                </c:pt>
                <c:pt idx="858">
                  <c:v>0</c:v>
                </c:pt>
                <c:pt idx="859">
                  <c:v>0</c:v>
                </c:pt>
                <c:pt idx="860">
                  <c:v>0</c:v>
                </c:pt>
                <c:pt idx="861">
                  <c:v>0</c:v>
                </c:pt>
                <c:pt idx="862">
                  <c:v>0</c:v>
                </c:pt>
                <c:pt idx="863">
                  <c:v>0</c:v>
                </c:pt>
                <c:pt idx="864">
                  <c:v>0</c:v>
                </c:pt>
                <c:pt idx="865">
                  <c:v>0</c:v>
                </c:pt>
                <c:pt idx="866">
                  <c:v>0</c:v>
                </c:pt>
                <c:pt idx="867">
                  <c:v>0</c:v>
                </c:pt>
                <c:pt idx="868">
                  <c:v>0</c:v>
                </c:pt>
                <c:pt idx="869">
                  <c:v>0</c:v>
                </c:pt>
                <c:pt idx="870">
                  <c:v>0</c:v>
                </c:pt>
                <c:pt idx="871">
                  <c:v>0</c:v>
                </c:pt>
                <c:pt idx="872">
                  <c:v>0</c:v>
                </c:pt>
                <c:pt idx="873">
                  <c:v>0</c:v>
                </c:pt>
                <c:pt idx="874">
                  <c:v>0</c:v>
                </c:pt>
                <c:pt idx="875">
                  <c:v>0</c:v>
                </c:pt>
                <c:pt idx="876">
                  <c:v>0</c:v>
                </c:pt>
                <c:pt idx="877">
                  <c:v>0</c:v>
                </c:pt>
                <c:pt idx="878">
                  <c:v>0</c:v>
                </c:pt>
                <c:pt idx="879">
                  <c:v>0</c:v>
                </c:pt>
                <c:pt idx="880">
                  <c:v>0</c:v>
                </c:pt>
                <c:pt idx="881">
                  <c:v>0</c:v>
                </c:pt>
                <c:pt idx="882">
                  <c:v>0</c:v>
                </c:pt>
                <c:pt idx="883">
                  <c:v>0</c:v>
                </c:pt>
                <c:pt idx="884">
                  <c:v>0</c:v>
                </c:pt>
                <c:pt idx="885">
                  <c:v>0</c:v>
                </c:pt>
                <c:pt idx="886">
                  <c:v>0</c:v>
                </c:pt>
                <c:pt idx="887">
                  <c:v>0</c:v>
                </c:pt>
                <c:pt idx="888">
                  <c:v>0</c:v>
                </c:pt>
                <c:pt idx="889">
                  <c:v>0</c:v>
                </c:pt>
                <c:pt idx="890">
                  <c:v>0</c:v>
                </c:pt>
                <c:pt idx="891">
                  <c:v>0</c:v>
                </c:pt>
                <c:pt idx="892">
                  <c:v>0</c:v>
                </c:pt>
                <c:pt idx="893">
                  <c:v>0</c:v>
                </c:pt>
                <c:pt idx="894">
                  <c:v>0</c:v>
                </c:pt>
                <c:pt idx="895">
                  <c:v>0</c:v>
                </c:pt>
                <c:pt idx="896">
                  <c:v>0</c:v>
                </c:pt>
                <c:pt idx="897">
                  <c:v>0</c:v>
                </c:pt>
                <c:pt idx="898">
                  <c:v>0</c:v>
                </c:pt>
                <c:pt idx="899">
                  <c:v>0</c:v>
                </c:pt>
                <c:pt idx="900">
                  <c:v>0</c:v>
                </c:pt>
                <c:pt idx="901">
                  <c:v>0</c:v>
                </c:pt>
                <c:pt idx="902">
                  <c:v>0</c:v>
                </c:pt>
                <c:pt idx="903">
                  <c:v>0</c:v>
                </c:pt>
                <c:pt idx="904">
                  <c:v>0</c:v>
                </c:pt>
                <c:pt idx="905">
                  <c:v>0</c:v>
                </c:pt>
                <c:pt idx="906">
                  <c:v>0</c:v>
                </c:pt>
                <c:pt idx="907">
                  <c:v>0</c:v>
                </c:pt>
                <c:pt idx="908">
                  <c:v>0</c:v>
                </c:pt>
                <c:pt idx="909">
                  <c:v>0</c:v>
                </c:pt>
                <c:pt idx="910">
                  <c:v>0</c:v>
                </c:pt>
                <c:pt idx="911">
                  <c:v>0</c:v>
                </c:pt>
                <c:pt idx="912">
                  <c:v>0</c:v>
                </c:pt>
                <c:pt idx="913">
                  <c:v>0</c:v>
                </c:pt>
                <c:pt idx="914">
                  <c:v>0</c:v>
                </c:pt>
                <c:pt idx="915">
                  <c:v>0</c:v>
                </c:pt>
                <c:pt idx="916">
                  <c:v>0</c:v>
                </c:pt>
                <c:pt idx="917">
                  <c:v>0</c:v>
                </c:pt>
                <c:pt idx="918">
                  <c:v>0</c:v>
                </c:pt>
                <c:pt idx="919">
                  <c:v>0</c:v>
                </c:pt>
                <c:pt idx="920">
                  <c:v>0</c:v>
                </c:pt>
                <c:pt idx="921">
                  <c:v>0</c:v>
                </c:pt>
                <c:pt idx="922">
                  <c:v>0</c:v>
                </c:pt>
                <c:pt idx="923">
                  <c:v>0</c:v>
                </c:pt>
                <c:pt idx="924">
                  <c:v>0</c:v>
                </c:pt>
                <c:pt idx="925">
                  <c:v>0</c:v>
                </c:pt>
                <c:pt idx="926">
                  <c:v>0</c:v>
                </c:pt>
                <c:pt idx="927">
                  <c:v>0</c:v>
                </c:pt>
                <c:pt idx="928">
                  <c:v>0</c:v>
                </c:pt>
                <c:pt idx="929">
                  <c:v>0</c:v>
                </c:pt>
                <c:pt idx="930">
                  <c:v>0</c:v>
                </c:pt>
                <c:pt idx="931">
                  <c:v>0</c:v>
                </c:pt>
                <c:pt idx="932">
                  <c:v>0</c:v>
                </c:pt>
                <c:pt idx="933">
                  <c:v>0</c:v>
                </c:pt>
                <c:pt idx="934">
                  <c:v>0</c:v>
                </c:pt>
                <c:pt idx="935">
                  <c:v>0</c:v>
                </c:pt>
                <c:pt idx="936">
                  <c:v>0</c:v>
                </c:pt>
                <c:pt idx="937">
                  <c:v>0</c:v>
                </c:pt>
                <c:pt idx="938">
                  <c:v>0</c:v>
                </c:pt>
                <c:pt idx="939">
                  <c:v>0</c:v>
                </c:pt>
                <c:pt idx="940">
                  <c:v>0</c:v>
                </c:pt>
                <c:pt idx="941">
                  <c:v>0</c:v>
                </c:pt>
                <c:pt idx="942">
                  <c:v>0</c:v>
                </c:pt>
                <c:pt idx="943">
                  <c:v>0</c:v>
                </c:pt>
                <c:pt idx="944">
                  <c:v>0</c:v>
                </c:pt>
                <c:pt idx="945">
                  <c:v>0</c:v>
                </c:pt>
                <c:pt idx="946">
                  <c:v>0</c:v>
                </c:pt>
                <c:pt idx="947">
                  <c:v>0</c:v>
                </c:pt>
                <c:pt idx="948">
                  <c:v>0</c:v>
                </c:pt>
                <c:pt idx="949">
                  <c:v>0</c:v>
                </c:pt>
                <c:pt idx="950">
                  <c:v>0</c:v>
                </c:pt>
                <c:pt idx="951">
                  <c:v>0</c:v>
                </c:pt>
                <c:pt idx="952">
                  <c:v>0</c:v>
                </c:pt>
                <c:pt idx="953">
                  <c:v>0</c:v>
                </c:pt>
                <c:pt idx="954">
                  <c:v>0</c:v>
                </c:pt>
                <c:pt idx="955">
                  <c:v>0</c:v>
                </c:pt>
                <c:pt idx="956">
                  <c:v>0</c:v>
                </c:pt>
                <c:pt idx="957">
                  <c:v>0</c:v>
                </c:pt>
                <c:pt idx="958">
                  <c:v>0</c:v>
                </c:pt>
                <c:pt idx="959">
                  <c:v>0</c:v>
                </c:pt>
                <c:pt idx="960">
                  <c:v>0</c:v>
                </c:pt>
                <c:pt idx="961">
                  <c:v>0</c:v>
                </c:pt>
                <c:pt idx="962">
                  <c:v>0</c:v>
                </c:pt>
                <c:pt idx="963">
                  <c:v>0</c:v>
                </c:pt>
                <c:pt idx="964">
                  <c:v>0</c:v>
                </c:pt>
                <c:pt idx="965">
                  <c:v>0</c:v>
                </c:pt>
                <c:pt idx="966">
                  <c:v>0</c:v>
                </c:pt>
                <c:pt idx="967">
                  <c:v>0</c:v>
                </c:pt>
                <c:pt idx="968">
                  <c:v>0</c:v>
                </c:pt>
                <c:pt idx="969">
                  <c:v>0</c:v>
                </c:pt>
                <c:pt idx="970">
                  <c:v>0</c:v>
                </c:pt>
                <c:pt idx="971">
                  <c:v>0</c:v>
                </c:pt>
                <c:pt idx="972">
                  <c:v>0</c:v>
                </c:pt>
                <c:pt idx="973">
                  <c:v>0</c:v>
                </c:pt>
                <c:pt idx="974">
                  <c:v>0</c:v>
                </c:pt>
                <c:pt idx="975">
                  <c:v>0</c:v>
                </c:pt>
                <c:pt idx="976">
                  <c:v>0</c:v>
                </c:pt>
                <c:pt idx="977">
                  <c:v>0</c:v>
                </c:pt>
                <c:pt idx="978">
                  <c:v>0</c:v>
                </c:pt>
                <c:pt idx="979">
                  <c:v>0</c:v>
                </c:pt>
                <c:pt idx="980">
                  <c:v>0</c:v>
                </c:pt>
                <c:pt idx="981">
                  <c:v>0</c:v>
                </c:pt>
                <c:pt idx="982">
                  <c:v>0</c:v>
                </c:pt>
                <c:pt idx="983">
                  <c:v>0</c:v>
                </c:pt>
                <c:pt idx="984">
                  <c:v>0</c:v>
                </c:pt>
                <c:pt idx="985">
                  <c:v>0</c:v>
                </c:pt>
                <c:pt idx="986">
                  <c:v>0</c:v>
                </c:pt>
                <c:pt idx="987">
                  <c:v>0</c:v>
                </c:pt>
                <c:pt idx="988">
                  <c:v>0</c:v>
                </c:pt>
                <c:pt idx="989">
                  <c:v>0</c:v>
                </c:pt>
                <c:pt idx="990">
                  <c:v>0</c:v>
                </c:pt>
                <c:pt idx="991">
                  <c:v>0</c:v>
                </c:pt>
                <c:pt idx="992">
                  <c:v>0</c:v>
                </c:pt>
                <c:pt idx="993">
                  <c:v>0</c:v>
                </c:pt>
                <c:pt idx="994">
                  <c:v>0</c:v>
                </c:pt>
                <c:pt idx="995">
                  <c:v>0</c:v>
                </c:pt>
                <c:pt idx="996">
                  <c:v>0</c:v>
                </c:pt>
                <c:pt idx="997">
                  <c:v>0</c:v>
                </c:pt>
                <c:pt idx="998">
                  <c:v>0</c:v>
                </c:pt>
                <c:pt idx="999">
                  <c:v>0</c:v>
                </c:pt>
                <c:pt idx="1000">
                  <c:v>0</c:v>
                </c:pt>
                <c:pt idx="1001">
                  <c:v>0</c:v>
                </c:pt>
                <c:pt idx="1002">
                  <c:v>0</c:v>
                </c:pt>
                <c:pt idx="1003">
                  <c:v>0</c:v>
                </c:pt>
                <c:pt idx="1004">
                  <c:v>0</c:v>
                </c:pt>
                <c:pt idx="1005">
                  <c:v>0</c:v>
                </c:pt>
                <c:pt idx="1006">
                  <c:v>0</c:v>
                </c:pt>
                <c:pt idx="1007">
                  <c:v>0</c:v>
                </c:pt>
                <c:pt idx="1008">
                  <c:v>0</c:v>
                </c:pt>
                <c:pt idx="1009">
                  <c:v>0</c:v>
                </c:pt>
                <c:pt idx="1010">
                  <c:v>0</c:v>
                </c:pt>
                <c:pt idx="1011">
                  <c:v>0</c:v>
                </c:pt>
                <c:pt idx="1012">
                  <c:v>0</c:v>
                </c:pt>
                <c:pt idx="1013">
                  <c:v>0</c:v>
                </c:pt>
                <c:pt idx="1014">
                  <c:v>0</c:v>
                </c:pt>
                <c:pt idx="1015">
                  <c:v>0</c:v>
                </c:pt>
                <c:pt idx="1016">
                  <c:v>0</c:v>
                </c:pt>
                <c:pt idx="1017">
                  <c:v>0</c:v>
                </c:pt>
                <c:pt idx="1018">
                  <c:v>0</c:v>
                </c:pt>
                <c:pt idx="1019">
                  <c:v>0</c:v>
                </c:pt>
                <c:pt idx="1020">
                  <c:v>0</c:v>
                </c:pt>
                <c:pt idx="1021">
                  <c:v>0</c:v>
                </c:pt>
                <c:pt idx="1022">
                  <c:v>0</c:v>
                </c:pt>
                <c:pt idx="1023">
                  <c:v>0</c:v>
                </c:pt>
                <c:pt idx="1024">
                  <c:v>0</c:v>
                </c:pt>
                <c:pt idx="1025">
                  <c:v>0</c:v>
                </c:pt>
                <c:pt idx="1026">
                  <c:v>0</c:v>
                </c:pt>
                <c:pt idx="1027">
                  <c:v>0</c:v>
                </c:pt>
                <c:pt idx="1028">
                  <c:v>0</c:v>
                </c:pt>
                <c:pt idx="1029">
                  <c:v>0</c:v>
                </c:pt>
                <c:pt idx="1030">
                  <c:v>0</c:v>
                </c:pt>
                <c:pt idx="1031">
                  <c:v>0</c:v>
                </c:pt>
                <c:pt idx="1032">
                  <c:v>0</c:v>
                </c:pt>
                <c:pt idx="1033">
                  <c:v>0</c:v>
                </c:pt>
                <c:pt idx="1034">
                  <c:v>0</c:v>
                </c:pt>
                <c:pt idx="1035">
                  <c:v>0</c:v>
                </c:pt>
                <c:pt idx="1036">
                  <c:v>0</c:v>
                </c:pt>
                <c:pt idx="1037">
                  <c:v>0</c:v>
                </c:pt>
                <c:pt idx="1038">
                  <c:v>0</c:v>
                </c:pt>
                <c:pt idx="1039">
                  <c:v>0</c:v>
                </c:pt>
                <c:pt idx="1040">
                  <c:v>0</c:v>
                </c:pt>
                <c:pt idx="1041">
                  <c:v>0</c:v>
                </c:pt>
                <c:pt idx="1042">
                  <c:v>0</c:v>
                </c:pt>
                <c:pt idx="1043">
                  <c:v>0</c:v>
                </c:pt>
                <c:pt idx="1044">
                  <c:v>0</c:v>
                </c:pt>
                <c:pt idx="1045">
                  <c:v>0</c:v>
                </c:pt>
                <c:pt idx="1046">
                  <c:v>0</c:v>
                </c:pt>
                <c:pt idx="1047">
                  <c:v>0</c:v>
                </c:pt>
                <c:pt idx="1048">
                  <c:v>0</c:v>
                </c:pt>
                <c:pt idx="1049">
                  <c:v>0</c:v>
                </c:pt>
                <c:pt idx="1050">
                  <c:v>0</c:v>
                </c:pt>
                <c:pt idx="1051">
                  <c:v>0</c:v>
                </c:pt>
                <c:pt idx="1052">
                  <c:v>0</c:v>
                </c:pt>
                <c:pt idx="1053">
                  <c:v>0</c:v>
                </c:pt>
                <c:pt idx="1054">
                  <c:v>0</c:v>
                </c:pt>
                <c:pt idx="1055">
                  <c:v>0</c:v>
                </c:pt>
                <c:pt idx="1056">
                  <c:v>0</c:v>
                </c:pt>
                <c:pt idx="1057">
                  <c:v>0</c:v>
                </c:pt>
                <c:pt idx="1058">
                  <c:v>0</c:v>
                </c:pt>
                <c:pt idx="1059">
                  <c:v>0</c:v>
                </c:pt>
                <c:pt idx="1060">
                  <c:v>0</c:v>
                </c:pt>
                <c:pt idx="1061">
                  <c:v>0</c:v>
                </c:pt>
                <c:pt idx="1062">
                  <c:v>0</c:v>
                </c:pt>
                <c:pt idx="1063">
                  <c:v>0</c:v>
                </c:pt>
                <c:pt idx="1064">
                  <c:v>0</c:v>
                </c:pt>
                <c:pt idx="1065">
                  <c:v>0</c:v>
                </c:pt>
                <c:pt idx="1066">
                  <c:v>0</c:v>
                </c:pt>
                <c:pt idx="1067">
                  <c:v>0</c:v>
                </c:pt>
                <c:pt idx="1068">
                  <c:v>0</c:v>
                </c:pt>
                <c:pt idx="1069">
                  <c:v>0</c:v>
                </c:pt>
                <c:pt idx="1070">
                  <c:v>0</c:v>
                </c:pt>
                <c:pt idx="1071">
                  <c:v>0</c:v>
                </c:pt>
                <c:pt idx="1072">
                  <c:v>0</c:v>
                </c:pt>
                <c:pt idx="1073">
                  <c:v>0</c:v>
                </c:pt>
                <c:pt idx="1074">
                  <c:v>0</c:v>
                </c:pt>
                <c:pt idx="1075">
                  <c:v>0</c:v>
                </c:pt>
                <c:pt idx="1076">
                  <c:v>0</c:v>
                </c:pt>
                <c:pt idx="1077">
                  <c:v>0</c:v>
                </c:pt>
                <c:pt idx="1078">
                  <c:v>0</c:v>
                </c:pt>
                <c:pt idx="1079">
                  <c:v>0</c:v>
                </c:pt>
                <c:pt idx="1080">
                  <c:v>0</c:v>
                </c:pt>
                <c:pt idx="1081">
                  <c:v>0</c:v>
                </c:pt>
                <c:pt idx="1082">
                  <c:v>0</c:v>
                </c:pt>
                <c:pt idx="1083">
                  <c:v>0</c:v>
                </c:pt>
                <c:pt idx="1084">
                  <c:v>0</c:v>
                </c:pt>
                <c:pt idx="1085">
                  <c:v>0</c:v>
                </c:pt>
                <c:pt idx="1086">
                  <c:v>0</c:v>
                </c:pt>
                <c:pt idx="1087">
                  <c:v>0</c:v>
                </c:pt>
                <c:pt idx="1088">
                  <c:v>0</c:v>
                </c:pt>
                <c:pt idx="1089">
                  <c:v>0</c:v>
                </c:pt>
                <c:pt idx="1090">
                  <c:v>0</c:v>
                </c:pt>
                <c:pt idx="1091">
                  <c:v>0</c:v>
                </c:pt>
                <c:pt idx="1092">
                  <c:v>0</c:v>
                </c:pt>
                <c:pt idx="1093">
                  <c:v>0</c:v>
                </c:pt>
                <c:pt idx="1094">
                  <c:v>0</c:v>
                </c:pt>
                <c:pt idx="1095">
                  <c:v>0</c:v>
                </c:pt>
                <c:pt idx="1096">
                  <c:v>0</c:v>
                </c:pt>
                <c:pt idx="1097">
                  <c:v>0</c:v>
                </c:pt>
                <c:pt idx="1098">
                  <c:v>0</c:v>
                </c:pt>
                <c:pt idx="1099">
                  <c:v>0</c:v>
                </c:pt>
                <c:pt idx="1100">
                  <c:v>0</c:v>
                </c:pt>
                <c:pt idx="1101">
                  <c:v>0</c:v>
                </c:pt>
                <c:pt idx="1102">
                  <c:v>0</c:v>
                </c:pt>
                <c:pt idx="1103">
                  <c:v>0</c:v>
                </c:pt>
                <c:pt idx="1104">
                  <c:v>0</c:v>
                </c:pt>
                <c:pt idx="1105">
                  <c:v>0</c:v>
                </c:pt>
                <c:pt idx="1106">
                  <c:v>0</c:v>
                </c:pt>
                <c:pt idx="1107">
                  <c:v>0</c:v>
                </c:pt>
                <c:pt idx="1108">
                  <c:v>0</c:v>
                </c:pt>
                <c:pt idx="1109">
                  <c:v>0</c:v>
                </c:pt>
                <c:pt idx="1110">
                  <c:v>0</c:v>
                </c:pt>
                <c:pt idx="1111">
                  <c:v>0</c:v>
                </c:pt>
                <c:pt idx="1112">
                  <c:v>0</c:v>
                </c:pt>
                <c:pt idx="1113">
                  <c:v>0</c:v>
                </c:pt>
                <c:pt idx="1114">
                  <c:v>0</c:v>
                </c:pt>
                <c:pt idx="1115">
                  <c:v>0</c:v>
                </c:pt>
                <c:pt idx="1116">
                  <c:v>0</c:v>
                </c:pt>
                <c:pt idx="1117">
                  <c:v>0</c:v>
                </c:pt>
                <c:pt idx="1118">
                  <c:v>0</c:v>
                </c:pt>
                <c:pt idx="1119">
                  <c:v>0</c:v>
                </c:pt>
                <c:pt idx="1120">
                  <c:v>0</c:v>
                </c:pt>
                <c:pt idx="1121">
                  <c:v>0</c:v>
                </c:pt>
                <c:pt idx="1122">
                  <c:v>0</c:v>
                </c:pt>
                <c:pt idx="1123">
                  <c:v>0</c:v>
                </c:pt>
                <c:pt idx="1124">
                  <c:v>0</c:v>
                </c:pt>
                <c:pt idx="1125">
                  <c:v>0</c:v>
                </c:pt>
                <c:pt idx="1126">
                  <c:v>0</c:v>
                </c:pt>
                <c:pt idx="1127">
                  <c:v>0</c:v>
                </c:pt>
                <c:pt idx="1128">
                  <c:v>0</c:v>
                </c:pt>
                <c:pt idx="1129">
                  <c:v>0</c:v>
                </c:pt>
                <c:pt idx="1130">
                  <c:v>0</c:v>
                </c:pt>
                <c:pt idx="1131">
                  <c:v>0</c:v>
                </c:pt>
                <c:pt idx="1132">
                  <c:v>0</c:v>
                </c:pt>
                <c:pt idx="1133">
                  <c:v>0</c:v>
                </c:pt>
                <c:pt idx="1134">
                  <c:v>0</c:v>
                </c:pt>
                <c:pt idx="1135">
                  <c:v>0</c:v>
                </c:pt>
                <c:pt idx="1136">
                  <c:v>0</c:v>
                </c:pt>
                <c:pt idx="1137">
                  <c:v>0</c:v>
                </c:pt>
                <c:pt idx="1138">
                  <c:v>0</c:v>
                </c:pt>
                <c:pt idx="1139">
                  <c:v>0</c:v>
                </c:pt>
                <c:pt idx="1140">
                  <c:v>0</c:v>
                </c:pt>
                <c:pt idx="1141">
                  <c:v>0</c:v>
                </c:pt>
                <c:pt idx="1142">
                  <c:v>0</c:v>
                </c:pt>
                <c:pt idx="1143">
                  <c:v>0</c:v>
                </c:pt>
                <c:pt idx="1144">
                  <c:v>0</c:v>
                </c:pt>
                <c:pt idx="1145">
                  <c:v>0</c:v>
                </c:pt>
                <c:pt idx="1146">
                  <c:v>0</c:v>
                </c:pt>
                <c:pt idx="1147">
                  <c:v>0</c:v>
                </c:pt>
                <c:pt idx="1148">
                  <c:v>0</c:v>
                </c:pt>
                <c:pt idx="1149">
                  <c:v>0</c:v>
                </c:pt>
                <c:pt idx="1150">
                  <c:v>0</c:v>
                </c:pt>
                <c:pt idx="1151">
                  <c:v>0</c:v>
                </c:pt>
                <c:pt idx="1152">
                  <c:v>0</c:v>
                </c:pt>
                <c:pt idx="1153">
                  <c:v>0</c:v>
                </c:pt>
                <c:pt idx="1154">
                  <c:v>0</c:v>
                </c:pt>
                <c:pt idx="1155">
                  <c:v>0</c:v>
                </c:pt>
                <c:pt idx="1156">
                  <c:v>0</c:v>
                </c:pt>
                <c:pt idx="1157">
                  <c:v>0</c:v>
                </c:pt>
                <c:pt idx="1158">
                  <c:v>0</c:v>
                </c:pt>
                <c:pt idx="1159">
                  <c:v>0</c:v>
                </c:pt>
                <c:pt idx="1160">
                  <c:v>0</c:v>
                </c:pt>
                <c:pt idx="1161">
                  <c:v>0</c:v>
                </c:pt>
                <c:pt idx="1162">
                  <c:v>0</c:v>
                </c:pt>
                <c:pt idx="1163">
                  <c:v>0</c:v>
                </c:pt>
                <c:pt idx="1164">
                  <c:v>0</c:v>
                </c:pt>
                <c:pt idx="1165">
                  <c:v>0</c:v>
                </c:pt>
                <c:pt idx="1166">
                  <c:v>0</c:v>
                </c:pt>
                <c:pt idx="1167">
                  <c:v>0</c:v>
                </c:pt>
                <c:pt idx="1168">
                  <c:v>0</c:v>
                </c:pt>
                <c:pt idx="1169">
                  <c:v>0</c:v>
                </c:pt>
                <c:pt idx="1170">
                  <c:v>0</c:v>
                </c:pt>
                <c:pt idx="1171">
                  <c:v>0</c:v>
                </c:pt>
                <c:pt idx="1172">
                  <c:v>0</c:v>
                </c:pt>
                <c:pt idx="1173">
                  <c:v>0</c:v>
                </c:pt>
                <c:pt idx="1174">
                  <c:v>0</c:v>
                </c:pt>
                <c:pt idx="1175">
                  <c:v>0</c:v>
                </c:pt>
                <c:pt idx="1176">
                  <c:v>0</c:v>
                </c:pt>
                <c:pt idx="1177">
                  <c:v>0</c:v>
                </c:pt>
                <c:pt idx="1178">
                  <c:v>0</c:v>
                </c:pt>
                <c:pt idx="1179">
                  <c:v>0</c:v>
                </c:pt>
                <c:pt idx="1180">
                  <c:v>0</c:v>
                </c:pt>
                <c:pt idx="1181">
                  <c:v>0</c:v>
                </c:pt>
                <c:pt idx="1182">
                  <c:v>0</c:v>
                </c:pt>
                <c:pt idx="1183">
                  <c:v>0</c:v>
                </c:pt>
                <c:pt idx="1184">
                  <c:v>0</c:v>
                </c:pt>
                <c:pt idx="1185">
                  <c:v>0</c:v>
                </c:pt>
                <c:pt idx="1186">
                  <c:v>0</c:v>
                </c:pt>
                <c:pt idx="1187">
                  <c:v>0</c:v>
                </c:pt>
                <c:pt idx="1188">
                  <c:v>0</c:v>
                </c:pt>
                <c:pt idx="1189">
                  <c:v>0</c:v>
                </c:pt>
                <c:pt idx="1190">
                  <c:v>0</c:v>
                </c:pt>
                <c:pt idx="1191">
                  <c:v>0</c:v>
                </c:pt>
                <c:pt idx="1192">
                  <c:v>0</c:v>
                </c:pt>
                <c:pt idx="1193">
                  <c:v>0</c:v>
                </c:pt>
                <c:pt idx="1194">
                  <c:v>0</c:v>
                </c:pt>
                <c:pt idx="1195">
                  <c:v>0</c:v>
                </c:pt>
                <c:pt idx="1196">
                  <c:v>0</c:v>
                </c:pt>
                <c:pt idx="1197">
                  <c:v>0</c:v>
                </c:pt>
                <c:pt idx="1198">
                  <c:v>0</c:v>
                </c:pt>
                <c:pt idx="1199">
                  <c:v>0</c:v>
                </c:pt>
                <c:pt idx="1200">
                  <c:v>0</c:v>
                </c:pt>
                <c:pt idx="1201">
                  <c:v>0</c:v>
                </c:pt>
                <c:pt idx="1202">
                  <c:v>0</c:v>
                </c:pt>
                <c:pt idx="1203">
                  <c:v>0</c:v>
                </c:pt>
                <c:pt idx="1204">
                  <c:v>0</c:v>
                </c:pt>
                <c:pt idx="1205">
                  <c:v>0</c:v>
                </c:pt>
                <c:pt idx="1206">
                  <c:v>0</c:v>
                </c:pt>
                <c:pt idx="1207">
                  <c:v>0</c:v>
                </c:pt>
                <c:pt idx="1208">
                  <c:v>0</c:v>
                </c:pt>
                <c:pt idx="1209">
                  <c:v>0</c:v>
                </c:pt>
                <c:pt idx="1210">
                  <c:v>0</c:v>
                </c:pt>
                <c:pt idx="1211">
                  <c:v>0</c:v>
                </c:pt>
                <c:pt idx="1212">
                  <c:v>0</c:v>
                </c:pt>
                <c:pt idx="1213">
                  <c:v>0</c:v>
                </c:pt>
                <c:pt idx="1214">
                  <c:v>0</c:v>
                </c:pt>
                <c:pt idx="1215">
                  <c:v>0</c:v>
                </c:pt>
                <c:pt idx="1216">
                  <c:v>0</c:v>
                </c:pt>
                <c:pt idx="1217">
                  <c:v>0</c:v>
                </c:pt>
                <c:pt idx="1218">
                  <c:v>0</c:v>
                </c:pt>
                <c:pt idx="1219">
                  <c:v>0</c:v>
                </c:pt>
                <c:pt idx="1220">
                  <c:v>0</c:v>
                </c:pt>
                <c:pt idx="1221">
                  <c:v>0</c:v>
                </c:pt>
                <c:pt idx="1222">
                  <c:v>0</c:v>
                </c:pt>
                <c:pt idx="1223">
                  <c:v>0</c:v>
                </c:pt>
                <c:pt idx="1224">
                  <c:v>0</c:v>
                </c:pt>
                <c:pt idx="1225">
                  <c:v>0</c:v>
                </c:pt>
                <c:pt idx="1226">
                  <c:v>0</c:v>
                </c:pt>
                <c:pt idx="1227">
                  <c:v>0</c:v>
                </c:pt>
                <c:pt idx="1228">
                  <c:v>0</c:v>
                </c:pt>
                <c:pt idx="1229">
                  <c:v>0</c:v>
                </c:pt>
                <c:pt idx="1230">
                  <c:v>0</c:v>
                </c:pt>
                <c:pt idx="1231">
                  <c:v>0</c:v>
                </c:pt>
                <c:pt idx="1232">
                  <c:v>0</c:v>
                </c:pt>
                <c:pt idx="1233">
                  <c:v>0</c:v>
                </c:pt>
                <c:pt idx="1234">
                  <c:v>0</c:v>
                </c:pt>
                <c:pt idx="1235">
                  <c:v>0</c:v>
                </c:pt>
                <c:pt idx="1236">
                  <c:v>0</c:v>
                </c:pt>
                <c:pt idx="1237">
                  <c:v>0</c:v>
                </c:pt>
                <c:pt idx="1238">
                  <c:v>0</c:v>
                </c:pt>
                <c:pt idx="1239">
                  <c:v>0</c:v>
                </c:pt>
                <c:pt idx="1240">
                  <c:v>0</c:v>
                </c:pt>
                <c:pt idx="1241">
                  <c:v>0</c:v>
                </c:pt>
                <c:pt idx="1242">
                  <c:v>0</c:v>
                </c:pt>
                <c:pt idx="1243">
                  <c:v>0</c:v>
                </c:pt>
                <c:pt idx="1244">
                  <c:v>0</c:v>
                </c:pt>
                <c:pt idx="1245">
                  <c:v>0</c:v>
                </c:pt>
                <c:pt idx="1246">
                  <c:v>0</c:v>
                </c:pt>
                <c:pt idx="1247">
                  <c:v>0</c:v>
                </c:pt>
                <c:pt idx="1248">
                  <c:v>0</c:v>
                </c:pt>
                <c:pt idx="1249">
                  <c:v>0</c:v>
                </c:pt>
                <c:pt idx="1250">
                  <c:v>0</c:v>
                </c:pt>
                <c:pt idx="1251">
                  <c:v>0</c:v>
                </c:pt>
                <c:pt idx="1252">
                  <c:v>0</c:v>
                </c:pt>
                <c:pt idx="1253">
                  <c:v>0</c:v>
                </c:pt>
                <c:pt idx="1254">
                  <c:v>0</c:v>
                </c:pt>
                <c:pt idx="1255">
                  <c:v>0</c:v>
                </c:pt>
                <c:pt idx="1256">
                  <c:v>0</c:v>
                </c:pt>
                <c:pt idx="1257">
                  <c:v>0</c:v>
                </c:pt>
                <c:pt idx="1258">
                  <c:v>0</c:v>
                </c:pt>
                <c:pt idx="1259">
                  <c:v>0</c:v>
                </c:pt>
                <c:pt idx="1260">
                  <c:v>0</c:v>
                </c:pt>
                <c:pt idx="1261">
                  <c:v>0</c:v>
                </c:pt>
                <c:pt idx="1262">
                  <c:v>0</c:v>
                </c:pt>
                <c:pt idx="1263">
                  <c:v>0</c:v>
                </c:pt>
                <c:pt idx="1264">
                  <c:v>0</c:v>
                </c:pt>
                <c:pt idx="1265">
                  <c:v>0</c:v>
                </c:pt>
                <c:pt idx="1266">
                  <c:v>0</c:v>
                </c:pt>
                <c:pt idx="1267">
                  <c:v>0</c:v>
                </c:pt>
                <c:pt idx="1268">
                  <c:v>0</c:v>
                </c:pt>
                <c:pt idx="1269">
                  <c:v>0</c:v>
                </c:pt>
                <c:pt idx="1270">
                  <c:v>0</c:v>
                </c:pt>
                <c:pt idx="1271">
                  <c:v>0</c:v>
                </c:pt>
                <c:pt idx="1272">
                  <c:v>0</c:v>
                </c:pt>
                <c:pt idx="1273">
                  <c:v>0</c:v>
                </c:pt>
                <c:pt idx="1274">
                  <c:v>0</c:v>
                </c:pt>
                <c:pt idx="1275">
                  <c:v>0</c:v>
                </c:pt>
                <c:pt idx="1276">
                  <c:v>0</c:v>
                </c:pt>
                <c:pt idx="1277">
                  <c:v>0</c:v>
                </c:pt>
                <c:pt idx="1278">
                  <c:v>0</c:v>
                </c:pt>
                <c:pt idx="1279">
                  <c:v>0</c:v>
                </c:pt>
                <c:pt idx="1280">
                  <c:v>0</c:v>
                </c:pt>
                <c:pt idx="1281">
                  <c:v>0</c:v>
                </c:pt>
                <c:pt idx="1282">
                  <c:v>0</c:v>
                </c:pt>
                <c:pt idx="1283">
                  <c:v>0</c:v>
                </c:pt>
                <c:pt idx="1284">
                  <c:v>0</c:v>
                </c:pt>
                <c:pt idx="1285">
                  <c:v>0</c:v>
                </c:pt>
                <c:pt idx="1286">
                  <c:v>0</c:v>
                </c:pt>
                <c:pt idx="1287">
                  <c:v>0</c:v>
                </c:pt>
                <c:pt idx="1288">
                  <c:v>0</c:v>
                </c:pt>
                <c:pt idx="1289">
                  <c:v>0</c:v>
                </c:pt>
                <c:pt idx="1290">
                  <c:v>0</c:v>
                </c:pt>
                <c:pt idx="1291">
                  <c:v>0</c:v>
                </c:pt>
                <c:pt idx="1292">
                  <c:v>0</c:v>
                </c:pt>
                <c:pt idx="1293">
                  <c:v>0</c:v>
                </c:pt>
                <c:pt idx="1294">
                  <c:v>0</c:v>
                </c:pt>
                <c:pt idx="1295">
                  <c:v>0</c:v>
                </c:pt>
                <c:pt idx="1296">
                  <c:v>0</c:v>
                </c:pt>
                <c:pt idx="1297">
                  <c:v>0</c:v>
                </c:pt>
                <c:pt idx="1298">
                  <c:v>0</c:v>
                </c:pt>
                <c:pt idx="1299">
                  <c:v>0</c:v>
                </c:pt>
                <c:pt idx="1300">
                  <c:v>0</c:v>
                </c:pt>
                <c:pt idx="1301">
                  <c:v>0</c:v>
                </c:pt>
                <c:pt idx="1302">
                  <c:v>0</c:v>
                </c:pt>
                <c:pt idx="1303">
                  <c:v>0</c:v>
                </c:pt>
                <c:pt idx="1304">
                  <c:v>0</c:v>
                </c:pt>
                <c:pt idx="1305">
                  <c:v>0</c:v>
                </c:pt>
                <c:pt idx="1306">
                  <c:v>0</c:v>
                </c:pt>
                <c:pt idx="1307">
                  <c:v>0</c:v>
                </c:pt>
                <c:pt idx="1308">
                  <c:v>0</c:v>
                </c:pt>
                <c:pt idx="1309">
                  <c:v>0</c:v>
                </c:pt>
                <c:pt idx="1310">
                  <c:v>0</c:v>
                </c:pt>
                <c:pt idx="1311">
                  <c:v>0</c:v>
                </c:pt>
                <c:pt idx="1312">
                  <c:v>0</c:v>
                </c:pt>
                <c:pt idx="1313">
                  <c:v>0</c:v>
                </c:pt>
                <c:pt idx="1314">
                  <c:v>0</c:v>
                </c:pt>
                <c:pt idx="1315">
                  <c:v>0</c:v>
                </c:pt>
                <c:pt idx="1316">
                  <c:v>0</c:v>
                </c:pt>
                <c:pt idx="1317">
                  <c:v>0</c:v>
                </c:pt>
                <c:pt idx="1318">
                  <c:v>0</c:v>
                </c:pt>
                <c:pt idx="1319">
                  <c:v>0</c:v>
                </c:pt>
                <c:pt idx="1320">
                  <c:v>0</c:v>
                </c:pt>
                <c:pt idx="1321">
                  <c:v>0</c:v>
                </c:pt>
                <c:pt idx="1322">
                  <c:v>0</c:v>
                </c:pt>
                <c:pt idx="1323">
                  <c:v>0</c:v>
                </c:pt>
                <c:pt idx="1324">
                  <c:v>0</c:v>
                </c:pt>
                <c:pt idx="1325">
                  <c:v>0</c:v>
                </c:pt>
                <c:pt idx="1326">
                  <c:v>0</c:v>
                </c:pt>
                <c:pt idx="1327">
                  <c:v>0</c:v>
                </c:pt>
                <c:pt idx="1328">
                  <c:v>0</c:v>
                </c:pt>
                <c:pt idx="1329">
                  <c:v>0</c:v>
                </c:pt>
                <c:pt idx="1330">
                  <c:v>0</c:v>
                </c:pt>
                <c:pt idx="1331">
                  <c:v>0</c:v>
                </c:pt>
                <c:pt idx="1332">
                  <c:v>0</c:v>
                </c:pt>
                <c:pt idx="1333">
                  <c:v>0</c:v>
                </c:pt>
                <c:pt idx="1334">
                  <c:v>0</c:v>
                </c:pt>
                <c:pt idx="1335">
                  <c:v>0</c:v>
                </c:pt>
                <c:pt idx="1336">
                  <c:v>0</c:v>
                </c:pt>
                <c:pt idx="1337">
                  <c:v>0</c:v>
                </c:pt>
                <c:pt idx="1338">
                  <c:v>0</c:v>
                </c:pt>
                <c:pt idx="1339">
                  <c:v>0</c:v>
                </c:pt>
                <c:pt idx="1340">
                  <c:v>0</c:v>
                </c:pt>
                <c:pt idx="1341">
                  <c:v>0</c:v>
                </c:pt>
                <c:pt idx="1342">
                  <c:v>0</c:v>
                </c:pt>
                <c:pt idx="1343">
                  <c:v>0</c:v>
                </c:pt>
                <c:pt idx="1344">
                  <c:v>0</c:v>
                </c:pt>
                <c:pt idx="1345">
                  <c:v>0</c:v>
                </c:pt>
                <c:pt idx="1346">
                  <c:v>0</c:v>
                </c:pt>
                <c:pt idx="1347">
                  <c:v>0</c:v>
                </c:pt>
                <c:pt idx="1348">
                  <c:v>0</c:v>
                </c:pt>
                <c:pt idx="1349">
                  <c:v>0</c:v>
                </c:pt>
                <c:pt idx="1350">
                  <c:v>0</c:v>
                </c:pt>
                <c:pt idx="1351">
                  <c:v>0</c:v>
                </c:pt>
                <c:pt idx="1352">
                  <c:v>0</c:v>
                </c:pt>
                <c:pt idx="1353">
                  <c:v>0</c:v>
                </c:pt>
                <c:pt idx="1354">
                  <c:v>0</c:v>
                </c:pt>
                <c:pt idx="1355">
                  <c:v>0</c:v>
                </c:pt>
                <c:pt idx="1356">
                  <c:v>0</c:v>
                </c:pt>
                <c:pt idx="1357">
                  <c:v>0</c:v>
                </c:pt>
                <c:pt idx="1358">
                  <c:v>0</c:v>
                </c:pt>
                <c:pt idx="1359">
                  <c:v>0</c:v>
                </c:pt>
                <c:pt idx="1360">
                  <c:v>0</c:v>
                </c:pt>
                <c:pt idx="1361">
                  <c:v>0</c:v>
                </c:pt>
                <c:pt idx="1362">
                  <c:v>0</c:v>
                </c:pt>
                <c:pt idx="1363">
                  <c:v>0</c:v>
                </c:pt>
                <c:pt idx="1364">
                  <c:v>0</c:v>
                </c:pt>
                <c:pt idx="1365">
                  <c:v>0</c:v>
                </c:pt>
                <c:pt idx="1366">
                  <c:v>0</c:v>
                </c:pt>
                <c:pt idx="1367">
                  <c:v>0</c:v>
                </c:pt>
                <c:pt idx="1368">
                  <c:v>0</c:v>
                </c:pt>
                <c:pt idx="1369">
                  <c:v>0</c:v>
                </c:pt>
                <c:pt idx="1370">
                  <c:v>0</c:v>
                </c:pt>
                <c:pt idx="1371">
                  <c:v>0</c:v>
                </c:pt>
                <c:pt idx="1372">
                  <c:v>0</c:v>
                </c:pt>
                <c:pt idx="1373">
                  <c:v>0</c:v>
                </c:pt>
                <c:pt idx="1374">
                  <c:v>0</c:v>
                </c:pt>
                <c:pt idx="1375">
                  <c:v>0</c:v>
                </c:pt>
                <c:pt idx="1376">
                  <c:v>0</c:v>
                </c:pt>
                <c:pt idx="1377">
                  <c:v>0</c:v>
                </c:pt>
                <c:pt idx="1378">
                  <c:v>0</c:v>
                </c:pt>
                <c:pt idx="1379">
                  <c:v>0</c:v>
                </c:pt>
                <c:pt idx="1380">
                  <c:v>0</c:v>
                </c:pt>
                <c:pt idx="1381">
                  <c:v>0</c:v>
                </c:pt>
                <c:pt idx="1382">
                  <c:v>0</c:v>
                </c:pt>
                <c:pt idx="1383">
                  <c:v>0</c:v>
                </c:pt>
                <c:pt idx="1384">
                  <c:v>0</c:v>
                </c:pt>
                <c:pt idx="1385">
                  <c:v>0</c:v>
                </c:pt>
                <c:pt idx="1386">
                  <c:v>0</c:v>
                </c:pt>
                <c:pt idx="1387">
                  <c:v>0</c:v>
                </c:pt>
                <c:pt idx="1388">
                  <c:v>0</c:v>
                </c:pt>
                <c:pt idx="1389">
                  <c:v>0</c:v>
                </c:pt>
                <c:pt idx="1390">
                  <c:v>0</c:v>
                </c:pt>
                <c:pt idx="1391">
                  <c:v>0</c:v>
                </c:pt>
                <c:pt idx="1392">
                  <c:v>0</c:v>
                </c:pt>
                <c:pt idx="1393">
                  <c:v>0</c:v>
                </c:pt>
                <c:pt idx="1394">
                  <c:v>0</c:v>
                </c:pt>
                <c:pt idx="1395">
                  <c:v>0</c:v>
                </c:pt>
                <c:pt idx="1396">
                  <c:v>0</c:v>
                </c:pt>
                <c:pt idx="1397">
                  <c:v>0</c:v>
                </c:pt>
                <c:pt idx="1398">
                  <c:v>0</c:v>
                </c:pt>
                <c:pt idx="1399">
                  <c:v>0</c:v>
                </c:pt>
                <c:pt idx="1400">
                  <c:v>0</c:v>
                </c:pt>
                <c:pt idx="1401">
                  <c:v>0</c:v>
                </c:pt>
                <c:pt idx="1402">
                  <c:v>0</c:v>
                </c:pt>
                <c:pt idx="1403">
                  <c:v>0</c:v>
                </c:pt>
                <c:pt idx="1404">
                  <c:v>0</c:v>
                </c:pt>
                <c:pt idx="1405">
                  <c:v>0</c:v>
                </c:pt>
                <c:pt idx="1406">
                  <c:v>0</c:v>
                </c:pt>
                <c:pt idx="1407">
                  <c:v>0</c:v>
                </c:pt>
                <c:pt idx="1408">
                  <c:v>0</c:v>
                </c:pt>
                <c:pt idx="1409">
                  <c:v>0</c:v>
                </c:pt>
                <c:pt idx="1410">
                  <c:v>0</c:v>
                </c:pt>
                <c:pt idx="1411">
                  <c:v>0</c:v>
                </c:pt>
                <c:pt idx="1412">
                  <c:v>0</c:v>
                </c:pt>
                <c:pt idx="1413">
                  <c:v>0</c:v>
                </c:pt>
                <c:pt idx="1414">
                  <c:v>0</c:v>
                </c:pt>
                <c:pt idx="1415">
                  <c:v>0</c:v>
                </c:pt>
                <c:pt idx="1416">
                  <c:v>0</c:v>
                </c:pt>
                <c:pt idx="1417">
                  <c:v>0</c:v>
                </c:pt>
                <c:pt idx="1418">
                  <c:v>0</c:v>
                </c:pt>
                <c:pt idx="1419">
                  <c:v>0</c:v>
                </c:pt>
                <c:pt idx="1420">
                  <c:v>0</c:v>
                </c:pt>
                <c:pt idx="1421">
                  <c:v>0</c:v>
                </c:pt>
                <c:pt idx="1422">
                  <c:v>0</c:v>
                </c:pt>
                <c:pt idx="1423">
                  <c:v>0</c:v>
                </c:pt>
                <c:pt idx="1424">
                  <c:v>0</c:v>
                </c:pt>
                <c:pt idx="1425">
                  <c:v>0</c:v>
                </c:pt>
                <c:pt idx="1426">
                  <c:v>0</c:v>
                </c:pt>
                <c:pt idx="1427">
                  <c:v>0</c:v>
                </c:pt>
                <c:pt idx="1428">
                  <c:v>0</c:v>
                </c:pt>
                <c:pt idx="1429">
                  <c:v>0</c:v>
                </c:pt>
                <c:pt idx="1430">
                  <c:v>0</c:v>
                </c:pt>
                <c:pt idx="1431">
                  <c:v>0</c:v>
                </c:pt>
                <c:pt idx="1432">
                  <c:v>0</c:v>
                </c:pt>
                <c:pt idx="1433">
                  <c:v>0</c:v>
                </c:pt>
                <c:pt idx="1434">
                  <c:v>0</c:v>
                </c:pt>
                <c:pt idx="1435">
                  <c:v>0</c:v>
                </c:pt>
                <c:pt idx="1436">
                  <c:v>0</c:v>
                </c:pt>
                <c:pt idx="1437">
                  <c:v>0</c:v>
                </c:pt>
                <c:pt idx="1438">
                  <c:v>0</c:v>
                </c:pt>
                <c:pt idx="1439">
                  <c:v>0</c:v>
                </c:pt>
                <c:pt idx="1440">
                  <c:v>0</c:v>
                </c:pt>
                <c:pt idx="1441">
                  <c:v>0</c:v>
                </c:pt>
                <c:pt idx="1442">
                  <c:v>0</c:v>
                </c:pt>
                <c:pt idx="1443">
                  <c:v>0</c:v>
                </c:pt>
                <c:pt idx="1444">
                  <c:v>0</c:v>
                </c:pt>
                <c:pt idx="1445">
                  <c:v>0</c:v>
                </c:pt>
                <c:pt idx="1446">
                  <c:v>0</c:v>
                </c:pt>
                <c:pt idx="1447">
                  <c:v>0</c:v>
                </c:pt>
                <c:pt idx="1448">
                  <c:v>0</c:v>
                </c:pt>
                <c:pt idx="1449">
                  <c:v>0</c:v>
                </c:pt>
                <c:pt idx="1450">
                  <c:v>0</c:v>
                </c:pt>
                <c:pt idx="1451">
                  <c:v>0</c:v>
                </c:pt>
                <c:pt idx="1452">
                  <c:v>0</c:v>
                </c:pt>
                <c:pt idx="1453">
                  <c:v>0</c:v>
                </c:pt>
                <c:pt idx="1454">
                  <c:v>0</c:v>
                </c:pt>
                <c:pt idx="1455">
                  <c:v>0</c:v>
                </c:pt>
                <c:pt idx="1456">
                  <c:v>0</c:v>
                </c:pt>
                <c:pt idx="1457">
                  <c:v>0</c:v>
                </c:pt>
                <c:pt idx="1458">
                  <c:v>0</c:v>
                </c:pt>
                <c:pt idx="1459">
                  <c:v>0</c:v>
                </c:pt>
                <c:pt idx="1460">
                  <c:v>0</c:v>
                </c:pt>
                <c:pt idx="1461">
                  <c:v>0</c:v>
                </c:pt>
                <c:pt idx="1462">
                  <c:v>0</c:v>
                </c:pt>
                <c:pt idx="1463">
                  <c:v>0</c:v>
                </c:pt>
                <c:pt idx="1464">
                  <c:v>0</c:v>
                </c:pt>
                <c:pt idx="1465">
                  <c:v>0</c:v>
                </c:pt>
                <c:pt idx="1466">
                  <c:v>0</c:v>
                </c:pt>
                <c:pt idx="1467">
                  <c:v>0</c:v>
                </c:pt>
                <c:pt idx="1468">
                  <c:v>0</c:v>
                </c:pt>
                <c:pt idx="1469">
                  <c:v>0</c:v>
                </c:pt>
                <c:pt idx="1470">
                  <c:v>0</c:v>
                </c:pt>
                <c:pt idx="1471">
                  <c:v>0</c:v>
                </c:pt>
                <c:pt idx="1472">
                  <c:v>0</c:v>
                </c:pt>
                <c:pt idx="1473">
                  <c:v>0</c:v>
                </c:pt>
                <c:pt idx="1474">
                  <c:v>0</c:v>
                </c:pt>
                <c:pt idx="1475">
                  <c:v>0</c:v>
                </c:pt>
                <c:pt idx="1476">
                  <c:v>0</c:v>
                </c:pt>
                <c:pt idx="1477">
                  <c:v>0</c:v>
                </c:pt>
                <c:pt idx="1478">
                  <c:v>0</c:v>
                </c:pt>
                <c:pt idx="1479">
                  <c:v>0</c:v>
                </c:pt>
                <c:pt idx="1480">
                  <c:v>0</c:v>
                </c:pt>
                <c:pt idx="1481">
                  <c:v>0</c:v>
                </c:pt>
                <c:pt idx="1482">
                  <c:v>0</c:v>
                </c:pt>
                <c:pt idx="1483">
                  <c:v>0</c:v>
                </c:pt>
                <c:pt idx="1484">
                  <c:v>0</c:v>
                </c:pt>
                <c:pt idx="1485">
                  <c:v>0</c:v>
                </c:pt>
                <c:pt idx="1486">
                  <c:v>0</c:v>
                </c:pt>
                <c:pt idx="1487">
                  <c:v>0</c:v>
                </c:pt>
                <c:pt idx="1488">
                  <c:v>0</c:v>
                </c:pt>
                <c:pt idx="1489">
                  <c:v>0</c:v>
                </c:pt>
                <c:pt idx="1490">
                  <c:v>0</c:v>
                </c:pt>
                <c:pt idx="1491">
                  <c:v>0</c:v>
                </c:pt>
                <c:pt idx="1492">
                  <c:v>0</c:v>
                </c:pt>
                <c:pt idx="1493">
                  <c:v>0</c:v>
                </c:pt>
                <c:pt idx="1494">
                  <c:v>0</c:v>
                </c:pt>
                <c:pt idx="1495">
                  <c:v>0</c:v>
                </c:pt>
                <c:pt idx="1496">
                  <c:v>0</c:v>
                </c:pt>
                <c:pt idx="1497">
                  <c:v>0</c:v>
                </c:pt>
                <c:pt idx="1498">
                  <c:v>0</c:v>
                </c:pt>
                <c:pt idx="1499">
                  <c:v>0</c:v>
                </c:pt>
                <c:pt idx="1500">
                  <c:v>0</c:v>
                </c:pt>
                <c:pt idx="1501">
                  <c:v>0</c:v>
                </c:pt>
                <c:pt idx="1502">
                  <c:v>0</c:v>
                </c:pt>
                <c:pt idx="1503">
                  <c:v>0</c:v>
                </c:pt>
                <c:pt idx="1504">
                  <c:v>0</c:v>
                </c:pt>
                <c:pt idx="1505">
                  <c:v>0</c:v>
                </c:pt>
                <c:pt idx="1506">
                  <c:v>0</c:v>
                </c:pt>
                <c:pt idx="1507">
                  <c:v>0</c:v>
                </c:pt>
                <c:pt idx="1508">
                  <c:v>0</c:v>
                </c:pt>
                <c:pt idx="1509">
                  <c:v>0</c:v>
                </c:pt>
                <c:pt idx="1510">
                  <c:v>0</c:v>
                </c:pt>
                <c:pt idx="1511">
                  <c:v>0</c:v>
                </c:pt>
                <c:pt idx="1512">
                  <c:v>0</c:v>
                </c:pt>
                <c:pt idx="1513">
                  <c:v>0</c:v>
                </c:pt>
                <c:pt idx="1514">
                  <c:v>0</c:v>
                </c:pt>
                <c:pt idx="1515">
                  <c:v>0</c:v>
                </c:pt>
                <c:pt idx="1516">
                  <c:v>0</c:v>
                </c:pt>
                <c:pt idx="1517">
                  <c:v>0</c:v>
                </c:pt>
                <c:pt idx="1518">
                  <c:v>0</c:v>
                </c:pt>
                <c:pt idx="1519">
                  <c:v>0</c:v>
                </c:pt>
                <c:pt idx="1520">
                  <c:v>0</c:v>
                </c:pt>
                <c:pt idx="1521">
                  <c:v>0</c:v>
                </c:pt>
                <c:pt idx="1522">
                  <c:v>0</c:v>
                </c:pt>
                <c:pt idx="1523">
                  <c:v>0</c:v>
                </c:pt>
                <c:pt idx="1524">
                  <c:v>0</c:v>
                </c:pt>
                <c:pt idx="1525">
                  <c:v>0</c:v>
                </c:pt>
                <c:pt idx="1526">
                  <c:v>0</c:v>
                </c:pt>
                <c:pt idx="1527">
                  <c:v>0</c:v>
                </c:pt>
                <c:pt idx="1528">
                  <c:v>0</c:v>
                </c:pt>
                <c:pt idx="1529">
                  <c:v>0</c:v>
                </c:pt>
                <c:pt idx="1530">
                  <c:v>0</c:v>
                </c:pt>
                <c:pt idx="1531">
                  <c:v>0</c:v>
                </c:pt>
                <c:pt idx="1532">
                  <c:v>0</c:v>
                </c:pt>
                <c:pt idx="1533">
                  <c:v>0</c:v>
                </c:pt>
                <c:pt idx="1534">
                  <c:v>0</c:v>
                </c:pt>
                <c:pt idx="1535">
                  <c:v>0</c:v>
                </c:pt>
                <c:pt idx="1536">
                  <c:v>0</c:v>
                </c:pt>
                <c:pt idx="1537">
                  <c:v>0</c:v>
                </c:pt>
                <c:pt idx="1538">
                  <c:v>0</c:v>
                </c:pt>
                <c:pt idx="1539">
                  <c:v>0</c:v>
                </c:pt>
                <c:pt idx="1540">
                  <c:v>0</c:v>
                </c:pt>
                <c:pt idx="1541">
                  <c:v>0</c:v>
                </c:pt>
                <c:pt idx="1542">
                  <c:v>0</c:v>
                </c:pt>
                <c:pt idx="1543">
                  <c:v>0</c:v>
                </c:pt>
                <c:pt idx="1544">
                  <c:v>0</c:v>
                </c:pt>
                <c:pt idx="1545">
                  <c:v>0</c:v>
                </c:pt>
                <c:pt idx="1546">
                  <c:v>0</c:v>
                </c:pt>
                <c:pt idx="1547">
                  <c:v>0</c:v>
                </c:pt>
                <c:pt idx="1548">
                  <c:v>0</c:v>
                </c:pt>
                <c:pt idx="1549">
                  <c:v>0</c:v>
                </c:pt>
                <c:pt idx="1550">
                  <c:v>0</c:v>
                </c:pt>
                <c:pt idx="1551">
                  <c:v>0</c:v>
                </c:pt>
                <c:pt idx="1552">
                  <c:v>0</c:v>
                </c:pt>
                <c:pt idx="1553">
                  <c:v>0</c:v>
                </c:pt>
                <c:pt idx="1554">
                  <c:v>0</c:v>
                </c:pt>
                <c:pt idx="1555">
                  <c:v>0</c:v>
                </c:pt>
                <c:pt idx="1556">
                  <c:v>0</c:v>
                </c:pt>
                <c:pt idx="1557">
                  <c:v>0</c:v>
                </c:pt>
                <c:pt idx="1558">
                  <c:v>0</c:v>
                </c:pt>
                <c:pt idx="1559">
                  <c:v>0</c:v>
                </c:pt>
                <c:pt idx="1560">
                  <c:v>0</c:v>
                </c:pt>
                <c:pt idx="1561">
                  <c:v>0</c:v>
                </c:pt>
                <c:pt idx="1562">
                  <c:v>0</c:v>
                </c:pt>
                <c:pt idx="1563">
                  <c:v>0</c:v>
                </c:pt>
                <c:pt idx="1564">
                  <c:v>0</c:v>
                </c:pt>
                <c:pt idx="1565">
                  <c:v>0</c:v>
                </c:pt>
                <c:pt idx="1566">
                  <c:v>0</c:v>
                </c:pt>
                <c:pt idx="1567">
                  <c:v>0</c:v>
                </c:pt>
                <c:pt idx="1568">
                  <c:v>0</c:v>
                </c:pt>
                <c:pt idx="1569">
                  <c:v>0</c:v>
                </c:pt>
                <c:pt idx="1570">
                  <c:v>0</c:v>
                </c:pt>
                <c:pt idx="1571">
                  <c:v>0</c:v>
                </c:pt>
                <c:pt idx="1572">
                  <c:v>0</c:v>
                </c:pt>
                <c:pt idx="1573">
                  <c:v>0</c:v>
                </c:pt>
                <c:pt idx="1574">
                  <c:v>0</c:v>
                </c:pt>
                <c:pt idx="1575">
                  <c:v>0</c:v>
                </c:pt>
                <c:pt idx="1576">
                  <c:v>0</c:v>
                </c:pt>
                <c:pt idx="1577">
                  <c:v>0</c:v>
                </c:pt>
                <c:pt idx="1578">
                  <c:v>0</c:v>
                </c:pt>
                <c:pt idx="1579">
                  <c:v>0</c:v>
                </c:pt>
                <c:pt idx="1580">
                  <c:v>0</c:v>
                </c:pt>
                <c:pt idx="1581">
                  <c:v>0</c:v>
                </c:pt>
                <c:pt idx="1582">
                  <c:v>0</c:v>
                </c:pt>
                <c:pt idx="1583">
                  <c:v>0</c:v>
                </c:pt>
                <c:pt idx="1584">
                  <c:v>0</c:v>
                </c:pt>
                <c:pt idx="1585">
                  <c:v>0</c:v>
                </c:pt>
                <c:pt idx="1586">
                  <c:v>0</c:v>
                </c:pt>
                <c:pt idx="1587">
                  <c:v>0</c:v>
                </c:pt>
                <c:pt idx="1588">
                  <c:v>0</c:v>
                </c:pt>
                <c:pt idx="1589">
                  <c:v>0</c:v>
                </c:pt>
                <c:pt idx="1590">
                  <c:v>0</c:v>
                </c:pt>
                <c:pt idx="1591">
                  <c:v>0</c:v>
                </c:pt>
                <c:pt idx="1592">
                  <c:v>0</c:v>
                </c:pt>
                <c:pt idx="1593">
                  <c:v>0</c:v>
                </c:pt>
                <c:pt idx="1594">
                  <c:v>0</c:v>
                </c:pt>
                <c:pt idx="1595">
                  <c:v>0</c:v>
                </c:pt>
                <c:pt idx="1596">
                  <c:v>0</c:v>
                </c:pt>
                <c:pt idx="1597">
                  <c:v>0</c:v>
                </c:pt>
                <c:pt idx="1598">
                  <c:v>0</c:v>
                </c:pt>
                <c:pt idx="1599">
                  <c:v>0</c:v>
                </c:pt>
                <c:pt idx="1600">
                  <c:v>0</c:v>
                </c:pt>
                <c:pt idx="1601">
                  <c:v>0</c:v>
                </c:pt>
                <c:pt idx="1602">
                  <c:v>0</c:v>
                </c:pt>
                <c:pt idx="1603">
                  <c:v>0</c:v>
                </c:pt>
                <c:pt idx="1604">
                  <c:v>0</c:v>
                </c:pt>
                <c:pt idx="1605">
                  <c:v>0</c:v>
                </c:pt>
                <c:pt idx="1606">
                  <c:v>0</c:v>
                </c:pt>
                <c:pt idx="1607">
                  <c:v>0</c:v>
                </c:pt>
                <c:pt idx="1608">
                  <c:v>0</c:v>
                </c:pt>
                <c:pt idx="1609">
                  <c:v>0</c:v>
                </c:pt>
                <c:pt idx="1610">
                  <c:v>0</c:v>
                </c:pt>
                <c:pt idx="1611">
                  <c:v>0</c:v>
                </c:pt>
                <c:pt idx="1612">
                  <c:v>0</c:v>
                </c:pt>
                <c:pt idx="1613">
                  <c:v>0</c:v>
                </c:pt>
                <c:pt idx="1614">
                  <c:v>0</c:v>
                </c:pt>
                <c:pt idx="1615">
                  <c:v>0</c:v>
                </c:pt>
                <c:pt idx="1616">
                  <c:v>0</c:v>
                </c:pt>
                <c:pt idx="1617">
                  <c:v>0</c:v>
                </c:pt>
                <c:pt idx="1618">
                  <c:v>0</c:v>
                </c:pt>
                <c:pt idx="1619">
                  <c:v>0</c:v>
                </c:pt>
                <c:pt idx="1620">
                  <c:v>0</c:v>
                </c:pt>
                <c:pt idx="1621">
                  <c:v>0</c:v>
                </c:pt>
                <c:pt idx="1622">
                  <c:v>0</c:v>
                </c:pt>
                <c:pt idx="1623">
                  <c:v>0</c:v>
                </c:pt>
                <c:pt idx="1624">
                  <c:v>0</c:v>
                </c:pt>
                <c:pt idx="1625">
                  <c:v>0</c:v>
                </c:pt>
                <c:pt idx="1626">
                  <c:v>0</c:v>
                </c:pt>
                <c:pt idx="1627">
                  <c:v>0</c:v>
                </c:pt>
                <c:pt idx="1628">
                  <c:v>0</c:v>
                </c:pt>
                <c:pt idx="1629">
                  <c:v>0</c:v>
                </c:pt>
                <c:pt idx="1630">
                  <c:v>0</c:v>
                </c:pt>
                <c:pt idx="1631">
                  <c:v>0</c:v>
                </c:pt>
                <c:pt idx="1632">
                  <c:v>0</c:v>
                </c:pt>
                <c:pt idx="1633">
                  <c:v>0</c:v>
                </c:pt>
                <c:pt idx="1634">
                  <c:v>0</c:v>
                </c:pt>
                <c:pt idx="1635">
                  <c:v>0</c:v>
                </c:pt>
                <c:pt idx="1636">
                  <c:v>0</c:v>
                </c:pt>
                <c:pt idx="1637">
                  <c:v>0</c:v>
                </c:pt>
                <c:pt idx="1638">
                  <c:v>0</c:v>
                </c:pt>
                <c:pt idx="1639">
                  <c:v>0</c:v>
                </c:pt>
                <c:pt idx="1640">
                  <c:v>0</c:v>
                </c:pt>
                <c:pt idx="1641">
                  <c:v>0</c:v>
                </c:pt>
                <c:pt idx="1642">
                  <c:v>0</c:v>
                </c:pt>
                <c:pt idx="1643">
                  <c:v>0</c:v>
                </c:pt>
                <c:pt idx="1644">
                  <c:v>0</c:v>
                </c:pt>
                <c:pt idx="1645">
                  <c:v>0</c:v>
                </c:pt>
                <c:pt idx="1646">
                  <c:v>0</c:v>
                </c:pt>
                <c:pt idx="1647">
                  <c:v>0</c:v>
                </c:pt>
                <c:pt idx="1648">
                  <c:v>0</c:v>
                </c:pt>
                <c:pt idx="1649">
                  <c:v>0</c:v>
                </c:pt>
                <c:pt idx="1650">
                  <c:v>0</c:v>
                </c:pt>
                <c:pt idx="1651">
                  <c:v>0</c:v>
                </c:pt>
                <c:pt idx="1652">
                  <c:v>0</c:v>
                </c:pt>
                <c:pt idx="1653">
                  <c:v>0</c:v>
                </c:pt>
                <c:pt idx="1654">
                  <c:v>0</c:v>
                </c:pt>
                <c:pt idx="1655">
                  <c:v>0</c:v>
                </c:pt>
                <c:pt idx="1656">
                  <c:v>0</c:v>
                </c:pt>
                <c:pt idx="1657">
                  <c:v>0</c:v>
                </c:pt>
                <c:pt idx="1658">
                  <c:v>0</c:v>
                </c:pt>
                <c:pt idx="1659">
                  <c:v>0</c:v>
                </c:pt>
                <c:pt idx="1660">
                  <c:v>0</c:v>
                </c:pt>
                <c:pt idx="1661">
                  <c:v>0</c:v>
                </c:pt>
                <c:pt idx="1662">
                  <c:v>0</c:v>
                </c:pt>
                <c:pt idx="1663">
                  <c:v>0</c:v>
                </c:pt>
                <c:pt idx="1664">
                  <c:v>0</c:v>
                </c:pt>
                <c:pt idx="1665">
                  <c:v>0</c:v>
                </c:pt>
                <c:pt idx="1666">
                  <c:v>0</c:v>
                </c:pt>
                <c:pt idx="1667">
                  <c:v>0</c:v>
                </c:pt>
                <c:pt idx="1668">
                  <c:v>0</c:v>
                </c:pt>
                <c:pt idx="1669">
                  <c:v>0</c:v>
                </c:pt>
                <c:pt idx="1670">
                  <c:v>0</c:v>
                </c:pt>
                <c:pt idx="1671">
                  <c:v>0</c:v>
                </c:pt>
                <c:pt idx="1672">
                  <c:v>0</c:v>
                </c:pt>
                <c:pt idx="1673">
                  <c:v>0</c:v>
                </c:pt>
                <c:pt idx="1674">
                  <c:v>0</c:v>
                </c:pt>
                <c:pt idx="1675">
                  <c:v>0</c:v>
                </c:pt>
                <c:pt idx="1676">
                  <c:v>0</c:v>
                </c:pt>
                <c:pt idx="1677">
                  <c:v>0</c:v>
                </c:pt>
                <c:pt idx="1678">
                  <c:v>0</c:v>
                </c:pt>
                <c:pt idx="1679">
                  <c:v>0</c:v>
                </c:pt>
                <c:pt idx="1680">
                  <c:v>0</c:v>
                </c:pt>
                <c:pt idx="1681">
                  <c:v>0</c:v>
                </c:pt>
                <c:pt idx="1682">
                  <c:v>0</c:v>
                </c:pt>
                <c:pt idx="1683">
                  <c:v>0</c:v>
                </c:pt>
                <c:pt idx="1684">
                  <c:v>0</c:v>
                </c:pt>
                <c:pt idx="1685">
                  <c:v>0</c:v>
                </c:pt>
                <c:pt idx="1686">
                  <c:v>0</c:v>
                </c:pt>
                <c:pt idx="1687">
                  <c:v>0</c:v>
                </c:pt>
                <c:pt idx="1688">
                  <c:v>0</c:v>
                </c:pt>
                <c:pt idx="1689">
                  <c:v>0</c:v>
                </c:pt>
                <c:pt idx="1690">
                  <c:v>0</c:v>
                </c:pt>
                <c:pt idx="1691">
                  <c:v>0</c:v>
                </c:pt>
                <c:pt idx="1692">
                  <c:v>0</c:v>
                </c:pt>
                <c:pt idx="1693">
                  <c:v>0</c:v>
                </c:pt>
                <c:pt idx="1694">
                  <c:v>0</c:v>
                </c:pt>
                <c:pt idx="1695">
                  <c:v>0</c:v>
                </c:pt>
                <c:pt idx="1696">
                  <c:v>0</c:v>
                </c:pt>
                <c:pt idx="1697">
                  <c:v>0</c:v>
                </c:pt>
                <c:pt idx="1698">
                  <c:v>0</c:v>
                </c:pt>
                <c:pt idx="1699">
                  <c:v>0</c:v>
                </c:pt>
                <c:pt idx="1700">
                  <c:v>0</c:v>
                </c:pt>
                <c:pt idx="1701">
                  <c:v>0</c:v>
                </c:pt>
                <c:pt idx="1702">
                  <c:v>0</c:v>
                </c:pt>
                <c:pt idx="1703">
                  <c:v>0</c:v>
                </c:pt>
                <c:pt idx="1704">
                  <c:v>0</c:v>
                </c:pt>
                <c:pt idx="1705">
                  <c:v>0</c:v>
                </c:pt>
                <c:pt idx="1706">
                  <c:v>0</c:v>
                </c:pt>
                <c:pt idx="1707">
                  <c:v>0</c:v>
                </c:pt>
                <c:pt idx="1708">
                  <c:v>0</c:v>
                </c:pt>
                <c:pt idx="1709">
                  <c:v>0</c:v>
                </c:pt>
                <c:pt idx="1710">
                  <c:v>0</c:v>
                </c:pt>
                <c:pt idx="1711">
                  <c:v>0</c:v>
                </c:pt>
                <c:pt idx="1712">
                  <c:v>0</c:v>
                </c:pt>
                <c:pt idx="1713">
                  <c:v>0</c:v>
                </c:pt>
                <c:pt idx="1714">
                  <c:v>0</c:v>
                </c:pt>
                <c:pt idx="1715">
                  <c:v>0</c:v>
                </c:pt>
                <c:pt idx="1716">
                  <c:v>0</c:v>
                </c:pt>
                <c:pt idx="1717">
                  <c:v>0</c:v>
                </c:pt>
                <c:pt idx="1718">
                  <c:v>0</c:v>
                </c:pt>
                <c:pt idx="1719">
                  <c:v>0</c:v>
                </c:pt>
                <c:pt idx="1720">
                  <c:v>0</c:v>
                </c:pt>
                <c:pt idx="1721">
                  <c:v>0</c:v>
                </c:pt>
                <c:pt idx="1722">
                  <c:v>0</c:v>
                </c:pt>
                <c:pt idx="1723">
                  <c:v>0</c:v>
                </c:pt>
                <c:pt idx="1724">
                  <c:v>0</c:v>
                </c:pt>
                <c:pt idx="1725">
                  <c:v>0</c:v>
                </c:pt>
                <c:pt idx="1726">
                  <c:v>0</c:v>
                </c:pt>
                <c:pt idx="1727">
                  <c:v>0</c:v>
                </c:pt>
                <c:pt idx="1728">
                  <c:v>0</c:v>
                </c:pt>
                <c:pt idx="1729">
                  <c:v>0</c:v>
                </c:pt>
                <c:pt idx="1730">
                  <c:v>0</c:v>
                </c:pt>
                <c:pt idx="1731">
                  <c:v>0</c:v>
                </c:pt>
                <c:pt idx="1732">
                  <c:v>0</c:v>
                </c:pt>
                <c:pt idx="1733">
                  <c:v>0</c:v>
                </c:pt>
                <c:pt idx="1734">
                  <c:v>0</c:v>
                </c:pt>
                <c:pt idx="1735">
                  <c:v>0</c:v>
                </c:pt>
                <c:pt idx="1736">
                  <c:v>0</c:v>
                </c:pt>
                <c:pt idx="1737">
                  <c:v>0</c:v>
                </c:pt>
                <c:pt idx="1738">
                  <c:v>0</c:v>
                </c:pt>
                <c:pt idx="1739">
                  <c:v>0</c:v>
                </c:pt>
                <c:pt idx="1740">
                  <c:v>0</c:v>
                </c:pt>
                <c:pt idx="1741">
                  <c:v>0</c:v>
                </c:pt>
                <c:pt idx="1742">
                  <c:v>0</c:v>
                </c:pt>
                <c:pt idx="1743">
                  <c:v>0</c:v>
                </c:pt>
                <c:pt idx="1744">
                  <c:v>0</c:v>
                </c:pt>
                <c:pt idx="1745">
                  <c:v>0</c:v>
                </c:pt>
                <c:pt idx="1746">
                  <c:v>0</c:v>
                </c:pt>
                <c:pt idx="1747">
                  <c:v>0</c:v>
                </c:pt>
                <c:pt idx="1748">
                  <c:v>0</c:v>
                </c:pt>
                <c:pt idx="1749">
                  <c:v>0</c:v>
                </c:pt>
                <c:pt idx="1750">
                  <c:v>0</c:v>
                </c:pt>
                <c:pt idx="1751">
                  <c:v>0</c:v>
                </c:pt>
                <c:pt idx="1752">
                  <c:v>0</c:v>
                </c:pt>
                <c:pt idx="1753">
                  <c:v>0</c:v>
                </c:pt>
                <c:pt idx="1754">
                  <c:v>0</c:v>
                </c:pt>
                <c:pt idx="1755">
                  <c:v>0</c:v>
                </c:pt>
                <c:pt idx="1756">
                  <c:v>0</c:v>
                </c:pt>
                <c:pt idx="1757">
                  <c:v>0</c:v>
                </c:pt>
                <c:pt idx="1758">
                  <c:v>0</c:v>
                </c:pt>
                <c:pt idx="1759">
                  <c:v>0</c:v>
                </c:pt>
                <c:pt idx="1760">
                  <c:v>0</c:v>
                </c:pt>
                <c:pt idx="1761">
                  <c:v>0</c:v>
                </c:pt>
                <c:pt idx="1762">
                  <c:v>0</c:v>
                </c:pt>
                <c:pt idx="1763">
                  <c:v>0</c:v>
                </c:pt>
                <c:pt idx="1764">
                  <c:v>0</c:v>
                </c:pt>
                <c:pt idx="1765">
                  <c:v>0</c:v>
                </c:pt>
                <c:pt idx="1766">
                  <c:v>0</c:v>
                </c:pt>
                <c:pt idx="1767">
                  <c:v>0</c:v>
                </c:pt>
                <c:pt idx="1768">
                  <c:v>0</c:v>
                </c:pt>
                <c:pt idx="1769">
                  <c:v>0</c:v>
                </c:pt>
                <c:pt idx="1770">
                  <c:v>0</c:v>
                </c:pt>
                <c:pt idx="1771">
                  <c:v>0</c:v>
                </c:pt>
                <c:pt idx="1772">
                  <c:v>0</c:v>
                </c:pt>
                <c:pt idx="1773">
                  <c:v>0</c:v>
                </c:pt>
                <c:pt idx="1774">
                  <c:v>0</c:v>
                </c:pt>
                <c:pt idx="1775">
                  <c:v>0</c:v>
                </c:pt>
                <c:pt idx="1776">
                  <c:v>0</c:v>
                </c:pt>
                <c:pt idx="1777">
                  <c:v>0</c:v>
                </c:pt>
                <c:pt idx="1778">
                  <c:v>0</c:v>
                </c:pt>
                <c:pt idx="1779">
                  <c:v>0</c:v>
                </c:pt>
                <c:pt idx="1780">
                  <c:v>0</c:v>
                </c:pt>
                <c:pt idx="1781">
                  <c:v>0</c:v>
                </c:pt>
                <c:pt idx="1782">
                  <c:v>0</c:v>
                </c:pt>
                <c:pt idx="1783">
                  <c:v>0</c:v>
                </c:pt>
                <c:pt idx="1784">
                  <c:v>0</c:v>
                </c:pt>
                <c:pt idx="1785">
                  <c:v>0</c:v>
                </c:pt>
                <c:pt idx="1786">
                  <c:v>0</c:v>
                </c:pt>
                <c:pt idx="1787">
                  <c:v>0</c:v>
                </c:pt>
                <c:pt idx="1788">
                  <c:v>0</c:v>
                </c:pt>
                <c:pt idx="1789">
                  <c:v>0</c:v>
                </c:pt>
                <c:pt idx="1790">
                  <c:v>0</c:v>
                </c:pt>
                <c:pt idx="1791">
                  <c:v>0</c:v>
                </c:pt>
                <c:pt idx="1792">
                  <c:v>0</c:v>
                </c:pt>
                <c:pt idx="1793">
                  <c:v>0</c:v>
                </c:pt>
                <c:pt idx="1794">
                  <c:v>0</c:v>
                </c:pt>
                <c:pt idx="1795">
                  <c:v>0</c:v>
                </c:pt>
                <c:pt idx="1796">
                  <c:v>0</c:v>
                </c:pt>
                <c:pt idx="1797">
                  <c:v>0</c:v>
                </c:pt>
                <c:pt idx="1798">
                  <c:v>0</c:v>
                </c:pt>
                <c:pt idx="1799">
                  <c:v>0</c:v>
                </c:pt>
                <c:pt idx="1800">
                  <c:v>0</c:v>
                </c:pt>
                <c:pt idx="1801">
                  <c:v>0</c:v>
                </c:pt>
                <c:pt idx="1802">
                  <c:v>0</c:v>
                </c:pt>
                <c:pt idx="1803">
                  <c:v>0</c:v>
                </c:pt>
                <c:pt idx="1804">
                  <c:v>0</c:v>
                </c:pt>
                <c:pt idx="1805">
                  <c:v>0</c:v>
                </c:pt>
                <c:pt idx="1806">
                  <c:v>0</c:v>
                </c:pt>
                <c:pt idx="1807">
                  <c:v>0</c:v>
                </c:pt>
                <c:pt idx="1808">
                  <c:v>0</c:v>
                </c:pt>
                <c:pt idx="1809">
                  <c:v>0</c:v>
                </c:pt>
                <c:pt idx="1810">
                  <c:v>0</c:v>
                </c:pt>
                <c:pt idx="1811">
                  <c:v>0</c:v>
                </c:pt>
                <c:pt idx="1812">
                  <c:v>0</c:v>
                </c:pt>
                <c:pt idx="1813">
                  <c:v>0</c:v>
                </c:pt>
                <c:pt idx="1814">
                  <c:v>0</c:v>
                </c:pt>
                <c:pt idx="1815">
                  <c:v>0</c:v>
                </c:pt>
                <c:pt idx="1816">
                  <c:v>0</c:v>
                </c:pt>
                <c:pt idx="1817">
                  <c:v>0</c:v>
                </c:pt>
                <c:pt idx="1818">
                  <c:v>0</c:v>
                </c:pt>
                <c:pt idx="1819">
                  <c:v>0</c:v>
                </c:pt>
                <c:pt idx="1820">
                  <c:v>0</c:v>
                </c:pt>
                <c:pt idx="1821">
                  <c:v>0</c:v>
                </c:pt>
                <c:pt idx="1822">
                  <c:v>0</c:v>
                </c:pt>
                <c:pt idx="1823">
                  <c:v>0</c:v>
                </c:pt>
                <c:pt idx="1824">
                  <c:v>0</c:v>
                </c:pt>
                <c:pt idx="1825">
                  <c:v>0</c:v>
                </c:pt>
                <c:pt idx="1826">
                  <c:v>0</c:v>
                </c:pt>
                <c:pt idx="1827">
                  <c:v>0</c:v>
                </c:pt>
                <c:pt idx="1828">
                  <c:v>0</c:v>
                </c:pt>
                <c:pt idx="1829">
                  <c:v>0</c:v>
                </c:pt>
                <c:pt idx="1830">
                  <c:v>0</c:v>
                </c:pt>
                <c:pt idx="1831">
                  <c:v>0</c:v>
                </c:pt>
                <c:pt idx="1832">
                  <c:v>0</c:v>
                </c:pt>
                <c:pt idx="1833">
                  <c:v>0</c:v>
                </c:pt>
                <c:pt idx="1834">
                  <c:v>0</c:v>
                </c:pt>
                <c:pt idx="1835">
                  <c:v>0</c:v>
                </c:pt>
                <c:pt idx="1836">
                  <c:v>0</c:v>
                </c:pt>
                <c:pt idx="1837">
                  <c:v>0</c:v>
                </c:pt>
                <c:pt idx="1838">
                  <c:v>0</c:v>
                </c:pt>
                <c:pt idx="1839">
                  <c:v>0</c:v>
                </c:pt>
                <c:pt idx="1840">
                  <c:v>0</c:v>
                </c:pt>
                <c:pt idx="1841">
                  <c:v>0</c:v>
                </c:pt>
                <c:pt idx="1842">
                  <c:v>0</c:v>
                </c:pt>
                <c:pt idx="1843">
                  <c:v>0</c:v>
                </c:pt>
                <c:pt idx="1844">
                  <c:v>0</c:v>
                </c:pt>
                <c:pt idx="1845">
                  <c:v>0</c:v>
                </c:pt>
                <c:pt idx="1846">
                  <c:v>0</c:v>
                </c:pt>
                <c:pt idx="1847">
                  <c:v>0</c:v>
                </c:pt>
                <c:pt idx="1848">
                  <c:v>0</c:v>
                </c:pt>
                <c:pt idx="1849">
                  <c:v>0</c:v>
                </c:pt>
                <c:pt idx="1850">
                  <c:v>0</c:v>
                </c:pt>
                <c:pt idx="1851">
                  <c:v>0</c:v>
                </c:pt>
                <c:pt idx="1852">
                  <c:v>0</c:v>
                </c:pt>
                <c:pt idx="1853">
                  <c:v>0</c:v>
                </c:pt>
                <c:pt idx="1854">
                  <c:v>0</c:v>
                </c:pt>
                <c:pt idx="1855">
                  <c:v>0</c:v>
                </c:pt>
                <c:pt idx="1856">
                  <c:v>0</c:v>
                </c:pt>
                <c:pt idx="1857">
                  <c:v>0</c:v>
                </c:pt>
                <c:pt idx="1858">
                  <c:v>0</c:v>
                </c:pt>
                <c:pt idx="1859">
                  <c:v>0</c:v>
                </c:pt>
                <c:pt idx="1860">
                  <c:v>0</c:v>
                </c:pt>
                <c:pt idx="1861">
                  <c:v>0</c:v>
                </c:pt>
                <c:pt idx="1862">
                  <c:v>0</c:v>
                </c:pt>
                <c:pt idx="1863">
                  <c:v>0</c:v>
                </c:pt>
                <c:pt idx="1864">
                  <c:v>0</c:v>
                </c:pt>
                <c:pt idx="1865">
                  <c:v>0</c:v>
                </c:pt>
                <c:pt idx="1866">
                  <c:v>0</c:v>
                </c:pt>
                <c:pt idx="1867">
                  <c:v>0</c:v>
                </c:pt>
                <c:pt idx="1868">
                  <c:v>0</c:v>
                </c:pt>
                <c:pt idx="1869">
                  <c:v>0</c:v>
                </c:pt>
                <c:pt idx="1870">
                  <c:v>0</c:v>
                </c:pt>
                <c:pt idx="1871">
                  <c:v>0</c:v>
                </c:pt>
                <c:pt idx="1872">
                  <c:v>0</c:v>
                </c:pt>
                <c:pt idx="1873">
                  <c:v>0</c:v>
                </c:pt>
                <c:pt idx="1874">
                  <c:v>0</c:v>
                </c:pt>
                <c:pt idx="1875">
                  <c:v>0</c:v>
                </c:pt>
                <c:pt idx="1876">
                  <c:v>0</c:v>
                </c:pt>
                <c:pt idx="1877">
                  <c:v>0</c:v>
                </c:pt>
                <c:pt idx="1878">
                  <c:v>0</c:v>
                </c:pt>
                <c:pt idx="1879">
                  <c:v>0</c:v>
                </c:pt>
                <c:pt idx="1880">
                  <c:v>0</c:v>
                </c:pt>
                <c:pt idx="1881">
                  <c:v>0</c:v>
                </c:pt>
                <c:pt idx="1882">
                  <c:v>0</c:v>
                </c:pt>
                <c:pt idx="1883">
                  <c:v>0</c:v>
                </c:pt>
                <c:pt idx="1884">
                  <c:v>0</c:v>
                </c:pt>
                <c:pt idx="1885">
                  <c:v>0</c:v>
                </c:pt>
                <c:pt idx="1886">
                  <c:v>0</c:v>
                </c:pt>
                <c:pt idx="1887">
                  <c:v>0</c:v>
                </c:pt>
                <c:pt idx="1888">
                  <c:v>0</c:v>
                </c:pt>
                <c:pt idx="1889">
                  <c:v>0</c:v>
                </c:pt>
                <c:pt idx="1890">
                  <c:v>0</c:v>
                </c:pt>
                <c:pt idx="1891">
                  <c:v>0</c:v>
                </c:pt>
                <c:pt idx="1892">
                  <c:v>0</c:v>
                </c:pt>
                <c:pt idx="1893">
                  <c:v>0</c:v>
                </c:pt>
                <c:pt idx="1894">
                  <c:v>0</c:v>
                </c:pt>
                <c:pt idx="1895">
                  <c:v>0</c:v>
                </c:pt>
                <c:pt idx="1896">
                  <c:v>0</c:v>
                </c:pt>
                <c:pt idx="1897">
                  <c:v>0</c:v>
                </c:pt>
                <c:pt idx="1898">
                  <c:v>0</c:v>
                </c:pt>
                <c:pt idx="1899">
                  <c:v>0</c:v>
                </c:pt>
                <c:pt idx="1900">
                  <c:v>0</c:v>
                </c:pt>
                <c:pt idx="1901">
                  <c:v>0</c:v>
                </c:pt>
                <c:pt idx="1902">
                  <c:v>0</c:v>
                </c:pt>
                <c:pt idx="1903">
                  <c:v>0</c:v>
                </c:pt>
                <c:pt idx="1904">
                  <c:v>0</c:v>
                </c:pt>
                <c:pt idx="1905">
                  <c:v>0</c:v>
                </c:pt>
                <c:pt idx="1906">
                  <c:v>0</c:v>
                </c:pt>
                <c:pt idx="1907">
                  <c:v>0</c:v>
                </c:pt>
                <c:pt idx="1908">
                  <c:v>0</c:v>
                </c:pt>
                <c:pt idx="1909">
                  <c:v>0</c:v>
                </c:pt>
                <c:pt idx="1910">
                  <c:v>0</c:v>
                </c:pt>
                <c:pt idx="1911">
                  <c:v>0</c:v>
                </c:pt>
                <c:pt idx="1912">
                  <c:v>0</c:v>
                </c:pt>
                <c:pt idx="1913">
                  <c:v>0</c:v>
                </c:pt>
                <c:pt idx="1914">
                  <c:v>0</c:v>
                </c:pt>
                <c:pt idx="1915">
                  <c:v>0</c:v>
                </c:pt>
                <c:pt idx="1916">
                  <c:v>0</c:v>
                </c:pt>
                <c:pt idx="1917">
                  <c:v>0</c:v>
                </c:pt>
                <c:pt idx="1918">
                  <c:v>0</c:v>
                </c:pt>
                <c:pt idx="1919">
                  <c:v>0</c:v>
                </c:pt>
                <c:pt idx="1920">
                  <c:v>0</c:v>
                </c:pt>
                <c:pt idx="1921">
                  <c:v>0</c:v>
                </c:pt>
                <c:pt idx="1922">
                  <c:v>0</c:v>
                </c:pt>
                <c:pt idx="1923">
                  <c:v>0</c:v>
                </c:pt>
                <c:pt idx="1924">
                  <c:v>0</c:v>
                </c:pt>
                <c:pt idx="1925">
                  <c:v>0</c:v>
                </c:pt>
                <c:pt idx="1926">
                  <c:v>0</c:v>
                </c:pt>
                <c:pt idx="1927">
                  <c:v>0</c:v>
                </c:pt>
                <c:pt idx="1928">
                  <c:v>0</c:v>
                </c:pt>
                <c:pt idx="1929">
                  <c:v>0</c:v>
                </c:pt>
                <c:pt idx="1930">
                  <c:v>0</c:v>
                </c:pt>
                <c:pt idx="1931">
                  <c:v>0</c:v>
                </c:pt>
                <c:pt idx="1932">
                  <c:v>0</c:v>
                </c:pt>
                <c:pt idx="1933">
                  <c:v>0</c:v>
                </c:pt>
                <c:pt idx="1934">
                  <c:v>0</c:v>
                </c:pt>
                <c:pt idx="1935">
                  <c:v>0</c:v>
                </c:pt>
                <c:pt idx="1936">
                  <c:v>0</c:v>
                </c:pt>
                <c:pt idx="1937">
                  <c:v>0</c:v>
                </c:pt>
                <c:pt idx="1938">
                  <c:v>0</c:v>
                </c:pt>
                <c:pt idx="1939">
                  <c:v>0</c:v>
                </c:pt>
                <c:pt idx="1940">
                  <c:v>0</c:v>
                </c:pt>
                <c:pt idx="1941">
                  <c:v>0</c:v>
                </c:pt>
                <c:pt idx="1942">
                  <c:v>0</c:v>
                </c:pt>
                <c:pt idx="1943">
                  <c:v>0</c:v>
                </c:pt>
                <c:pt idx="1944">
                  <c:v>0</c:v>
                </c:pt>
                <c:pt idx="1945">
                  <c:v>0</c:v>
                </c:pt>
                <c:pt idx="1946">
                  <c:v>0</c:v>
                </c:pt>
                <c:pt idx="1947">
                  <c:v>0</c:v>
                </c:pt>
                <c:pt idx="1948">
                  <c:v>0</c:v>
                </c:pt>
                <c:pt idx="1949">
                  <c:v>0</c:v>
                </c:pt>
                <c:pt idx="1950">
                  <c:v>0</c:v>
                </c:pt>
                <c:pt idx="1951">
                  <c:v>0</c:v>
                </c:pt>
                <c:pt idx="1952">
                  <c:v>0</c:v>
                </c:pt>
                <c:pt idx="1953">
                  <c:v>0</c:v>
                </c:pt>
                <c:pt idx="1954">
                  <c:v>0</c:v>
                </c:pt>
                <c:pt idx="1955">
                  <c:v>0</c:v>
                </c:pt>
                <c:pt idx="1956">
                  <c:v>0</c:v>
                </c:pt>
                <c:pt idx="1957">
                  <c:v>0</c:v>
                </c:pt>
                <c:pt idx="1958">
                  <c:v>0</c:v>
                </c:pt>
                <c:pt idx="1959">
                  <c:v>0</c:v>
                </c:pt>
                <c:pt idx="1960">
                  <c:v>0</c:v>
                </c:pt>
                <c:pt idx="1961">
                  <c:v>0</c:v>
                </c:pt>
                <c:pt idx="1962">
                  <c:v>0</c:v>
                </c:pt>
                <c:pt idx="1963">
                  <c:v>0</c:v>
                </c:pt>
                <c:pt idx="1964">
                  <c:v>0</c:v>
                </c:pt>
                <c:pt idx="1965">
                  <c:v>0</c:v>
                </c:pt>
                <c:pt idx="1966">
                  <c:v>0</c:v>
                </c:pt>
                <c:pt idx="1967">
                  <c:v>0</c:v>
                </c:pt>
                <c:pt idx="1968">
                  <c:v>0</c:v>
                </c:pt>
                <c:pt idx="1969">
                  <c:v>0</c:v>
                </c:pt>
                <c:pt idx="1970">
                  <c:v>0</c:v>
                </c:pt>
                <c:pt idx="1971">
                  <c:v>0</c:v>
                </c:pt>
                <c:pt idx="1972">
                  <c:v>0</c:v>
                </c:pt>
                <c:pt idx="1973">
                  <c:v>0</c:v>
                </c:pt>
                <c:pt idx="1974">
                  <c:v>0</c:v>
                </c:pt>
                <c:pt idx="1975">
                  <c:v>0</c:v>
                </c:pt>
                <c:pt idx="1976">
                  <c:v>0</c:v>
                </c:pt>
                <c:pt idx="1977">
                  <c:v>0</c:v>
                </c:pt>
                <c:pt idx="1978">
                  <c:v>0</c:v>
                </c:pt>
                <c:pt idx="1979">
                  <c:v>0</c:v>
                </c:pt>
                <c:pt idx="1980">
                  <c:v>0</c:v>
                </c:pt>
                <c:pt idx="1981">
                  <c:v>0</c:v>
                </c:pt>
                <c:pt idx="1982">
                  <c:v>0</c:v>
                </c:pt>
                <c:pt idx="1983">
                  <c:v>0</c:v>
                </c:pt>
                <c:pt idx="1984">
                  <c:v>0</c:v>
                </c:pt>
                <c:pt idx="1985">
                  <c:v>0</c:v>
                </c:pt>
                <c:pt idx="1986">
                  <c:v>0</c:v>
                </c:pt>
                <c:pt idx="1987">
                  <c:v>0</c:v>
                </c:pt>
                <c:pt idx="1988">
                  <c:v>0</c:v>
                </c:pt>
                <c:pt idx="1989">
                  <c:v>0</c:v>
                </c:pt>
                <c:pt idx="1990">
                  <c:v>0</c:v>
                </c:pt>
                <c:pt idx="1991">
                  <c:v>0</c:v>
                </c:pt>
                <c:pt idx="1992">
                  <c:v>0</c:v>
                </c:pt>
                <c:pt idx="1993">
                  <c:v>0</c:v>
                </c:pt>
                <c:pt idx="1994">
                  <c:v>0</c:v>
                </c:pt>
                <c:pt idx="1995">
                  <c:v>0</c:v>
                </c:pt>
                <c:pt idx="1996">
                  <c:v>0</c:v>
                </c:pt>
                <c:pt idx="1997">
                  <c:v>0</c:v>
                </c:pt>
                <c:pt idx="1998">
                  <c:v>0</c:v>
                </c:pt>
                <c:pt idx="1999">
                  <c:v>0</c:v>
                </c:pt>
                <c:pt idx="2000">
                  <c:v>0</c:v>
                </c:pt>
                <c:pt idx="2001">
                  <c:v>0</c:v>
                </c:pt>
                <c:pt idx="2002">
                  <c:v>0</c:v>
                </c:pt>
                <c:pt idx="2003">
                  <c:v>0</c:v>
                </c:pt>
                <c:pt idx="2004">
                  <c:v>0</c:v>
                </c:pt>
                <c:pt idx="2005">
                  <c:v>0</c:v>
                </c:pt>
                <c:pt idx="2006">
                  <c:v>0</c:v>
                </c:pt>
                <c:pt idx="2007">
                  <c:v>0</c:v>
                </c:pt>
                <c:pt idx="2008">
                  <c:v>0</c:v>
                </c:pt>
                <c:pt idx="2009">
                  <c:v>0</c:v>
                </c:pt>
                <c:pt idx="2010">
                  <c:v>0</c:v>
                </c:pt>
                <c:pt idx="2011">
                  <c:v>0</c:v>
                </c:pt>
                <c:pt idx="2012">
                  <c:v>0</c:v>
                </c:pt>
                <c:pt idx="2013">
                  <c:v>0</c:v>
                </c:pt>
                <c:pt idx="2014">
                  <c:v>0</c:v>
                </c:pt>
                <c:pt idx="2015">
                  <c:v>0</c:v>
                </c:pt>
                <c:pt idx="2016">
                  <c:v>0</c:v>
                </c:pt>
                <c:pt idx="2017">
                  <c:v>0</c:v>
                </c:pt>
                <c:pt idx="2018">
                  <c:v>0</c:v>
                </c:pt>
                <c:pt idx="2019">
                  <c:v>0</c:v>
                </c:pt>
                <c:pt idx="2020">
                  <c:v>0</c:v>
                </c:pt>
                <c:pt idx="2021">
                  <c:v>0</c:v>
                </c:pt>
                <c:pt idx="2022">
                  <c:v>0</c:v>
                </c:pt>
                <c:pt idx="2023">
                  <c:v>0</c:v>
                </c:pt>
                <c:pt idx="2024">
                  <c:v>0</c:v>
                </c:pt>
                <c:pt idx="2025">
                  <c:v>0</c:v>
                </c:pt>
                <c:pt idx="2026">
                  <c:v>0</c:v>
                </c:pt>
                <c:pt idx="2027">
                  <c:v>0</c:v>
                </c:pt>
                <c:pt idx="2028">
                  <c:v>0</c:v>
                </c:pt>
                <c:pt idx="2029">
                  <c:v>0</c:v>
                </c:pt>
                <c:pt idx="2030">
                  <c:v>0</c:v>
                </c:pt>
                <c:pt idx="2031">
                  <c:v>0</c:v>
                </c:pt>
                <c:pt idx="2032">
                  <c:v>0</c:v>
                </c:pt>
                <c:pt idx="2033">
                  <c:v>0</c:v>
                </c:pt>
                <c:pt idx="2034">
                  <c:v>0</c:v>
                </c:pt>
                <c:pt idx="2035">
                  <c:v>0</c:v>
                </c:pt>
                <c:pt idx="2036">
                  <c:v>0</c:v>
                </c:pt>
                <c:pt idx="2037">
                  <c:v>0</c:v>
                </c:pt>
                <c:pt idx="2038">
                  <c:v>0</c:v>
                </c:pt>
                <c:pt idx="2039">
                  <c:v>0</c:v>
                </c:pt>
                <c:pt idx="2040">
                  <c:v>0</c:v>
                </c:pt>
                <c:pt idx="2041">
                  <c:v>0</c:v>
                </c:pt>
                <c:pt idx="2042">
                  <c:v>0</c:v>
                </c:pt>
                <c:pt idx="2043">
                  <c:v>0</c:v>
                </c:pt>
                <c:pt idx="2044">
                  <c:v>0</c:v>
                </c:pt>
                <c:pt idx="2045">
                  <c:v>0</c:v>
                </c:pt>
                <c:pt idx="2046">
                  <c:v>0</c:v>
                </c:pt>
                <c:pt idx="2047">
                  <c:v>0</c:v>
                </c:pt>
                <c:pt idx="2048">
                  <c:v>0</c:v>
                </c:pt>
                <c:pt idx="2049">
                  <c:v>0</c:v>
                </c:pt>
                <c:pt idx="2050">
                  <c:v>0</c:v>
                </c:pt>
                <c:pt idx="2051">
                  <c:v>0</c:v>
                </c:pt>
                <c:pt idx="2052">
                  <c:v>0</c:v>
                </c:pt>
                <c:pt idx="2053">
                  <c:v>0</c:v>
                </c:pt>
                <c:pt idx="2054">
                  <c:v>0</c:v>
                </c:pt>
                <c:pt idx="2055">
                  <c:v>0</c:v>
                </c:pt>
                <c:pt idx="2056">
                  <c:v>0</c:v>
                </c:pt>
                <c:pt idx="2057">
                  <c:v>0</c:v>
                </c:pt>
                <c:pt idx="2058">
                  <c:v>0</c:v>
                </c:pt>
                <c:pt idx="2059">
                  <c:v>0</c:v>
                </c:pt>
                <c:pt idx="2060">
                  <c:v>0</c:v>
                </c:pt>
                <c:pt idx="2061">
                  <c:v>0</c:v>
                </c:pt>
                <c:pt idx="2062">
                  <c:v>0</c:v>
                </c:pt>
                <c:pt idx="2063">
                  <c:v>0</c:v>
                </c:pt>
                <c:pt idx="2064">
                  <c:v>0</c:v>
                </c:pt>
                <c:pt idx="2065">
                  <c:v>0</c:v>
                </c:pt>
                <c:pt idx="2066">
                  <c:v>0</c:v>
                </c:pt>
                <c:pt idx="2067">
                  <c:v>0</c:v>
                </c:pt>
                <c:pt idx="2068">
                  <c:v>0</c:v>
                </c:pt>
                <c:pt idx="2069">
                  <c:v>0</c:v>
                </c:pt>
                <c:pt idx="2070">
                  <c:v>0</c:v>
                </c:pt>
                <c:pt idx="2071">
                  <c:v>0</c:v>
                </c:pt>
                <c:pt idx="2072">
                  <c:v>0</c:v>
                </c:pt>
                <c:pt idx="2073">
                  <c:v>0</c:v>
                </c:pt>
                <c:pt idx="2074">
                  <c:v>0</c:v>
                </c:pt>
                <c:pt idx="2075">
                  <c:v>0</c:v>
                </c:pt>
                <c:pt idx="2076">
                  <c:v>0</c:v>
                </c:pt>
                <c:pt idx="2077">
                  <c:v>0</c:v>
                </c:pt>
                <c:pt idx="2078">
                  <c:v>0</c:v>
                </c:pt>
                <c:pt idx="2079">
                  <c:v>0</c:v>
                </c:pt>
                <c:pt idx="2080">
                  <c:v>0</c:v>
                </c:pt>
                <c:pt idx="2081">
                  <c:v>0</c:v>
                </c:pt>
                <c:pt idx="2082">
                  <c:v>0</c:v>
                </c:pt>
                <c:pt idx="2083">
                  <c:v>0</c:v>
                </c:pt>
                <c:pt idx="2084">
                  <c:v>0</c:v>
                </c:pt>
                <c:pt idx="2085">
                  <c:v>0</c:v>
                </c:pt>
                <c:pt idx="2086">
                  <c:v>0</c:v>
                </c:pt>
                <c:pt idx="2087">
                  <c:v>0</c:v>
                </c:pt>
                <c:pt idx="2088">
                  <c:v>0</c:v>
                </c:pt>
                <c:pt idx="2089">
                  <c:v>0</c:v>
                </c:pt>
                <c:pt idx="2090">
                  <c:v>0</c:v>
                </c:pt>
                <c:pt idx="2091">
                  <c:v>0</c:v>
                </c:pt>
                <c:pt idx="2092">
                  <c:v>0</c:v>
                </c:pt>
                <c:pt idx="2093">
                  <c:v>0</c:v>
                </c:pt>
                <c:pt idx="2094">
                  <c:v>0</c:v>
                </c:pt>
                <c:pt idx="2095">
                  <c:v>0</c:v>
                </c:pt>
                <c:pt idx="2096">
                  <c:v>0</c:v>
                </c:pt>
                <c:pt idx="2097">
                  <c:v>0</c:v>
                </c:pt>
                <c:pt idx="2098">
                  <c:v>0</c:v>
                </c:pt>
                <c:pt idx="2099">
                  <c:v>0</c:v>
                </c:pt>
                <c:pt idx="2100">
                  <c:v>0</c:v>
                </c:pt>
                <c:pt idx="2101">
                  <c:v>0</c:v>
                </c:pt>
                <c:pt idx="2102">
                  <c:v>0</c:v>
                </c:pt>
                <c:pt idx="2103">
                  <c:v>0</c:v>
                </c:pt>
                <c:pt idx="2104">
                  <c:v>0</c:v>
                </c:pt>
                <c:pt idx="2105">
                  <c:v>0</c:v>
                </c:pt>
                <c:pt idx="2106">
                  <c:v>0</c:v>
                </c:pt>
                <c:pt idx="2107">
                  <c:v>0</c:v>
                </c:pt>
                <c:pt idx="2108">
                  <c:v>0</c:v>
                </c:pt>
                <c:pt idx="2109">
                  <c:v>0</c:v>
                </c:pt>
                <c:pt idx="2110">
                  <c:v>0</c:v>
                </c:pt>
                <c:pt idx="2111">
                  <c:v>0</c:v>
                </c:pt>
                <c:pt idx="2112">
                  <c:v>0</c:v>
                </c:pt>
                <c:pt idx="2113">
                  <c:v>0</c:v>
                </c:pt>
                <c:pt idx="2114">
                  <c:v>0</c:v>
                </c:pt>
                <c:pt idx="2115">
                  <c:v>0</c:v>
                </c:pt>
                <c:pt idx="2116">
                  <c:v>0</c:v>
                </c:pt>
                <c:pt idx="2117">
                  <c:v>0</c:v>
                </c:pt>
                <c:pt idx="2118">
                  <c:v>0</c:v>
                </c:pt>
                <c:pt idx="2119">
                  <c:v>0</c:v>
                </c:pt>
                <c:pt idx="2120">
                  <c:v>0</c:v>
                </c:pt>
                <c:pt idx="2121">
                  <c:v>0</c:v>
                </c:pt>
                <c:pt idx="2122">
                  <c:v>0</c:v>
                </c:pt>
                <c:pt idx="2123">
                  <c:v>0</c:v>
                </c:pt>
                <c:pt idx="2124">
                  <c:v>0</c:v>
                </c:pt>
                <c:pt idx="2125">
                  <c:v>0</c:v>
                </c:pt>
                <c:pt idx="2126">
                  <c:v>0</c:v>
                </c:pt>
                <c:pt idx="2127">
                  <c:v>0</c:v>
                </c:pt>
                <c:pt idx="2128">
                  <c:v>0</c:v>
                </c:pt>
                <c:pt idx="2129">
                  <c:v>0</c:v>
                </c:pt>
                <c:pt idx="2130">
                  <c:v>0</c:v>
                </c:pt>
                <c:pt idx="2131">
                  <c:v>0</c:v>
                </c:pt>
                <c:pt idx="2132">
                  <c:v>0</c:v>
                </c:pt>
                <c:pt idx="2133">
                  <c:v>0</c:v>
                </c:pt>
                <c:pt idx="2134">
                  <c:v>0</c:v>
                </c:pt>
                <c:pt idx="2135">
                  <c:v>0</c:v>
                </c:pt>
                <c:pt idx="2136">
                  <c:v>0</c:v>
                </c:pt>
                <c:pt idx="2137">
                  <c:v>0</c:v>
                </c:pt>
                <c:pt idx="2138">
                  <c:v>0</c:v>
                </c:pt>
                <c:pt idx="2139">
                  <c:v>0</c:v>
                </c:pt>
                <c:pt idx="2140">
                  <c:v>0</c:v>
                </c:pt>
                <c:pt idx="2141">
                  <c:v>0</c:v>
                </c:pt>
                <c:pt idx="2142">
                  <c:v>0</c:v>
                </c:pt>
                <c:pt idx="2143">
                  <c:v>0</c:v>
                </c:pt>
                <c:pt idx="2144">
                  <c:v>0</c:v>
                </c:pt>
                <c:pt idx="2145">
                  <c:v>0</c:v>
                </c:pt>
                <c:pt idx="2146">
                  <c:v>0</c:v>
                </c:pt>
                <c:pt idx="2147">
                  <c:v>0</c:v>
                </c:pt>
                <c:pt idx="2148">
                  <c:v>0</c:v>
                </c:pt>
                <c:pt idx="2149">
                  <c:v>0</c:v>
                </c:pt>
                <c:pt idx="2150">
                  <c:v>0</c:v>
                </c:pt>
                <c:pt idx="2151">
                  <c:v>0</c:v>
                </c:pt>
                <c:pt idx="2152">
                  <c:v>0</c:v>
                </c:pt>
                <c:pt idx="2153">
                  <c:v>0</c:v>
                </c:pt>
                <c:pt idx="2154">
                  <c:v>0</c:v>
                </c:pt>
                <c:pt idx="2155">
                  <c:v>0</c:v>
                </c:pt>
                <c:pt idx="2156">
                  <c:v>0</c:v>
                </c:pt>
                <c:pt idx="2157">
                  <c:v>0</c:v>
                </c:pt>
                <c:pt idx="2158">
                  <c:v>0</c:v>
                </c:pt>
                <c:pt idx="2159">
                  <c:v>0</c:v>
                </c:pt>
                <c:pt idx="2160">
                  <c:v>0</c:v>
                </c:pt>
                <c:pt idx="2161">
                  <c:v>0</c:v>
                </c:pt>
                <c:pt idx="2162">
                  <c:v>0</c:v>
                </c:pt>
                <c:pt idx="2163">
                  <c:v>0</c:v>
                </c:pt>
                <c:pt idx="2164">
                  <c:v>0</c:v>
                </c:pt>
                <c:pt idx="2165">
                  <c:v>0</c:v>
                </c:pt>
                <c:pt idx="2166">
                  <c:v>0</c:v>
                </c:pt>
                <c:pt idx="2167">
                  <c:v>0</c:v>
                </c:pt>
                <c:pt idx="2168">
                  <c:v>0</c:v>
                </c:pt>
                <c:pt idx="2169">
                  <c:v>0</c:v>
                </c:pt>
                <c:pt idx="2170">
                  <c:v>0</c:v>
                </c:pt>
                <c:pt idx="2171">
                  <c:v>0</c:v>
                </c:pt>
                <c:pt idx="2172">
                  <c:v>0</c:v>
                </c:pt>
                <c:pt idx="2173">
                  <c:v>0</c:v>
                </c:pt>
                <c:pt idx="2174">
                  <c:v>0</c:v>
                </c:pt>
                <c:pt idx="2175">
                  <c:v>0</c:v>
                </c:pt>
                <c:pt idx="2176">
                  <c:v>0</c:v>
                </c:pt>
                <c:pt idx="2177">
                  <c:v>0</c:v>
                </c:pt>
                <c:pt idx="2178">
                  <c:v>0</c:v>
                </c:pt>
                <c:pt idx="2179">
                  <c:v>0</c:v>
                </c:pt>
                <c:pt idx="2180">
                  <c:v>0</c:v>
                </c:pt>
                <c:pt idx="2181">
                  <c:v>0</c:v>
                </c:pt>
                <c:pt idx="2182">
                  <c:v>0</c:v>
                </c:pt>
                <c:pt idx="2183">
                  <c:v>0</c:v>
                </c:pt>
                <c:pt idx="2184">
                  <c:v>0</c:v>
                </c:pt>
                <c:pt idx="2185">
                  <c:v>0</c:v>
                </c:pt>
                <c:pt idx="2186">
                  <c:v>0</c:v>
                </c:pt>
                <c:pt idx="2187">
                  <c:v>0</c:v>
                </c:pt>
                <c:pt idx="2188">
                  <c:v>0</c:v>
                </c:pt>
                <c:pt idx="2189">
                  <c:v>0</c:v>
                </c:pt>
                <c:pt idx="2190">
                  <c:v>0</c:v>
                </c:pt>
                <c:pt idx="2191">
                  <c:v>0</c:v>
                </c:pt>
                <c:pt idx="2192">
                  <c:v>0</c:v>
                </c:pt>
                <c:pt idx="2193">
                  <c:v>0</c:v>
                </c:pt>
                <c:pt idx="2194">
                  <c:v>0</c:v>
                </c:pt>
                <c:pt idx="2195">
                  <c:v>0</c:v>
                </c:pt>
                <c:pt idx="2196">
                  <c:v>0</c:v>
                </c:pt>
                <c:pt idx="2197">
                  <c:v>0</c:v>
                </c:pt>
                <c:pt idx="2198">
                  <c:v>0</c:v>
                </c:pt>
                <c:pt idx="2199">
                  <c:v>0</c:v>
                </c:pt>
                <c:pt idx="2200">
                  <c:v>0</c:v>
                </c:pt>
                <c:pt idx="2201">
                  <c:v>0</c:v>
                </c:pt>
                <c:pt idx="2202">
                  <c:v>0</c:v>
                </c:pt>
                <c:pt idx="2203">
                  <c:v>0</c:v>
                </c:pt>
                <c:pt idx="2204">
                  <c:v>0</c:v>
                </c:pt>
                <c:pt idx="2205">
                  <c:v>0</c:v>
                </c:pt>
                <c:pt idx="2206">
                  <c:v>0</c:v>
                </c:pt>
                <c:pt idx="2207">
                  <c:v>0</c:v>
                </c:pt>
                <c:pt idx="2208">
                  <c:v>0</c:v>
                </c:pt>
                <c:pt idx="2209">
                  <c:v>0</c:v>
                </c:pt>
                <c:pt idx="2210">
                  <c:v>0</c:v>
                </c:pt>
                <c:pt idx="2211">
                  <c:v>0</c:v>
                </c:pt>
                <c:pt idx="2212">
                  <c:v>0</c:v>
                </c:pt>
                <c:pt idx="2213">
                  <c:v>0</c:v>
                </c:pt>
                <c:pt idx="2214">
                  <c:v>0</c:v>
                </c:pt>
                <c:pt idx="2215">
                  <c:v>0</c:v>
                </c:pt>
                <c:pt idx="2216">
                  <c:v>0</c:v>
                </c:pt>
                <c:pt idx="2217">
                  <c:v>0</c:v>
                </c:pt>
                <c:pt idx="2218">
                  <c:v>0</c:v>
                </c:pt>
                <c:pt idx="2219">
                  <c:v>0</c:v>
                </c:pt>
                <c:pt idx="2220">
                  <c:v>0</c:v>
                </c:pt>
                <c:pt idx="2221">
                  <c:v>0</c:v>
                </c:pt>
                <c:pt idx="2222">
                  <c:v>0</c:v>
                </c:pt>
                <c:pt idx="2223">
                  <c:v>0</c:v>
                </c:pt>
                <c:pt idx="2224">
                  <c:v>0</c:v>
                </c:pt>
                <c:pt idx="2225">
                  <c:v>0</c:v>
                </c:pt>
                <c:pt idx="2226">
                  <c:v>0</c:v>
                </c:pt>
                <c:pt idx="2227">
                  <c:v>0</c:v>
                </c:pt>
                <c:pt idx="2228">
                  <c:v>0</c:v>
                </c:pt>
                <c:pt idx="2229">
                  <c:v>0</c:v>
                </c:pt>
                <c:pt idx="2230">
                  <c:v>0</c:v>
                </c:pt>
                <c:pt idx="2231">
                  <c:v>0</c:v>
                </c:pt>
                <c:pt idx="2232">
                  <c:v>0</c:v>
                </c:pt>
                <c:pt idx="2233">
                  <c:v>0</c:v>
                </c:pt>
                <c:pt idx="2234">
                  <c:v>0</c:v>
                </c:pt>
                <c:pt idx="2235">
                  <c:v>0</c:v>
                </c:pt>
                <c:pt idx="2236">
                  <c:v>0</c:v>
                </c:pt>
                <c:pt idx="2237">
                  <c:v>0</c:v>
                </c:pt>
                <c:pt idx="2238">
                  <c:v>0</c:v>
                </c:pt>
                <c:pt idx="2239">
                  <c:v>0</c:v>
                </c:pt>
                <c:pt idx="2240">
                  <c:v>0</c:v>
                </c:pt>
                <c:pt idx="2241">
                  <c:v>0</c:v>
                </c:pt>
                <c:pt idx="2242">
                  <c:v>0</c:v>
                </c:pt>
                <c:pt idx="2243">
                  <c:v>0</c:v>
                </c:pt>
                <c:pt idx="2244">
                  <c:v>0</c:v>
                </c:pt>
                <c:pt idx="2245">
                  <c:v>0</c:v>
                </c:pt>
                <c:pt idx="2246">
                  <c:v>0</c:v>
                </c:pt>
                <c:pt idx="2247">
                  <c:v>0</c:v>
                </c:pt>
                <c:pt idx="2248">
                  <c:v>0</c:v>
                </c:pt>
                <c:pt idx="2249">
                  <c:v>0</c:v>
                </c:pt>
                <c:pt idx="2250">
                  <c:v>0</c:v>
                </c:pt>
                <c:pt idx="2251">
                  <c:v>0</c:v>
                </c:pt>
                <c:pt idx="2252">
                  <c:v>0</c:v>
                </c:pt>
                <c:pt idx="2253">
                  <c:v>0</c:v>
                </c:pt>
                <c:pt idx="2254">
                  <c:v>0</c:v>
                </c:pt>
                <c:pt idx="2255">
                  <c:v>0</c:v>
                </c:pt>
                <c:pt idx="2256">
                  <c:v>0</c:v>
                </c:pt>
                <c:pt idx="2257">
                  <c:v>0</c:v>
                </c:pt>
                <c:pt idx="2258">
                  <c:v>0</c:v>
                </c:pt>
                <c:pt idx="2259">
                  <c:v>0</c:v>
                </c:pt>
                <c:pt idx="2260">
                  <c:v>0</c:v>
                </c:pt>
                <c:pt idx="2261">
                  <c:v>0</c:v>
                </c:pt>
                <c:pt idx="2262">
                  <c:v>0</c:v>
                </c:pt>
                <c:pt idx="2263">
                  <c:v>0</c:v>
                </c:pt>
                <c:pt idx="2264">
                  <c:v>0</c:v>
                </c:pt>
                <c:pt idx="2265">
                  <c:v>0</c:v>
                </c:pt>
                <c:pt idx="2266">
                  <c:v>0</c:v>
                </c:pt>
                <c:pt idx="2267">
                  <c:v>0</c:v>
                </c:pt>
                <c:pt idx="2268">
                  <c:v>0</c:v>
                </c:pt>
                <c:pt idx="2269">
                  <c:v>0</c:v>
                </c:pt>
                <c:pt idx="2270">
                  <c:v>0</c:v>
                </c:pt>
                <c:pt idx="2271">
                  <c:v>0</c:v>
                </c:pt>
                <c:pt idx="2272">
                  <c:v>0</c:v>
                </c:pt>
                <c:pt idx="2273">
                  <c:v>0</c:v>
                </c:pt>
                <c:pt idx="2274">
                  <c:v>0</c:v>
                </c:pt>
                <c:pt idx="2275">
                  <c:v>0</c:v>
                </c:pt>
                <c:pt idx="2276">
                  <c:v>0</c:v>
                </c:pt>
                <c:pt idx="2277">
                  <c:v>0</c:v>
                </c:pt>
                <c:pt idx="2278">
                  <c:v>0</c:v>
                </c:pt>
                <c:pt idx="2279">
                  <c:v>0</c:v>
                </c:pt>
                <c:pt idx="2280">
                  <c:v>0</c:v>
                </c:pt>
                <c:pt idx="2281">
                  <c:v>0</c:v>
                </c:pt>
                <c:pt idx="2282">
                  <c:v>0</c:v>
                </c:pt>
                <c:pt idx="2283">
                  <c:v>0</c:v>
                </c:pt>
                <c:pt idx="2284">
                  <c:v>0</c:v>
                </c:pt>
                <c:pt idx="2285">
                  <c:v>0</c:v>
                </c:pt>
                <c:pt idx="2286">
                  <c:v>0</c:v>
                </c:pt>
                <c:pt idx="2287">
                  <c:v>0</c:v>
                </c:pt>
                <c:pt idx="2288">
                  <c:v>0</c:v>
                </c:pt>
                <c:pt idx="2289">
                  <c:v>0</c:v>
                </c:pt>
                <c:pt idx="2290">
                  <c:v>0</c:v>
                </c:pt>
                <c:pt idx="2291">
                  <c:v>0</c:v>
                </c:pt>
                <c:pt idx="2292">
                  <c:v>0</c:v>
                </c:pt>
                <c:pt idx="2293">
                  <c:v>0</c:v>
                </c:pt>
                <c:pt idx="2294">
                  <c:v>0</c:v>
                </c:pt>
                <c:pt idx="2295">
                  <c:v>0</c:v>
                </c:pt>
                <c:pt idx="2296">
                  <c:v>0</c:v>
                </c:pt>
                <c:pt idx="2297">
                  <c:v>0</c:v>
                </c:pt>
                <c:pt idx="2298">
                  <c:v>0</c:v>
                </c:pt>
                <c:pt idx="2299">
                  <c:v>0</c:v>
                </c:pt>
                <c:pt idx="2300">
                  <c:v>0</c:v>
                </c:pt>
                <c:pt idx="2301">
                  <c:v>0</c:v>
                </c:pt>
                <c:pt idx="2302">
                  <c:v>0</c:v>
                </c:pt>
                <c:pt idx="2303">
                  <c:v>0</c:v>
                </c:pt>
                <c:pt idx="2304">
                  <c:v>0</c:v>
                </c:pt>
                <c:pt idx="2305">
                  <c:v>0</c:v>
                </c:pt>
                <c:pt idx="2306">
                  <c:v>0</c:v>
                </c:pt>
                <c:pt idx="2307">
                  <c:v>0</c:v>
                </c:pt>
                <c:pt idx="2308">
                  <c:v>0</c:v>
                </c:pt>
                <c:pt idx="2309">
                  <c:v>0</c:v>
                </c:pt>
                <c:pt idx="2310">
                  <c:v>0</c:v>
                </c:pt>
                <c:pt idx="2311">
                  <c:v>0</c:v>
                </c:pt>
                <c:pt idx="2312">
                  <c:v>0</c:v>
                </c:pt>
                <c:pt idx="2313">
                  <c:v>0</c:v>
                </c:pt>
                <c:pt idx="2314">
                  <c:v>0</c:v>
                </c:pt>
                <c:pt idx="2315">
                  <c:v>0</c:v>
                </c:pt>
                <c:pt idx="2316">
                  <c:v>0</c:v>
                </c:pt>
                <c:pt idx="2317">
                  <c:v>0</c:v>
                </c:pt>
                <c:pt idx="2318">
                  <c:v>0</c:v>
                </c:pt>
                <c:pt idx="2319">
                  <c:v>0</c:v>
                </c:pt>
                <c:pt idx="2320">
                  <c:v>0</c:v>
                </c:pt>
                <c:pt idx="2321">
                  <c:v>0</c:v>
                </c:pt>
                <c:pt idx="2322">
                  <c:v>0</c:v>
                </c:pt>
                <c:pt idx="2323">
                  <c:v>0</c:v>
                </c:pt>
                <c:pt idx="2324">
                  <c:v>0</c:v>
                </c:pt>
                <c:pt idx="2325">
                  <c:v>0</c:v>
                </c:pt>
                <c:pt idx="2326">
                  <c:v>0</c:v>
                </c:pt>
                <c:pt idx="2327">
                  <c:v>0</c:v>
                </c:pt>
                <c:pt idx="2328">
                  <c:v>0</c:v>
                </c:pt>
                <c:pt idx="2329">
                  <c:v>0</c:v>
                </c:pt>
                <c:pt idx="2330">
                  <c:v>0</c:v>
                </c:pt>
                <c:pt idx="2331">
                  <c:v>0</c:v>
                </c:pt>
                <c:pt idx="2332">
                  <c:v>0</c:v>
                </c:pt>
                <c:pt idx="2333">
                  <c:v>0</c:v>
                </c:pt>
                <c:pt idx="2334">
                  <c:v>0</c:v>
                </c:pt>
                <c:pt idx="2335">
                  <c:v>0</c:v>
                </c:pt>
                <c:pt idx="2336">
                  <c:v>0</c:v>
                </c:pt>
                <c:pt idx="2337">
                  <c:v>0</c:v>
                </c:pt>
                <c:pt idx="2338">
                  <c:v>0</c:v>
                </c:pt>
                <c:pt idx="2339">
                  <c:v>0</c:v>
                </c:pt>
                <c:pt idx="2340">
                  <c:v>0</c:v>
                </c:pt>
                <c:pt idx="2341">
                  <c:v>0</c:v>
                </c:pt>
                <c:pt idx="2342">
                  <c:v>0</c:v>
                </c:pt>
                <c:pt idx="2343">
                  <c:v>0</c:v>
                </c:pt>
                <c:pt idx="2344">
                  <c:v>0</c:v>
                </c:pt>
                <c:pt idx="2345">
                  <c:v>0</c:v>
                </c:pt>
                <c:pt idx="2346">
                  <c:v>0</c:v>
                </c:pt>
                <c:pt idx="2347">
                  <c:v>0</c:v>
                </c:pt>
                <c:pt idx="2348">
                  <c:v>0</c:v>
                </c:pt>
                <c:pt idx="2349">
                  <c:v>0</c:v>
                </c:pt>
                <c:pt idx="2350">
                  <c:v>0</c:v>
                </c:pt>
                <c:pt idx="2351">
                  <c:v>0</c:v>
                </c:pt>
                <c:pt idx="2352">
                  <c:v>0</c:v>
                </c:pt>
                <c:pt idx="2353">
                  <c:v>0</c:v>
                </c:pt>
                <c:pt idx="2354">
                  <c:v>0</c:v>
                </c:pt>
                <c:pt idx="2355">
                  <c:v>0</c:v>
                </c:pt>
                <c:pt idx="2356">
                  <c:v>0</c:v>
                </c:pt>
                <c:pt idx="2357">
                  <c:v>0</c:v>
                </c:pt>
                <c:pt idx="2358">
                  <c:v>0</c:v>
                </c:pt>
                <c:pt idx="2359">
                  <c:v>0</c:v>
                </c:pt>
                <c:pt idx="2360">
                  <c:v>0</c:v>
                </c:pt>
                <c:pt idx="2361">
                  <c:v>0</c:v>
                </c:pt>
                <c:pt idx="2362">
                  <c:v>0</c:v>
                </c:pt>
                <c:pt idx="2363">
                  <c:v>0</c:v>
                </c:pt>
                <c:pt idx="2364">
                  <c:v>0</c:v>
                </c:pt>
                <c:pt idx="2365">
                  <c:v>0</c:v>
                </c:pt>
                <c:pt idx="2366">
                  <c:v>0</c:v>
                </c:pt>
                <c:pt idx="2367">
                  <c:v>0</c:v>
                </c:pt>
                <c:pt idx="2368">
                  <c:v>0</c:v>
                </c:pt>
                <c:pt idx="2369">
                  <c:v>0</c:v>
                </c:pt>
                <c:pt idx="2370">
                  <c:v>0</c:v>
                </c:pt>
                <c:pt idx="2371">
                  <c:v>0</c:v>
                </c:pt>
                <c:pt idx="2372">
                  <c:v>0</c:v>
                </c:pt>
                <c:pt idx="2373">
                  <c:v>0</c:v>
                </c:pt>
                <c:pt idx="2374">
                  <c:v>0</c:v>
                </c:pt>
                <c:pt idx="2375">
                  <c:v>0</c:v>
                </c:pt>
                <c:pt idx="2376">
                  <c:v>0</c:v>
                </c:pt>
                <c:pt idx="2377">
                  <c:v>0</c:v>
                </c:pt>
                <c:pt idx="2378">
                  <c:v>0</c:v>
                </c:pt>
                <c:pt idx="2379">
                  <c:v>0</c:v>
                </c:pt>
                <c:pt idx="2380">
                  <c:v>0</c:v>
                </c:pt>
                <c:pt idx="2381">
                  <c:v>0</c:v>
                </c:pt>
                <c:pt idx="2382">
                  <c:v>0</c:v>
                </c:pt>
                <c:pt idx="2383">
                  <c:v>0</c:v>
                </c:pt>
                <c:pt idx="2384">
                  <c:v>0</c:v>
                </c:pt>
                <c:pt idx="2385">
                  <c:v>0</c:v>
                </c:pt>
                <c:pt idx="2386">
                  <c:v>0</c:v>
                </c:pt>
                <c:pt idx="2387">
                  <c:v>0</c:v>
                </c:pt>
                <c:pt idx="2388">
                  <c:v>0</c:v>
                </c:pt>
                <c:pt idx="2389">
                  <c:v>0</c:v>
                </c:pt>
                <c:pt idx="2390">
                  <c:v>0</c:v>
                </c:pt>
                <c:pt idx="2391">
                  <c:v>0</c:v>
                </c:pt>
                <c:pt idx="2392">
                  <c:v>0</c:v>
                </c:pt>
                <c:pt idx="2393">
                  <c:v>0</c:v>
                </c:pt>
                <c:pt idx="2394">
                  <c:v>0</c:v>
                </c:pt>
                <c:pt idx="2395">
                  <c:v>0</c:v>
                </c:pt>
                <c:pt idx="2396">
                  <c:v>0</c:v>
                </c:pt>
                <c:pt idx="2397">
                  <c:v>0</c:v>
                </c:pt>
                <c:pt idx="2398">
                  <c:v>0</c:v>
                </c:pt>
                <c:pt idx="2399">
                  <c:v>0</c:v>
                </c:pt>
                <c:pt idx="2400">
                  <c:v>0</c:v>
                </c:pt>
                <c:pt idx="2401">
                  <c:v>0</c:v>
                </c:pt>
                <c:pt idx="2402">
                  <c:v>0</c:v>
                </c:pt>
                <c:pt idx="2403">
                  <c:v>0</c:v>
                </c:pt>
                <c:pt idx="2404">
                  <c:v>0</c:v>
                </c:pt>
                <c:pt idx="2405">
                  <c:v>0</c:v>
                </c:pt>
                <c:pt idx="2406">
                  <c:v>0</c:v>
                </c:pt>
                <c:pt idx="2407">
                  <c:v>0</c:v>
                </c:pt>
                <c:pt idx="2408">
                  <c:v>0</c:v>
                </c:pt>
                <c:pt idx="2409">
                  <c:v>0</c:v>
                </c:pt>
                <c:pt idx="2410">
                  <c:v>0</c:v>
                </c:pt>
                <c:pt idx="2411">
                  <c:v>0</c:v>
                </c:pt>
                <c:pt idx="2412">
                  <c:v>0</c:v>
                </c:pt>
                <c:pt idx="2413">
                  <c:v>0</c:v>
                </c:pt>
                <c:pt idx="2414">
                  <c:v>0</c:v>
                </c:pt>
                <c:pt idx="2415">
                  <c:v>0</c:v>
                </c:pt>
                <c:pt idx="2416">
                  <c:v>0</c:v>
                </c:pt>
                <c:pt idx="2417">
                  <c:v>0</c:v>
                </c:pt>
                <c:pt idx="2418">
                  <c:v>0</c:v>
                </c:pt>
                <c:pt idx="2419">
                  <c:v>0</c:v>
                </c:pt>
                <c:pt idx="2420">
                  <c:v>0</c:v>
                </c:pt>
                <c:pt idx="2421">
                  <c:v>0</c:v>
                </c:pt>
                <c:pt idx="2422">
                  <c:v>0</c:v>
                </c:pt>
                <c:pt idx="2423">
                  <c:v>0</c:v>
                </c:pt>
                <c:pt idx="2424">
                  <c:v>0</c:v>
                </c:pt>
                <c:pt idx="2425">
                  <c:v>0</c:v>
                </c:pt>
                <c:pt idx="2426">
                  <c:v>0</c:v>
                </c:pt>
                <c:pt idx="2427">
                  <c:v>0</c:v>
                </c:pt>
                <c:pt idx="2428">
                  <c:v>0</c:v>
                </c:pt>
                <c:pt idx="2429">
                  <c:v>0</c:v>
                </c:pt>
                <c:pt idx="2430">
                  <c:v>0</c:v>
                </c:pt>
                <c:pt idx="2431">
                  <c:v>0</c:v>
                </c:pt>
                <c:pt idx="2432">
                  <c:v>0</c:v>
                </c:pt>
                <c:pt idx="2433">
                  <c:v>0</c:v>
                </c:pt>
                <c:pt idx="2434">
                  <c:v>0</c:v>
                </c:pt>
                <c:pt idx="2435">
                  <c:v>0</c:v>
                </c:pt>
                <c:pt idx="2436">
                  <c:v>0</c:v>
                </c:pt>
                <c:pt idx="2437">
                  <c:v>0</c:v>
                </c:pt>
                <c:pt idx="2438">
                  <c:v>0</c:v>
                </c:pt>
                <c:pt idx="2439">
                  <c:v>0</c:v>
                </c:pt>
                <c:pt idx="2440">
                  <c:v>0</c:v>
                </c:pt>
                <c:pt idx="2441">
                  <c:v>0</c:v>
                </c:pt>
                <c:pt idx="2442">
                  <c:v>0</c:v>
                </c:pt>
                <c:pt idx="2443">
                  <c:v>0</c:v>
                </c:pt>
                <c:pt idx="2444">
                  <c:v>0</c:v>
                </c:pt>
                <c:pt idx="2445">
                  <c:v>0</c:v>
                </c:pt>
                <c:pt idx="2446">
                  <c:v>0</c:v>
                </c:pt>
                <c:pt idx="2447">
                  <c:v>0</c:v>
                </c:pt>
                <c:pt idx="2448">
                  <c:v>0</c:v>
                </c:pt>
                <c:pt idx="2449">
                  <c:v>0</c:v>
                </c:pt>
                <c:pt idx="2450">
                  <c:v>0</c:v>
                </c:pt>
                <c:pt idx="2451">
                  <c:v>0</c:v>
                </c:pt>
                <c:pt idx="2452">
                  <c:v>0</c:v>
                </c:pt>
                <c:pt idx="2453">
                  <c:v>0</c:v>
                </c:pt>
                <c:pt idx="2454">
                  <c:v>0</c:v>
                </c:pt>
                <c:pt idx="2455">
                  <c:v>0</c:v>
                </c:pt>
                <c:pt idx="2456">
                  <c:v>0</c:v>
                </c:pt>
                <c:pt idx="2457">
                  <c:v>0</c:v>
                </c:pt>
                <c:pt idx="2458">
                  <c:v>0</c:v>
                </c:pt>
                <c:pt idx="2459">
                  <c:v>0</c:v>
                </c:pt>
                <c:pt idx="2460">
                  <c:v>0</c:v>
                </c:pt>
                <c:pt idx="2461">
                  <c:v>0</c:v>
                </c:pt>
                <c:pt idx="2462">
                  <c:v>0</c:v>
                </c:pt>
                <c:pt idx="2463">
                  <c:v>0</c:v>
                </c:pt>
                <c:pt idx="2464">
                  <c:v>0</c:v>
                </c:pt>
                <c:pt idx="2465">
                  <c:v>0</c:v>
                </c:pt>
                <c:pt idx="2466">
                  <c:v>0</c:v>
                </c:pt>
                <c:pt idx="2467">
                  <c:v>0</c:v>
                </c:pt>
                <c:pt idx="2468">
                  <c:v>0</c:v>
                </c:pt>
                <c:pt idx="2469">
                  <c:v>0</c:v>
                </c:pt>
                <c:pt idx="2470">
                  <c:v>0</c:v>
                </c:pt>
                <c:pt idx="2471">
                  <c:v>0</c:v>
                </c:pt>
                <c:pt idx="2472">
                  <c:v>0</c:v>
                </c:pt>
                <c:pt idx="2473">
                  <c:v>0</c:v>
                </c:pt>
                <c:pt idx="2474">
                  <c:v>0</c:v>
                </c:pt>
                <c:pt idx="2475">
                  <c:v>0</c:v>
                </c:pt>
                <c:pt idx="2476">
                  <c:v>0</c:v>
                </c:pt>
                <c:pt idx="2477">
                  <c:v>0</c:v>
                </c:pt>
                <c:pt idx="2478">
                  <c:v>0</c:v>
                </c:pt>
                <c:pt idx="2479">
                  <c:v>0</c:v>
                </c:pt>
                <c:pt idx="2480">
                  <c:v>0</c:v>
                </c:pt>
                <c:pt idx="2481">
                  <c:v>0</c:v>
                </c:pt>
                <c:pt idx="2482">
                  <c:v>0</c:v>
                </c:pt>
                <c:pt idx="2483">
                  <c:v>0</c:v>
                </c:pt>
                <c:pt idx="2484">
                  <c:v>0</c:v>
                </c:pt>
                <c:pt idx="2485">
                  <c:v>0</c:v>
                </c:pt>
                <c:pt idx="2486">
                  <c:v>0</c:v>
                </c:pt>
                <c:pt idx="2487">
                  <c:v>0</c:v>
                </c:pt>
                <c:pt idx="2488">
                  <c:v>0</c:v>
                </c:pt>
                <c:pt idx="2489">
                  <c:v>0</c:v>
                </c:pt>
                <c:pt idx="2490">
                  <c:v>0</c:v>
                </c:pt>
                <c:pt idx="2491">
                  <c:v>0</c:v>
                </c:pt>
                <c:pt idx="2492">
                  <c:v>0</c:v>
                </c:pt>
                <c:pt idx="2493">
                  <c:v>0</c:v>
                </c:pt>
                <c:pt idx="2494">
                  <c:v>0</c:v>
                </c:pt>
                <c:pt idx="2495">
                  <c:v>0</c:v>
                </c:pt>
                <c:pt idx="2496">
                  <c:v>0</c:v>
                </c:pt>
                <c:pt idx="2497">
                  <c:v>0</c:v>
                </c:pt>
                <c:pt idx="2498">
                  <c:v>0</c:v>
                </c:pt>
                <c:pt idx="2499">
                  <c:v>0</c:v>
                </c:pt>
                <c:pt idx="2500">
                  <c:v>0</c:v>
                </c:pt>
                <c:pt idx="2501">
                  <c:v>0</c:v>
                </c:pt>
                <c:pt idx="2502">
                  <c:v>0</c:v>
                </c:pt>
                <c:pt idx="2503">
                  <c:v>0</c:v>
                </c:pt>
                <c:pt idx="2504">
                  <c:v>0</c:v>
                </c:pt>
                <c:pt idx="2505">
                  <c:v>0</c:v>
                </c:pt>
                <c:pt idx="2506">
                  <c:v>0</c:v>
                </c:pt>
                <c:pt idx="2507">
                  <c:v>0</c:v>
                </c:pt>
                <c:pt idx="2508">
                  <c:v>0</c:v>
                </c:pt>
                <c:pt idx="2509">
                  <c:v>0</c:v>
                </c:pt>
                <c:pt idx="2510">
                  <c:v>0</c:v>
                </c:pt>
                <c:pt idx="2511">
                  <c:v>0</c:v>
                </c:pt>
                <c:pt idx="2512">
                  <c:v>0</c:v>
                </c:pt>
                <c:pt idx="2513">
                  <c:v>0</c:v>
                </c:pt>
                <c:pt idx="2514">
                  <c:v>0</c:v>
                </c:pt>
                <c:pt idx="2515">
                  <c:v>0</c:v>
                </c:pt>
                <c:pt idx="2516">
                  <c:v>0</c:v>
                </c:pt>
                <c:pt idx="2517">
                  <c:v>0</c:v>
                </c:pt>
                <c:pt idx="2518">
                  <c:v>0</c:v>
                </c:pt>
                <c:pt idx="2519">
                  <c:v>0</c:v>
                </c:pt>
                <c:pt idx="2520">
                  <c:v>0</c:v>
                </c:pt>
                <c:pt idx="2521">
                  <c:v>0</c:v>
                </c:pt>
                <c:pt idx="2522">
                  <c:v>0</c:v>
                </c:pt>
                <c:pt idx="2523">
                  <c:v>0</c:v>
                </c:pt>
                <c:pt idx="2524">
                  <c:v>0</c:v>
                </c:pt>
                <c:pt idx="2525">
                  <c:v>0</c:v>
                </c:pt>
                <c:pt idx="2526">
                  <c:v>0</c:v>
                </c:pt>
                <c:pt idx="2527">
                  <c:v>0</c:v>
                </c:pt>
                <c:pt idx="2528">
                  <c:v>0</c:v>
                </c:pt>
                <c:pt idx="2529">
                  <c:v>0</c:v>
                </c:pt>
                <c:pt idx="2530">
                  <c:v>0</c:v>
                </c:pt>
                <c:pt idx="2531">
                  <c:v>0</c:v>
                </c:pt>
                <c:pt idx="2532">
                  <c:v>0</c:v>
                </c:pt>
                <c:pt idx="2533">
                  <c:v>0</c:v>
                </c:pt>
                <c:pt idx="2534">
                  <c:v>0</c:v>
                </c:pt>
                <c:pt idx="2535">
                  <c:v>0</c:v>
                </c:pt>
                <c:pt idx="2536">
                  <c:v>0</c:v>
                </c:pt>
                <c:pt idx="2537">
                  <c:v>0</c:v>
                </c:pt>
                <c:pt idx="2538">
                  <c:v>0</c:v>
                </c:pt>
                <c:pt idx="2539">
                  <c:v>0</c:v>
                </c:pt>
                <c:pt idx="2540">
                  <c:v>0</c:v>
                </c:pt>
              </c:numCache>
            </c:numRef>
          </c:yVal>
        </c:ser>
        <c:dLbls/>
        <c:axId val="123376000"/>
        <c:axId val="123377920"/>
      </c:scatterChart>
      <c:valAx>
        <c:axId val="123376000"/>
        <c:scaling>
          <c:orientation val="minMax"/>
          <c:max val="1"/>
        </c:scaling>
        <c:axPos val="b"/>
        <c:title>
          <c:tx>
            <c:rich>
              <a:bodyPr/>
              <a:lstStyle/>
              <a:p>
                <a:pPr>
                  <a:defRPr sz="1200"/>
                </a:pPr>
                <a:r>
                  <a:rPr lang="en-US" altLang="zh-CN" sz="1200" b="1" i="0" baseline="0">
                    <a:effectLst/>
                  </a:rPr>
                  <a:t>Executing Rate (Retired Instructions/Total Instructions)</a:t>
                </a:r>
                <a:endParaRPr lang="zh-CN" altLang="zh-CN" sz="1200">
                  <a:effectLst/>
                </a:endParaRPr>
              </a:p>
            </c:rich>
          </c:tx>
          <c:layout/>
        </c:title>
        <c:numFmt formatCode="0%" sourceLinked="0"/>
        <c:tickLblPos val="nextTo"/>
        <c:txPr>
          <a:bodyPr/>
          <a:lstStyle/>
          <a:p>
            <a:pPr>
              <a:defRPr sz="1200" b="1"/>
            </a:pPr>
            <a:endParaRPr lang="en-US"/>
          </a:p>
        </c:txPr>
        <c:crossAx val="123377920"/>
        <c:crosses val="autoZero"/>
        <c:crossBetween val="midCat"/>
        <c:majorUnit val="5.0000000000000017E-2"/>
      </c:valAx>
      <c:valAx>
        <c:axId val="123377920"/>
        <c:scaling>
          <c:orientation val="minMax"/>
          <c:max val="5"/>
        </c:scaling>
        <c:axPos val="l"/>
        <c:title>
          <c:tx>
            <c:rich>
              <a:bodyPr rot="-5400000" vert="horz"/>
              <a:lstStyle/>
              <a:p>
                <a:pPr>
                  <a:defRPr sz="1200"/>
                </a:pPr>
                <a:r>
                  <a:rPr lang="en-US" sz="1200"/>
                  <a:t>CPI</a:t>
                </a:r>
              </a:p>
            </c:rich>
          </c:tx>
          <c:layout/>
        </c:title>
        <c:numFmt formatCode="General" sourceLinked="1"/>
        <c:tickLblPos val="nextTo"/>
        <c:txPr>
          <a:bodyPr/>
          <a:lstStyle/>
          <a:p>
            <a:pPr>
              <a:defRPr sz="1200"/>
            </a:pPr>
            <a:endParaRPr lang="en-US"/>
          </a:p>
        </c:txPr>
        <c:crossAx val="123376000"/>
        <c:crosses val="autoZero"/>
        <c:crossBetween val="midCat"/>
        <c:majorUnit val="1"/>
      </c:valAx>
      <c:spPr>
        <a:ln>
          <a:solidFill>
            <a:schemeClr val="tx1">
              <a:lumMod val="50000"/>
              <a:lumOff val="50000"/>
            </a:schemeClr>
          </a:solidFill>
        </a:ln>
      </c:spPr>
    </c:plotArea>
    <c:plotVisOnly val="1"/>
    <c:dispBlanksAs val="gap"/>
  </c:chart>
  <c:txPr>
    <a:bodyPr/>
    <a:lstStyle/>
    <a:p>
      <a:pPr>
        <a:defRPr>
          <a:latin typeface="Times New Roman" pitchFamily="18" charset="0"/>
          <a:cs typeface="Times New Roman" pitchFamily="18" charset="0"/>
        </a:defRPr>
      </a:pPr>
      <a:endParaRPr lang="en-US"/>
    </a:p>
  </c:txPr>
  <c:externalData r:id="rId1"/>
</c:chartSpace>
</file>

<file path=ppt/charts/chart6.xml><?xml version="1.0" encoding="utf-8"?>
<c:chartSpace xmlns:c="http://schemas.openxmlformats.org/drawingml/2006/chart" xmlns:a="http://schemas.openxmlformats.org/drawingml/2006/main" xmlns:r="http://schemas.openxmlformats.org/officeDocument/2006/relationships">
  <c:lang val="en-US"/>
  <c:chart>
    <c:autoTitleDeleted val="1"/>
    <c:plotArea>
      <c:layout>
        <c:manualLayout>
          <c:layoutTarget val="inner"/>
          <c:xMode val="edge"/>
          <c:yMode val="edge"/>
          <c:x val="5.4045204543003551E-2"/>
          <c:y val="5.1400554097404488E-2"/>
          <c:w val="0.93290631637208565"/>
          <c:h val="0.60282083867249292"/>
        </c:manualLayout>
      </c:layout>
      <c:barChart>
        <c:barDir val="col"/>
        <c:grouping val="clustered"/>
        <c:ser>
          <c:idx val="0"/>
          <c:order val="0"/>
          <c:tx>
            <c:strRef>
              <c:f>Compare!$E$589</c:f>
              <c:strCache>
                <c:ptCount val="1"/>
                <c:pt idx="0">
                  <c:v>1.7GHz-&gt;3.5GHz</c:v>
                </c:pt>
              </c:strCache>
            </c:strRef>
          </c:tx>
          <c:spPr>
            <a:ln>
              <a:solidFill>
                <a:schemeClr val="tx1"/>
              </a:solidFill>
            </a:ln>
          </c:spPr>
          <c:cat>
            <c:strRef>
              <c:f>Compare!$C$590:$C$643</c:f>
              <c:strCache>
                <c:ptCount val="54"/>
                <c:pt idx="0">
                  <c:v>blackscholes</c:v>
                </c:pt>
                <c:pt idx="1">
                  <c:v>bodytrack</c:v>
                </c:pt>
                <c:pt idx="2">
                  <c:v>facesim</c:v>
                </c:pt>
                <c:pt idx="3">
                  <c:v>ferret</c:v>
                </c:pt>
                <c:pt idx="4">
                  <c:v>fluidanimate</c:v>
                </c:pt>
                <c:pt idx="5">
                  <c:v>freqmine</c:v>
                </c:pt>
                <c:pt idx="6">
                  <c:v>raytrace</c:v>
                </c:pt>
                <c:pt idx="7">
                  <c:v>swaptions</c:v>
                </c:pt>
                <c:pt idx="8">
                  <c:v>vips</c:v>
                </c:pt>
                <c:pt idx="9">
                  <c:v>x264</c:v>
                </c:pt>
                <c:pt idx="10">
                  <c:v>canneal</c:v>
                </c:pt>
                <c:pt idx="11">
                  <c:v>dedup</c:v>
                </c:pt>
                <c:pt idx="12">
                  <c:v>streamcluster</c:v>
                </c:pt>
                <c:pt idx="13">
                  <c:v>BT</c:v>
                </c:pt>
                <c:pt idx="14">
                  <c:v>CG</c:v>
                </c:pt>
                <c:pt idx="15">
                  <c:v>DC</c:v>
                </c:pt>
                <c:pt idx="16">
                  <c:v>EP</c:v>
                </c:pt>
                <c:pt idx="17">
                  <c:v>FT</c:v>
                </c:pt>
                <c:pt idx="18">
                  <c:v>IS</c:v>
                </c:pt>
                <c:pt idx="19">
                  <c:v>LU</c:v>
                </c:pt>
                <c:pt idx="20">
                  <c:v>MG</c:v>
                </c:pt>
                <c:pt idx="21">
                  <c:v>SP</c:v>
                </c:pt>
                <c:pt idx="22">
                  <c:v>UA</c:v>
                </c:pt>
                <c:pt idx="23">
                  <c:v>400.perlbench</c:v>
                </c:pt>
                <c:pt idx="24">
                  <c:v>401.bzip2</c:v>
                </c:pt>
                <c:pt idx="25">
                  <c:v>403.gcc</c:v>
                </c:pt>
                <c:pt idx="26">
                  <c:v>410.bwaves</c:v>
                </c:pt>
                <c:pt idx="27">
                  <c:v>416.gobmk</c:v>
                </c:pt>
                <c:pt idx="28">
                  <c:v>429.mcf</c:v>
                </c:pt>
                <c:pt idx="29">
                  <c:v>433.milc</c:v>
                </c:pt>
                <c:pt idx="30">
                  <c:v>434.zeusmp</c:v>
                </c:pt>
                <c:pt idx="31">
                  <c:v>435.gromacs</c:v>
                </c:pt>
                <c:pt idx="32">
                  <c:v>436.cactusADM</c:v>
                </c:pt>
                <c:pt idx="33">
                  <c:v>437.leslie3d</c:v>
                </c:pt>
                <c:pt idx="34">
                  <c:v>444.namd</c:v>
                </c:pt>
                <c:pt idx="35">
                  <c:v>445.gobmk</c:v>
                </c:pt>
                <c:pt idx="36">
                  <c:v>447.dealII</c:v>
                </c:pt>
                <c:pt idx="37">
                  <c:v>450.soplex</c:v>
                </c:pt>
                <c:pt idx="38">
                  <c:v>453.povray</c:v>
                </c:pt>
                <c:pt idx="39">
                  <c:v>454.calculix</c:v>
                </c:pt>
                <c:pt idx="40">
                  <c:v>456.hmmer</c:v>
                </c:pt>
                <c:pt idx="41">
                  <c:v>458.sjeng</c:v>
                </c:pt>
                <c:pt idx="42">
                  <c:v>459.GemsFDTD</c:v>
                </c:pt>
                <c:pt idx="43">
                  <c:v>462.libquantum</c:v>
                </c:pt>
                <c:pt idx="44">
                  <c:v>464.h264ref</c:v>
                </c:pt>
                <c:pt idx="45">
                  <c:v>465.tonto</c:v>
                </c:pt>
                <c:pt idx="46">
                  <c:v>470.lbm</c:v>
                </c:pt>
                <c:pt idx="47">
                  <c:v>471.omnetpp</c:v>
                </c:pt>
                <c:pt idx="48">
                  <c:v>473.astar</c:v>
                </c:pt>
                <c:pt idx="49">
                  <c:v>481.wrf</c:v>
                </c:pt>
                <c:pt idx="50">
                  <c:v>482.sphinx3</c:v>
                </c:pt>
                <c:pt idx="51">
                  <c:v>483.xalancbmk</c:v>
                </c:pt>
                <c:pt idx="53">
                  <c:v>Average</c:v>
                </c:pt>
              </c:strCache>
            </c:strRef>
          </c:cat>
          <c:val>
            <c:numRef>
              <c:f>Compare!$E$590:$E$643</c:f>
              <c:numCache>
                <c:formatCode>0.0%</c:formatCode>
                <c:ptCount val="54"/>
                <c:pt idx="0">
                  <c:v>8.7907618913381051E-3</c:v>
                </c:pt>
                <c:pt idx="1">
                  <c:v>6.7350082811931129E-3</c:v>
                </c:pt>
                <c:pt idx="2">
                  <c:v>1.8809770300204941E-2</c:v>
                </c:pt>
                <c:pt idx="3">
                  <c:v>1.9658653283469666E-2</c:v>
                </c:pt>
                <c:pt idx="4">
                  <c:v>1.0125361539256451E-2</c:v>
                </c:pt>
                <c:pt idx="5">
                  <c:v>1.1188914940284457E-2</c:v>
                </c:pt>
                <c:pt idx="6">
                  <c:v>1.1073492024726399E-2</c:v>
                </c:pt>
                <c:pt idx="7">
                  <c:v>3.9351064963883192E-3</c:v>
                </c:pt>
                <c:pt idx="8">
                  <c:v>1.0172043385781503E-2</c:v>
                </c:pt>
                <c:pt idx="9">
                  <c:v>1.7997086236375935E-2</c:v>
                </c:pt>
                <c:pt idx="10">
                  <c:v>3.8125704949002436E-2</c:v>
                </c:pt>
                <c:pt idx="11">
                  <c:v>3.9572435443177179E-2</c:v>
                </c:pt>
                <c:pt idx="12">
                  <c:v>6.0029937830781747E-2</c:v>
                </c:pt>
                <c:pt idx="13">
                  <c:v>1.1333792117199737E-2</c:v>
                </c:pt>
                <c:pt idx="14">
                  <c:v>2.4780132653117203E-2</c:v>
                </c:pt>
                <c:pt idx="15">
                  <c:v>2.5318846967675376E-2</c:v>
                </c:pt>
                <c:pt idx="16">
                  <c:v>4.8545440028997635E-3</c:v>
                </c:pt>
                <c:pt idx="17">
                  <c:v>4.5857781233636936E-2</c:v>
                </c:pt>
                <c:pt idx="18">
                  <c:v>4.9707236171295868E-2</c:v>
                </c:pt>
                <c:pt idx="19">
                  <c:v>5.0565603309757526E-2</c:v>
                </c:pt>
                <c:pt idx="20">
                  <c:v>1.5572969568921723E-2</c:v>
                </c:pt>
                <c:pt idx="21">
                  <c:v>6.0619666114752793E-2</c:v>
                </c:pt>
                <c:pt idx="22">
                  <c:v>5.9190237930439434E-2</c:v>
                </c:pt>
                <c:pt idx="23">
                  <c:v>8.0703961667544701E-3</c:v>
                </c:pt>
                <c:pt idx="24">
                  <c:v>1.4207048640289327E-2</c:v>
                </c:pt>
                <c:pt idx="25">
                  <c:v>3.8685652431940491E-2</c:v>
                </c:pt>
                <c:pt idx="26">
                  <c:v>1.320613584622804E-2</c:v>
                </c:pt>
                <c:pt idx="27">
                  <c:v>2.9442814026295738E-3</c:v>
                </c:pt>
                <c:pt idx="28">
                  <c:v>5.9540875738161796E-2</c:v>
                </c:pt>
                <c:pt idx="29">
                  <c:v>0.15531044522131157</c:v>
                </c:pt>
                <c:pt idx="30">
                  <c:v>3.8340362080179866E-2</c:v>
                </c:pt>
                <c:pt idx="31">
                  <c:v>4.2041349377839416E-3</c:v>
                </c:pt>
                <c:pt idx="32">
                  <c:v>8.1753301024280033E-3</c:v>
                </c:pt>
                <c:pt idx="33">
                  <c:v>9.7054349306497228E-2</c:v>
                </c:pt>
                <c:pt idx="34">
                  <c:v>4.159210345245001E-3</c:v>
                </c:pt>
                <c:pt idx="35">
                  <c:v>7.8551469251983922E-3</c:v>
                </c:pt>
                <c:pt idx="36">
                  <c:v>3.1642895179148256E-2</c:v>
                </c:pt>
                <c:pt idx="37">
                  <c:v>5.7451067696793978E-2</c:v>
                </c:pt>
                <c:pt idx="38">
                  <c:v>1.0297796384039276E-2</c:v>
                </c:pt>
                <c:pt idx="39">
                  <c:v>1.8200327378502306E-3</c:v>
                </c:pt>
                <c:pt idx="40">
                  <c:v>3.0986845278006173E-2</c:v>
                </c:pt>
                <c:pt idx="41">
                  <c:v>5.5284138033591234E-3</c:v>
                </c:pt>
                <c:pt idx="42">
                  <c:v>1.1514057870933991E-2</c:v>
                </c:pt>
                <c:pt idx="43">
                  <c:v>0.14227367760437168</c:v>
                </c:pt>
                <c:pt idx="44">
                  <c:v>3.6315846035203888E-3</c:v>
                </c:pt>
                <c:pt idx="45">
                  <c:v>3.5405481850961872E-3</c:v>
                </c:pt>
                <c:pt idx="46">
                  <c:v>2.4983608051035604E-2</c:v>
                </c:pt>
                <c:pt idx="47">
                  <c:v>5.9925898742810811E-2</c:v>
                </c:pt>
                <c:pt idx="48">
                  <c:v>2.2308257497170123E-2</c:v>
                </c:pt>
                <c:pt idx="49">
                  <c:v>1.2409328431110946E-2</c:v>
                </c:pt>
                <c:pt idx="50">
                  <c:v>5.9417015141393449E-2</c:v>
                </c:pt>
                <c:pt idx="51">
                  <c:v>2.5801951344345476E-2</c:v>
                </c:pt>
                <c:pt idx="53">
                  <c:v>2.998656604552519E-2</c:v>
                </c:pt>
              </c:numCache>
            </c:numRef>
          </c:val>
        </c:ser>
        <c:dLbls/>
        <c:gapWidth val="50"/>
        <c:axId val="124219776"/>
        <c:axId val="124221312"/>
      </c:barChart>
      <c:catAx>
        <c:axId val="124219776"/>
        <c:scaling>
          <c:orientation val="minMax"/>
        </c:scaling>
        <c:axPos val="b"/>
        <c:tickLblPos val="nextTo"/>
        <c:txPr>
          <a:bodyPr rot="5400000" vert="horz"/>
          <a:lstStyle/>
          <a:p>
            <a:pPr>
              <a:defRPr/>
            </a:pPr>
            <a:endParaRPr lang="en-US"/>
          </a:p>
        </c:txPr>
        <c:crossAx val="124221312"/>
        <c:crosses val="autoZero"/>
        <c:auto val="1"/>
        <c:lblAlgn val="ctr"/>
        <c:lblOffset val="100"/>
      </c:catAx>
      <c:valAx>
        <c:axId val="124221312"/>
        <c:scaling>
          <c:orientation val="minMax"/>
          <c:max val="0.1"/>
        </c:scaling>
        <c:axPos val="l"/>
        <c:majorGridlines/>
        <c:numFmt formatCode="0%" sourceLinked="0"/>
        <c:tickLblPos val="nextTo"/>
        <c:crossAx val="124219776"/>
        <c:crosses val="autoZero"/>
        <c:crossBetween val="between"/>
        <c:majorUnit val="2.0000000000000007E-2"/>
      </c:valAx>
    </c:plotArea>
    <c:legend>
      <c:legendPos val="r"/>
      <c:layout>
        <c:manualLayout>
          <c:xMode val="edge"/>
          <c:yMode val="edge"/>
          <c:x val="7.7013121340761825E-2"/>
          <c:y val="5.5363444152814238E-2"/>
          <c:w val="0.23959114126787343"/>
          <c:h val="0.11612459900845727"/>
        </c:manualLayout>
      </c:layout>
      <c:txPr>
        <a:bodyPr/>
        <a:lstStyle/>
        <a:p>
          <a:pPr>
            <a:defRPr sz="1600"/>
          </a:pPr>
          <a:endParaRPr lang="en-US"/>
        </a:p>
      </c:txPr>
    </c:legend>
    <c:plotVisOnly val="1"/>
    <c:dispBlanksAs val="gap"/>
  </c:chart>
  <c:spPr>
    <a:ln>
      <a:noFill/>
    </a:ln>
  </c:spPr>
  <c:txPr>
    <a:bodyPr/>
    <a:lstStyle/>
    <a:p>
      <a:pPr>
        <a:defRPr>
          <a:latin typeface="Times New Roman" pitchFamily="18" charset="0"/>
          <a:cs typeface="Times New Roman" pitchFamily="18" charset="0"/>
        </a:defRPr>
      </a:pPr>
      <a:endParaRPr lang="en-US"/>
    </a:p>
  </c:txPr>
  <c:externalData r:id="rId1"/>
</c:chartSpace>
</file>

<file path=ppt/charts/chart7.xml><?xml version="1.0" encoding="utf-8"?>
<c:chartSpace xmlns:c="http://schemas.openxmlformats.org/drawingml/2006/chart" xmlns:a="http://schemas.openxmlformats.org/drawingml/2006/main" xmlns:r="http://schemas.openxmlformats.org/officeDocument/2006/relationships">
  <c:lang val="en-US"/>
  <c:chart>
    <c:plotArea>
      <c:layout>
        <c:manualLayout>
          <c:layoutTarget val="inner"/>
          <c:xMode val="edge"/>
          <c:yMode val="edge"/>
          <c:x val="0.10378252651988033"/>
          <c:y val="5.2294470809714631E-2"/>
          <c:w val="0.79056791948836336"/>
          <c:h val="0.79167439328147982"/>
        </c:manualLayout>
      </c:layout>
      <c:lineChart>
        <c:grouping val="standard"/>
        <c:ser>
          <c:idx val="0"/>
          <c:order val="0"/>
          <c:tx>
            <c:strRef>
              <c:f>'D:\_FX8320_Power_3500MHz\_FX8320_static_new\[static_new (latest).xlsx]2005'!$D$1</c:f>
              <c:strCache>
                <c:ptCount val="1"/>
                <c:pt idx="0">
                  <c:v>Power (Sampled Point)</c:v>
                </c:pt>
              </c:strCache>
            </c:strRef>
          </c:tx>
          <c:spPr>
            <a:ln>
              <a:noFill/>
            </a:ln>
          </c:spPr>
          <c:marker>
            <c:symbol val="circle"/>
            <c:size val="2"/>
            <c:spPr>
              <a:solidFill>
                <a:schemeClr val="accent1"/>
              </a:solidFill>
              <a:ln>
                <a:noFill/>
              </a:ln>
            </c:spPr>
          </c:marker>
          <c:val>
            <c:numRef>
              <c:f>'D:\_FX8320_Power_3500MHz\_FX8320_static_new\[static_new (latest).xlsx]2005'!$D$3:$D$1578</c:f>
              <c:numCache>
                <c:formatCode>General</c:formatCode>
                <c:ptCount val="1576"/>
                <c:pt idx="0">
                  <c:v>0.93323535200000018</c:v>
                </c:pt>
                <c:pt idx="1">
                  <c:v>0.91627738399999992</c:v>
                </c:pt>
                <c:pt idx="2">
                  <c:v>0.93542347199999998</c:v>
                </c:pt>
                <c:pt idx="3">
                  <c:v>0.93159425600000012</c:v>
                </c:pt>
                <c:pt idx="4">
                  <c:v>0.93815863200000016</c:v>
                </c:pt>
                <c:pt idx="5">
                  <c:v>0.93706456799999993</c:v>
                </c:pt>
                <c:pt idx="6">
                  <c:v>0.94089378400000001</c:v>
                </c:pt>
                <c:pt idx="7">
                  <c:v>0.9458170720000002</c:v>
                </c:pt>
                <c:pt idx="8">
                  <c:v>0.94308191200000013</c:v>
                </c:pt>
                <c:pt idx="9">
                  <c:v>0.93706456799999993</c:v>
                </c:pt>
                <c:pt idx="10">
                  <c:v>0.94417597600000014</c:v>
                </c:pt>
                <c:pt idx="11">
                  <c:v>0.94308191200000013</c:v>
                </c:pt>
                <c:pt idx="12">
                  <c:v>0.94636410399999993</c:v>
                </c:pt>
                <c:pt idx="13">
                  <c:v>0.9447230080000002</c:v>
                </c:pt>
                <c:pt idx="14">
                  <c:v>0.9447230080000002</c:v>
                </c:pt>
                <c:pt idx="15">
                  <c:v>0.94964628800000017</c:v>
                </c:pt>
                <c:pt idx="16">
                  <c:v>0.94198784800000002</c:v>
                </c:pt>
                <c:pt idx="17">
                  <c:v>0.94909925600000022</c:v>
                </c:pt>
                <c:pt idx="18">
                  <c:v>0.94636410399999993</c:v>
                </c:pt>
                <c:pt idx="19">
                  <c:v>0.94417597600000014</c:v>
                </c:pt>
                <c:pt idx="20">
                  <c:v>0.94800519200000011</c:v>
                </c:pt>
                <c:pt idx="21">
                  <c:v>0.9512873839999999</c:v>
                </c:pt>
                <c:pt idx="22">
                  <c:v>0.94800519200000011</c:v>
                </c:pt>
                <c:pt idx="23">
                  <c:v>0.95183441600000029</c:v>
                </c:pt>
                <c:pt idx="24">
                  <c:v>0.95347550400000003</c:v>
                </c:pt>
                <c:pt idx="25">
                  <c:v>0.9529284720000003</c:v>
                </c:pt>
                <c:pt idx="26">
                  <c:v>0.94909925600000022</c:v>
                </c:pt>
                <c:pt idx="27">
                  <c:v>0.94800519200000011</c:v>
                </c:pt>
                <c:pt idx="28">
                  <c:v>0.94417597600000014</c:v>
                </c:pt>
                <c:pt idx="29">
                  <c:v>0.9529284720000003</c:v>
                </c:pt>
                <c:pt idx="30">
                  <c:v>0.95074035200000029</c:v>
                </c:pt>
                <c:pt idx="31">
                  <c:v>0.95566363200000015</c:v>
                </c:pt>
                <c:pt idx="32">
                  <c:v>0.95456956799999992</c:v>
                </c:pt>
                <c:pt idx="33">
                  <c:v>0.95621066399999999</c:v>
                </c:pt>
                <c:pt idx="34">
                  <c:v>0.95785176000000005</c:v>
                </c:pt>
                <c:pt idx="35">
                  <c:v>0.95566363200000015</c:v>
                </c:pt>
                <c:pt idx="36">
                  <c:v>0.95347550400000003</c:v>
                </c:pt>
                <c:pt idx="37">
                  <c:v>0.95183441600000029</c:v>
                </c:pt>
                <c:pt idx="38">
                  <c:v>0.95511659999999987</c:v>
                </c:pt>
                <c:pt idx="39">
                  <c:v>0.95402253599999998</c:v>
                </c:pt>
                <c:pt idx="40">
                  <c:v>0.95675769600000016</c:v>
                </c:pt>
                <c:pt idx="41">
                  <c:v>0.95839879200000011</c:v>
                </c:pt>
                <c:pt idx="42">
                  <c:v>0.95785176000000005</c:v>
                </c:pt>
                <c:pt idx="43">
                  <c:v>0.95511659999999987</c:v>
                </c:pt>
                <c:pt idx="44">
                  <c:v>0.9589458160000004</c:v>
                </c:pt>
                <c:pt idx="45">
                  <c:v>0.9589458160000004</c:v>
                </c:pt>
                <c:pt idx="46">
                  <c:v>0.95839879200000011</c:v>
                </c:pt>
                <c:pt idx="47">
                  <c:v>0.96003988000000018</c:v>
                </c:pt>
                <c:pt idx="48">
                  <c:v>0.96058691200000001</c:v>
                </c:pt>
                <c:pt idx="49">
                  <c:v>0.96222800800000019</c:v>
                </c:pt>
                <c:pt idx="50">
                  <c:v>0.96222800800000019</c:v>
                </c:pt>
                <c:pt idx="51">
                  <c:v>0.95949284800000001</c:v>
                </c:pt>
                <c:pt idx="52">
                  <c:v>0.9633220720000002</c:v>
                </c:pt>
                <c:pt idx="53">
                  <c:v>0.96168097600000013</c:v>
                </c:pt>
                <c:pt idx="54">
                  <c:v>0.96058691200000001</c:v>
                </c:pt>
                <c:pt idx="55">
                  <c:v>0.96551019199999988</c:v>
                </c:pt>
                <c:pt idx="56">
                  <c:v>0.96496315999999993</c:v>
                </c:pt>
                <c:pt idx="57">
                  <c:v>0.96168097600000013</c:v>
                </c:pt>
                <c:pt idx="58">
                  <c:v>0.95949284800000001</c:v>
                </c:pt>
                <c:pt idx="59">
                  <c:v>0.96113394400000007</c:v>
                </c:pt>
                <c:pt idx="60">
                  <c:v>0.96496315999999993</c:v>
                </c:pt>
                <c:pt idx="61">
                  <c:v>0.96496315999999993</c:v>
                </c:pt>
                <c:pt idx="62">
                  <c:v>0.96660425600000022</c:v>
                </c:pt>
                <c:pt idx="63">
                  <c:v>0.96222800800000019</c:v>
                </c:pt>
                <c:pt idx="64">
                  <c:v>0.96496315999999993</c:v>
                </c:pt>
                <c:pt idx="65">
                  <c:v>0.96605722400000005</c:v>
                </c:pt>
                <c:pt idx="66">
                  <c:v>0.96386910400000003</c:v>
                </c:pt>
                <c:pt idx="67">
                  <c:v>0.96551019199999988</c:v>
                </c:pt>
                <c:pt idx="68">
                  <c:v>0.96496315999999993</c:v>
                </c:pt>
                <c:pt idx="69">
                  <c:v>0.9633220720000002</c:v>
                </c:pt>
                <c:pt idx="70">
                  <c:v>0.9633220720000002</c:v>
                </c:pt>
                <c:pt idx="71">
                  <c:v>0.96824535200000028</c:v>
                </c:pt>
                <c:pt idx="72">
                  <c:v>0.96386910400000003</c:v>
                </c:pt>
                <c:pt idx="73">
                  <c:v>0.96222800800000019</c:v>
                </c:pt>
                <c:pt idx="74">
                  <c:v>0.96605722400000005</c:v>
                </c:pt>
                <c:pt idx="75">
                  <c:v>0.96824535200000028</c:v>
                </c:pt>
                <c:pt idx="76">
                  <c:v>0.96715128800000005</c:v>
                </c:pt>
                <c:pt idx="77">
                  <c:v>0.96769832000000011</c:v>
                </c:pt>
                <c:pt idx="78">
                  <c:v>0.96496315999999993</c:v>
                </c:pt>
                <c:pt idx="79">
                  <c:v>0.96605722400000005</c:v>
                </c:pt>
                <c:pt idx="80">
                  <c:v>0.96879238400000001</c:v>
                </c:pt>
                <c:pt idx="81">
                  <c:v>0.96168097600000013</c:v>
                </c:pt>
                <c:pt idx="82">
                  <c:v>0.96933941600000029</c:v>
                </c:pt>
                <c:pt idx="83">
                  <c:v>0.96988644800000001</c:v>
                </c:pt>
                <c:pt idx="84">
                  <c:v>0.96824535200000028</c:v>
                </c:pt>
                <c:pt idx="85">
                  <c:v>0.96605722400000005</c:v>
                </c:pt>
                <c:pt idx="86">
                  <c:v>0.96933941600000029</c:v>
                </c:pt>
                <c:pt idx="87">
                  <c:v>0.96933941600000029</c:v>
                </c:pt>
                <c:pt idx="88">
                  <c:v>0.96988644800000001</c:v>
                </c:pt>
                <c:pt idx="89">
                  <c:v>0.96879238400000001</c:v>
                </c:pt>
                <c:pt idx="90">
                  <c:v>0.97043348000000007</c:v>
                </c:pt>
                <c:pt idx="91">
                  <c:v>0.96933941600000029</c:v>
                </c:pt>
                <c:pt idx="92">
                  <c:v>0.96988644800000001</c:v>
                </c:pt>
                <c:pt idx="93">
                  <c:v>0.97098050400000002</c:v>
                </c:pt>
                <c:pt idx="94">
                  <c:v>0.97262160000000009</c:v>
                </c:pt>
                <c:pt idx="95">
                  <c:v>0.97043348000000007</c:v>
                </c:pt>
                <c:pt idx="96">
                  <c:v>0.97098050400000002</c:v>
                </c:pt>
                <c:pt idx="97">
                  <c:v>0.97152753600000019</c:v>
                </c:pt>
                <c:pt idx="98">
                  <c:v>0.97262160000000009</c:v>
                </c:pt>
                <c:pt idx="99">
                  <c:v>0.97371566400000009</c:v>
                </c:pt>
                <c:pt idx="100">
                  <c:v>0.97371566400000009</c:v>
                </c:pt>
                <c:pt idx="101">
                  <c:v>0.96933941600000029</c:v>
                </c:pt>
                <c:pt idx="102">
                  <c:v>0.9748097280000001</c:v>
                </c:pt>
                <c:pt idx="103">
                  <c:v>0.96988644800000001</c:v>
                </c:pt>
                <c:pt idx="104">
                  <c:v>0.97043348000000007</c:v>
                </c:pt>
                <c:pt idx="105">
                  <c:v>0.96824535200000028</c:v>
                </c:pt>
                <c:pt idx="106">
                  <c:v>0.97645082400000005</c:v>
                </c:pt>
                <c:pt idx="107">
                  <c:v>0.97207456800000003</c:v>
                </c:pt>
                <c:pt idx="108">
                  <c:v>0.97426269600000004</c:v>
                </c:pt>
                <c:pt idx="109">
                  <c:v>0.97426269600000004</c:v>
                </c:pt>
                <c:pt idx="110">
                  <c:v>0.97426269600000004</c:v>
                </c:pt>
                <c:pt idx="111">
                  <c:v>0.97371566400000009</c:v>
                </c:pt>
                <c:pt idx="112">
                  <c:v>0.97590379199999999</c:v>
                </c:pt>
                <c:pt idx="113">
                  <c:v>0.97316863200000014</c:v>
                </c:pt>
                <c:pt idx="114">
                  <c:v>0.97590379199999999</c:v>
                </c:pt>
                <c:pt idx="115">
                  <c:v>0.97754488000000017</c:v>
                </c:pt>
                <c:pt idx="116">
                  <c:v>0.97590379199999999</c:v>
                </c:pt>
                <c:pt idx="117">
                  <c:v>0.97754488000000017</c:v>
                </c:pt>
                <c:pt idx="118">
                  <c:v>0.97371566400000009</c:v>
                </c:pt>
                <c:pt idx="119">
                  <c:v>0.97316863200000014</c:v>
                </c:pt>
                <c:pt idx="120">
                  <c:v>0.97535675999999993</c:v>
                </c:pt>
                <c:pt idx="121">
                  <c:v>0.97590379199999999</c:v>
                </c:pt>
                <c:pt idx="122">
                  <c:v>0.97426269600000004</c:v>
                </c:pt>
                <c:pt idx="123">
                  <c:v>0.97371566400000009</c:v>
                </c:pt>
                <c:pt idx="124">
                  <c:v>0.97371566400000009</c:v>
                </c:pt>
                <c:pt idx="125">
                  <c:v>0.97262160000000009</c:v>
                </c:pt>
                <c:pt idx="126">
                  <c:v>0.9748097280000001</c:v>
                </c:pt>
                <c:pt idx="127">
                  <c:v>0.97809191200000023</c:v>
                </c:pt>
                <c:pt idx="128">
                  <c:v>0.97098050400000002</c:v>
                </c:pt>
                <c:pt idx="129">
                  <c:v>0.97426269600000004</c:v>
                </c:pt>
                <c:pt idx="130">
                  <c:v>0.97973300800000018</c:v>
                </c:pt>
                <c:pt idx="131">
                  <c:v>0.97918597600000012</c:v>
                </c:pt>
                <c:pt idx="132">
                  <c:v>0.97918597600000012</c:v>
                </c:pt>
                <c:pt idx="133">
                  <c:v>0.96988644800000001</c:v>
                </c:pt>
                <c:pt idx="134">
                  <c:v>0.97754488000000017</c:v>
                </c:pt>
                <c:pt idx="135">
                  <c:v>0.97918597600000012</c:v>
                </c:pt>
                <c:pt idx="136">
                  <c:v>0.98082707200000019</c:v>
                </c:pt>
                <c:pt idx="137">
                  <c:v>0.9748097280000001</c:v>
                </c:pt>
                <c:pt idx="138">
                  <c:v>0.97645082400000005</c:v>
                </c:pt>
                <c:pt idx="139">
                  <c:v>0.97918597600000012</c:v>
                </c:pt>
                <c:pt idx="140">
                  <c:v>0.97754488000000017</c:v>
                </c:pt>
                <c:pt idx="141">
                  <c:v>0.97754488000000017</c:v>
                </c:pt>
                <c:pt idx="142">
                  <c:v>0.98356222399999982</c:v>
                </c:pt>
                <c:pt idx="143">
                  <c:v>0.98082707200000019</c:v>
                </c:pt>
                <c:pt idx="144">
                  <c:v>0.97809191200000023</c:v>
                </c:pt>
                <c:pt idx="145">
                  <c:v>0.98301519199999987</c:v>
                </c:pt>
                <c:pt idx="146">
                  <c:v>0.97918597600000012</c:v>
                </c:pt>
                <c:pt idx="147">
                  <c:v>0.97973300800000018</c:v>
                </c:pt>
                <c:pt idx="148">
                  <c:v>0.98246816799999981</c:v>
                </c:pt>
                <c:pt idx="149">
                  <c:v>0.97973300800000018</c:v>
                </c:pt>
                <c:pt idx="150">
                  <c:v>0.98137410399999991</c:v>
                </c:pt>
                <c:pt idx="151">
                  <c:v>0.97973300800000018</c:v>
                </c:pt>
                <c:pt idx="152">
                  <c:v>0.98246816799999981</c:v>
                </c:pt>
                <c:pt idx="153">
                  <c:v>0.97918597600000012</c:v>
                </c:pt>
                <c:pt idx="154">
                  <c:v>0.98082707200000019</c:v>
                </c:pt>
                <c:pt idx="155">
                  <c:v>0.98356222399999982</c:v>
                </c:pt>
                <c:pt idx="156">
                  <c:v>0.98028003999999991</c:v>
                </c:pt>
                <c:pt idx="157">
                  <c:v>0.98301519199999987</c:v>
                </c:pt>
                <c:pt idx="158">
                  <c:v>0.98246816799999981</c:v>
                </c:pt>
                <c:pt idx="159">
                  <c:v>0.98410925599999999</c:v>
                </c:pt>
                <c:pt idx="160">
                  <c:v>0.98246816799999981</c:v>
                </c:pt>
                <c:pt idx="161">
                  <c:v>0.98246816799999981</c:v>
                </c:pt>
                <c:pt idx="162">
                  <c:v>0.98575035200000005</c:v>
                </c:pt>
                <c:pt idx="163">
                  <c:v>0.98465628799999994</c:v>
                </c:pt>
                <c:pt idx="164">
                  <c:v>0.98301519199999987</c:v>
                </c:pt>
                <c:pt idx="165">
                  <c:v>0.98137410399999991</c:v>
                </c:pt>
                <c:pt idx="166">
                  <c:v>0.98410925599999999</c:v>
                </c:pt>
                <c:pt idx="167">
                  <c:v>0.98410925599999999</c:v>
                </c:pt>
                <c:pt idx="168">
                  <c:v>0.97918597600000012</c:v>
                </c:pt>
                <c:pt idx="169">
                  <c:v>0.98520331999999988</c:v>
                </c:pt>
                <c:pt idx="170">
                  <c:v>0.98410925599999999</c:v>
                </c:pt>
                <c:pt idx="171">
                  <c:v>0.98465628799999994</c:v>
                </c:pt>
                <c:pt idx="172">
                  <c:v>0.97535675999999993</c:v>
                </c:pt>
                <c:pt idx="173">
                  <c:v>0.98793848000000006</c:v>
                </c:pt>
                <c:pt idx="174">
                  <c:v>0.98301519199999987</c:v>
                </c:pt>
                <c:pt idx="175">
                  <c:v>0.98410925599999999</c:v>
                </c:pt>
                <c:pt idx="176">
                  <c:v>0.987391448</c:v>
                </c:pt>
                <c:pt idx="177">
                  <c:v>0.98465628799999994</c:v>
                </c:pt>
                <c:pt idx="178">
                  <c:v>0.98137410399999991</c:v>
                </c:pt>
                <c:pt idx="179">
                  <c:v>0.98137410399999991</c:v>
                </c:pt>
                <c:pt idx="180">
                  <c:v>0.987391448</c:v>
                </c:pt>
                <c:pt idx="181">
                  <c:v>0.987391448</c:v>
                </c:pt>
                <c:pt idx="182">
                  <c:v>0.987391448</c:v>
                </c:pt>
                <c:pt idx="183">
                  <c:v>0.98575035200000005</c:v>
                </c:pt>
                <c:pt idx="184">
                  <c:v>0.98356222399999982</c:v>
                </c:pt>
                <c:pt idx="185">
                  <c:v>0.98903253600000007</c:v>
                </c:pt>
                <c:pt idx="186">
                  <c:v>0.98465628799999994</c:v>
                </c:pt>
                <c:pt idx="187">
                  <c:v>0.98028003999999991</c:v>
                </c:pt>
                <c:pt idx="188">
                  <c:v>0.98848551200000001</c:v>
                </c:pt>
                <c:pt idx="189">
                  <c:v>0.98903253600000007</c:v>
                </c:pt>
                <c:pt idx="190">
                  <c:v>0.99231472799999987</c:v>
                </c:pt>
                <c:pt idx="191">
                  <c:v>0.98301519199999987</c:v>
                </c:pt>
                <c:pt idx="192">
                  <c:v>0.96715128800000005</c:v>
                </c:pt>
                <c:pt idx="193">
                  <c:v>0.8681386320000003</c:v>
                </c:pt>
                <c:pt idx="194">
                  <c:v>0.86485644000000017</c:v>
                </c:pt>
                <c:pt idx="195">
                  <c:v>0.82273503200000031</c:v>
                </c:pt>
                <c:pt idx="196">
                  <c:v>0.6378384640000001</c:v>
                </c:pt>
                <c:pt idx="197">
                  <c:v>0.51803861600000012</c:v>
                </c:pt>
                <c:pt idx="198">
                  <c:v>0.51694455200000011</c:v>
                </c:pt>
                <c:pt idx="199">
                  <c:v>0.40699126400000002</c:v>
                </c:pt>
                <c:pt idx="200">
                  <c:v>0.62525674399999998</c:v>
                </c:pt>
                <c:pt idx="201">
                  <c:v>0.97371566400000009</c:v>
                </c:pt>
                <c:pt idx="202">
                  <c:v>0.97754488000000017</c:v>
                </c:pt>
                <c:pt idx="203">
                  <c:v>0.97645082400000005</c:v>
                </c:pt>
                <c:pt idx="204">
                  <c:v>0.98137410399999991</c:v>
                </c:pt>
                <c:pt idx="205">
                  <c:v>0.97863894400000018</c:v>
                </c:pt>
                <c:pt idx="206">
                  <c:v>0.97535675999999993</c:v>
                </c:pt>
                <c:pt idx="207">
                  <c:v>0.98575035200000005</c:v>
                </c:pt>
                <c:pt idx="208">
                  <c:v>0.98410925599999999</c:v>
                </c:pt>
                <c:pt idx="209">
                  <c:v>0.98684441600000028</c:v>
                </c:pt>
                <c:pt idx="210">
                  <c:v>0.98137410399999991</c:v>
                </c:pt>
                <c:pt idx="211">
                  <c:v>0.98684441600000028</c:v>
                </c:pt>
                <c:pt idx="212">
                  <c:v>0.98465628799999994</c:v>
                </c:pt>
                <c:pt idx="213">
                  <c:v>0.98410925599999999</c:v>
                </c:pt>
                <c:pt idx="214">
                  <c:v>0.98028003999999991</c:v>
                </c:pt>
                <c:pt idx="215">
                  <c:v>0.98410925599999999</c:v>
                </c:pt>
                <c:pt idx="216">
                  <c:v>0.98957956799999991</c:v>
                </c:pt>
                <c:pt idx="217">
                  <c:v>0.98903253600000007</c:v>
                </c:pt>
                <c:pt idx="218">
                  <c:v>0.98957956799999991</c:v>
                </c:pt>
                <c:pt idx="219">
                  <c:v>0.98575035200000005</c:v>
                </c:pt>
                <c:pt idx="220">
                  <c:v>0.987391448</c:v>
                </c:pt>
                <c:pt idx="221">
                  <c:v>0.98082707200000019</c:v>
                </c:pt>
                <c:pt idx="222">
                  <c:v>0.98903253600000007</c:v>
                </c:pt>
                <c:pt idx="223">
                  <c:v>0.987391448</c:v>
                </c:pt>
                <c:pt idx="224">
                  <c:v>0.98957956799999991</c:v>
                </c:pt>
                <c:pt idx="225">
                  <c:v>0.99012660000000008</c:v>
                </c:pt>
                <c:pt idx="226">
                  <c:v>0.99340879199999987</c:v>
                </c:pt>
                <c:pt idx="227">
                  <c:v>0.98903253600000007</c:v>
                </c:pt>
                <c:pt idx="228">
                  <c:v>0.98629738399999989</c:v>
                </c:pt>
                <c:pt idx="229">
                  <c:v>0.995596912</c:v>
                </c:pt>
                <c:pt idx="230">
                  <c:v>0.99176769600000003</c:v>
                </c:pt>
                <c:pt idx="231">
                  <c:v>0.99012660000000008</c:v>
                </c:pt>
                <c:pt idx="232">
                  <c:v>0.99176769600000003</c:v>
                </c:pt>
                <c:pt idx="233">
                  <c:v>0.98629738399999989</c:v>
                </c:pt>
                <c:pt idx="234">
                  <c:v>0.98246816799999981</c:v>
                </c:pt>
                <c:pt idx="235">
                  <c:v>0.98848551200000001</c:v>
                </c:pt>
                <c:pt idx="236">
                  <c:v>0.99122066400000008</c:v>
                </c:pt>
                <c:pt idx="237">
                  <c:v>0.99067363200000014</c:v>
                </c:pt>
                <c:pt idx="238">
                  <c:v>0.99395582400000004</c:v>
                </c:pt>
                <c:pt idx="239">
                  <c:v>0.99067363200000014</c:v>
                </c:pt>
                <c:pt idx="240">
                  <c:v>0.99176769600000003</c:v>
                </c:pt>
                <c:pt idx="241">
                  <c:v>0.99122066400000008</c:v>
                </c:pt>
                <c:pt idx="242">
                  <c:v>0.98793848000000006</c:v>
                </c:pt>
                <c:pt idx="243">
                  <c:v>0.99286175999999993</c:v>
                </c:pt>
                <c:pt idx="244">
                  <c:v>0.99231472799999987</c:v>
                </c:pt>
                <c:pt idx="245">
                  <c:v>0.98793848000000006</c:v>
                </c:pt>
                <c:pt idx="246">
                  <c:v>0.98793848000000006</c:v>
                </c:pt>
                <c:pt idx="247">
                  <c:v>0.99395582400000004</c:v>
                </c:pt>
                <c:pt idx="248">
                  <c:v>0.99231472799999987</c:v>
                </c:pt>
                <c:pt idx="249">
                  <c:v>0.98629738399999989</c:v>
                </c:pt>
                <c:pt idx="250">
                  <c:v>0.99669097600000012</c:v>
                </c:pt>
                <c:pt idx="251">
                  <c:v>0.99012660000000008</c:v>
                </c:pt>
                <c:pt idx="252">
                  <c:v>0.99340879199999987</c:v>
                </c:pt>
                <c:pt idx="253">
                  <c:v>0.99012660000000008</c:v>
                </c:pt>
                <c:pt idx="254">
                  <c:v>0.99614394400000006</c:v>
                </c:pt>
                <c:pt idx="255">
                  <c:v>0.99067363200000014</c:v>
                </c:pt>
                <c:pt idx="256">
                  <c:v>0.99395582400000004</c:v>
                </c:pt>
                <c:pt idx="257">
                  <c:v>0.99067363200000014</c:v>
                </c:pt>
                <c:pt idx="258">
                  <c:v>0.99614394400000006</c:v>
                </c:pt>
                <c:pt idx="259">
                  <c:v>0.99340879199999987</c:v>
                </c:pt>
                <c:pt idx="260">
                  <c:v>0.99231472799999987</c:v>
                </c:pt>
                <c:pt idx="261">
                  <c:v>0.99176769600000003</c:v>
                </c:pt>
                <c:pt idx="262">
                  <c:v>0.99340879199999987</c:v>
                </c:pt>
                <c:pt idx="263">
                  <c:v>0.98410925599999999</c:v>
                </c:pt>
                <c:pt idx="264">
                  <c:v>0.99231472799999987</c:v>
                </c:pt>
                <c:pt idx="265">
                  <c:v>0.99395582400000004</c:v>
                </c:pt>
                <c:pt idx="266">
                  <c:v>0.99395582400000004</c:v>
                </c:pt>
                <c:pt idx="267">
                  <c:v>0.99340879199999987</c:v>
                </c:pt>
                <c:pt idx="268">
                  <c:v>0.995596912</c:v>
                </c:pt>
                <c:pt idx="269">
                  <c:v>0.99176769600000003</c:v>
                </c:pt>
                <c:pt idx="270">
                  <c:v>0.99450285599999988</c:v>
                </c:pt>
                <c:pt idx="271">
                  <c:v>0.99231472799999987</c:v>
                </c:pt>
                <c:pt idx="272">
                  <c:v>0.99340879199999987</c:v>
                </c:pt>
                <c:pt idx="273">
                  <c:v>0.99614394400000006</c:v>
                </c:pt>
                <c:pt idx="274">
                  <c:v>0.99012660000000008</c:v>
                </c:pt>
                <c:pt idx="275">
                  <c:v>0.99286175999999993</c:v>
                </c:pt>
                <c:pt idx="276">
                  <c:v>0.99176769600000003</c:v>
                </c:pt>
                <c:pt idx="277">
                  <c:v>0.99395582400000004</c:v>
                </c:pt>
                <c:pt idx="278">
                  <c:v>0.99340879199999987</c:v>
                </c:pt>
                <c:pt idx="279">
                  <c:v>0.99012660000000008</c:v>
                </c:pt>
                <c:pt idx="280">
                  <c:v>0.98957956799999991</c:v>
                </c:pt>
                <c:pt idx="281">
                  <c:v>0.98957956799999991</c:v>
                </c:pt>
                <c:pt idx="282">
                  <c:v>0.995596912</c:v>
                </c:pt>
                <c:pt idx="283">
                  <c:v>0.99450285599999988</c:v>
                </c:pt>
                <c:pt idx="284">
                  <c:v>0.99340879199999987</c:v>
                </c:pt>
                <c:pt idx="285">
                  <c:v>0.99504988000000005</c:v>
                </c:pt>
                <c:pt idx="286">
                  <c:v>0.99778504000000001</c:v>
                </c:pt>
                <c:pt idx="287">
                  <c:v>0.99122066400000008</c:v>
                </c:pt>
                <c:pt idx="288">
                  <c:v>0.99504988000000005</c:v>
                </c:pt>
                <c:pt idx="289">
                  <c:v>0.99340879199999987</c:v>
                </c:pt>
                <c:pt idx="290">
                  <c:v>0.99504988000000005</c:v>
                </c:pt>
                <c:pt idx="291">
                  <c:v>0.99504988000000005</c:v>
                </c:pt>
                <c:pt idx="292">
                  <c:v>0.99723800800000006</c:v>
                </c:pt>
                <c:pt idx="293">
                  <c:v>0.995596912</c:v>
                </c:pt>
                <c:pt idx="294">
                  <c:v>0.99778504000000001</c:v>
                </c:pt>
                <c:pt idx="295">
                  <c:v>0.99176769600000003</c:v>
                </c:pt>
                <c:pt idx="296">
                  <c:v>0.98957956799999991</c:v>
                </c:pt>
                <c:pt idx="297">
                  <c:v>0.99395582400000004</c:v>
                </c:pt>
                <c:pt idx="298">
                  <c:v>0.99504988000000005</c:v>
                </c:pt>
                <c:pt idx="299">
                  <c:v>0.99723800800000006</c:v>
                </c:pt>
                <c:pt idx="300">
                  <c:v>0.99504988000000005</c:v>
                </c:pt>
                <c:pt idx="301">
                  <c:v>0.99778504000000001</c:v>
                </c:pt>
                <c:pt idx="302">
                  <c:v>0.99887910400000002</c:v>
                </c:pt>
                <c:pt idx="303">
                  <c:v>0.99067363200000014</c:v>
                </c:pt>
                <c:pt idx="304">
                  <c:v>0.99833207200000007</c:v>
                </c:pt>
                <c:pt idx="305">
                  <c:v>0.995596912</c:v>
                </c:pt>
                <c:pt idx="306">
                  <c:v>0.99504988000000005</c:v>
                </c:pt>
                <c:pt idx="307">
                  <c:v>0.99887910400000002</c:v>
                </c:pt>
                <c:pt idx="308">
                  <c:v>0.99778504000000001</c:v>
                </c:pt>
                <c:pt idx="309">
                  <c:v>0.99286175999999993</c:v>
                </c:pt>
                <c:pt idx="310">
                  <c:v>0.99067363200000014</c:v>
                </c:pt>
                <c:pt idx="311">
                  <c:v>0.99614394400000006</c:v>
                </c:pt>
                <c:pt idx="312">
                  <c:v>0.99614394400000006</c:v>
                </c:pt>
                <c:pt idx="313">
                  <c:v>0.99942613600000008</c:v>
                </c:pt>
                <c:pt idx="314">
                  <c:v>1.001067224</c:v>
                </c:pt>
                <c:pt idx="315">
                  <c:v>0.99614394400000006</c:v>
                </c:pt>
                <c:pt idx="316">
                  <c:v>0.99614394400000006</c:v>
                </c:pt>
                <c:pt idx="317">
                  <c:v>0.99942613600000008</c:v>
                </c:pt>
                <c:pt idx="318">
                  <c:v>0.995596912</c:v>
                </c:pt>
                <c:pt idx="319">
                  <c:v>0.99286175999999993</c:v>
                </c:pt>
                <c:pt idx="320">
                  <c:v>0.995596912</c:v>
                </c:pt>
                <c:pt idx="321">
                  <c:v>0.99723800800000006</c:v>
                </c:pt>
                <c:pt idx="322">
                  <c:v>0.99614394400000006</c:v>
                </c:pt>
                <c:pt idx="323">
                  <c:v>0.99669097600000012</c:v>
                </c:pt>
                <c:pt idx="324">
                  <c:v>0.99669097600000012</c:v>
                </c:pt>
                <c:pt idx="325">
                  <c:v>0.99231472799999987</c:v>
                </c:pt>
                <c:pt idx="326">
                  <c:v>0.995596912</c:v>
                </c:pt>
                <c:pt idx="327">
                  <c:v>0.98410925599999999</c:v>
                </c:pt>
                <c:pt idx="328">
                  <c:v>0.99450285599999988</c:v>
                </c:pt>
                <c:pt idx="329">
                  <c:v>0.99997316799999991</c:v>
                </c:pt>
                <c:pt idx="330">
                  <c:v>0.99723800800000006</c:v>
                </c:pt>
                <c:pt idx="331">
                  <c:v>0.98903253600000007</c:v>
                </c:pt>
                <c:pt idx="332">
                  <c:v>0.99450285599999988</c:v>
                </c:pt>
                <c:pt idx="333">
                  <c:v>0.99669097600000012</c:v>
                </c:pt>
                <c:pt idx="334">
                  <c:v>0.99723800800000006</c:v>
                </c:pt>
                <c:pt idx="335">
                  <c:v>0.99833207200000007</c:v>
                </c:pt>
                <c:pt idx="336">
                  <c:v>0.99778504000000001</c:v>
                </c:pt>
                <c:pt idx="337">
                  <c:v>1.0005201999999997</c:v>
                </c:pt>
                <c:pt idx="338">
                  <c:v>1.0005201999999997</c:v>
                </c:pt>
                <c:pt idx="339">
                  <c:v>0.99997316799999991</c:v>
                </c:pt>
                <c:pt idx="340">
                  <c:v>0.99669097600000012</c:v>
                </c:pt>
                <c:pt idx="341">
                  <c:v>1.001067224</c:v>
                </c:pt>
                <c:pt idx="342">
                  <c:v>0.99723800800000006</c:v>
                </c:pt>
                <c:pt idx="343">
                  <c:v>0.99340879199999987</c:v>
                </c:pt>
                <c:pt idx="344">
                  <c:v>0.99942613600000008</c:v>
                </c:pt>
                <c:pt idx="345">
                  <c:v>0.99340879199999987</c:v>
                </c:pt>
                <c:pt idx="346">
                  <c:v>0.99833207200000007</c:v>
                </c:pt>
                <c:pt idx="347">
                  <c:v>0.99942613600000008</c:v>
                </c:pt>
                <c:pt idx="348">
                  <c:v>0.99778504000000001</c:v>
                </c:pt>
                <c:pt idx="349">
                  <c:v>0.99340879199999987</c:v>
                </c:pt>
                <c:pt idx="350">
                  <c:v>0.99833207200000007</c:v>
                </c:pt>
                <c:pt idx="351">
                  <c:v>0.99997316799999991</c:v>
                </c:pt>
                <c:pt idx="352">
                  <c:v>0.99887910400000002</c:v>
                </c:pt>
                <c:pt idx="353">
                  <c:v>0.99887910400000002</c:v>
                </c:pt>
                <c:pt idx="354">
                  <c:v>0.99942613600000008</c:v>
                </c:pt>
                <c:pt idx="355">
                  <c:v>0.99614394400000006</c:v>
                </c:pt>
                <c:pt idx="356">
                  <c:v>0.99833207200000007</c:v>
                </c:pt>
                <c:pt idx="357">
                  <c:v>0.99997316799999991</c:v>
                </c:pt>
                <c:pt idx="358">
                  <c:v>0.99997316799999991</c:v>
                </c:pt>
                <c:pt idx="359">
                  <c:v>0.99833207200000007</c:v>
                </c:pt>
                <c:pt idx="360">
                  <c:v>0.99997316799999991</c:v>
                </c:pt>
                <c:pt idx="361">
                  <c:v>0.99997316799999991</c:v>
                </c:pt>
                <c:pt idx="362">
                  <c:v>0.99504988000000005</c:v>
                </c:pt>
                <c:pt idx="363">
                  <c:v>0.99887910400000002</c:v>
                </c:pt>
                <c:pt idx="364">
                  <c:v>0.99614394400000006</c:v>
                </c:pt>
                <c:pt idx="365">
                  <c:v>0.99723800800000006</c:v>
                </c:pt>
                <c:pt idx="366">
                  <c:v>1.0005201999999997</c:v>
                </c:pt>
                <c:pt idx="367">
                  <c:v>1.001067224</c:v>
                </c:pt>
                <c:pt idx="368">
                  <c:v>0.99997316799999991</c:v>
                </c:pt>
                <c:pt idx="369">
                  <c:v>0.995596912</c:v>
                </c:pt>
                <c:pt idx="370">
                  <c:v>0.99723800800000006</c:v>
                </c:pt>
                <c:pt idx="371">
                  <c:v>0.99669097600000012</c:v>
                </c:pt>
                <c:pt idx="372">
                  <c:v>0.99669097600000012</c:v>
                </c:pt>
                <c:pt idx="373">
                  <c:v>0.99833207200000007</c:v>
                </c:pt>
                <c:pt idx="374">
                  <c:v>0.99887910400000002</c:v>
                </c:pt>
                <c:pt idx="375">
                  <c:v>1.001067224</c:v>
                </c:pt>
                <c:pt idx="376">
                  <c:v>0.995596912</c:v>
                </c:pt>
                <c:pt idx="377">
                  <c:v>0.995596912</c:v>
                </c:pt>
                <c:pt idx="378">
                  <c:v>0.99778504000000001</c:v>
                </c:pt>
                <c:pt idx="379">
                  <c:v>1.0021612879999995</c:v>
                </c:pt>
                <c:pt idx="380">
                  <c:v>0.99450285599999988</c:v>
                </c:pt>
                <c:pt idx="381">
                  <c:v>0.99504988000000005</c:v>
                </c:pt>
                <c:pt idx="382">
                  <c:v>0.99887910400000002</c:v>
                </c:pt>
                <c:pt idx="383">
                  <c:v>1.001067224</c:v>
                </c:pt>
                <c:pt idx="384">
                  <c:v>0.99778504000000001</c:v>
                </c:pt>
                <c:pt idx="385">
                  <c:v>1.0005201999999997</c:v>
                </c:pt>
                <c:pt idx="386">
                  <c:v>0.99614394400000006</c:v>
                </c:pt>
                <c:pt idx="387">
                  <c:v>0.99887910400000002</c:v>
                </c:pt>
                <c:pt idx="388">
                  <c:v>0.99122066400000008</c:v>
                </c:pt>
                <c:pt idx="389">
                  <c:v>0.99887910400000002</c:v>
                </c:pt>
                <c:pt idx="390">
                  <c:v>0.99942613600000008</c:v>
                </c:pt>
                <c:pt idx="391">
                  <c:v>1.0005201999999997</c:v>
                </c:pt>
                <c:pt idx="392">
                  <c:v>1.0005201999999997</c:v>
                </c:pt>
                <c:pt idx="393">
                  <c:v>1.0032553519999998</c:v>
                </c:pt>
                <c:pt idx="394">
                  <c:v>0.95949284800000001</c:v>
                </c:pt>
                <c:pt idx="395">
                  <c:v>0.76584378400000019</c:v>
                </c:pt>
                <c:pt idx="396">
                  <c:v>0.45294189600000001</c:v>
                </c:pt>
                <c:pt idx="397">
                  <c:v>0.450206736</c:v>
                </c:pt>
                <c:pt idx="398">
                  <c:v>0.41574376800000001</c:v>
                </c:pt>
                <c:pt idx="399">
                  <c:v>0.44473642399999996</c:v>
                </c:pt>
                <c:pt idx="400">
                  <c:v>0.76201456000000001</c:v>
                </c:pt>
                <c:pt idx="401">
                  <c:v>0.98465628799999994</c:v>
                </c:pt>
                <c:pt idx="402">
                  <c:v>0.98957956799999991</c:v>
                </c:pt>
                <c:pt idx="403">
                  <c:v>0.99450285599999988</c:v>
                </c:pt>
                <c:pt idx="404">
                  <c:v>0.99012660000000008</c:v>
                </c:pt>
                <c:pt idx="405">
                  <c:v>0.99669097600000012</c:v>
                </c:pt>
                <c:pt idx="406">
                  <c:v>0.99286175999999993</c:v>
                </c:pt>
                <c:pt idx="407">
                  <c:v>0.99012660000000008</c:v>
                </c:pt>
                <c:pt idx="408">
                  <c:v>0.99669097600000012</c:v>
                </c:pt>
                <c:pt idx="409">
                  <c:v>0.99669097600000012</c:v>
                </c:pt>
                <c:pt idx="410">
                  <c:v>0.995596912</c:v>
                </c:pt>
                <c:pt idx="411">
                  <c:v>0.99176769600000003</c:v>
                </c:pt>
                <c:pt idx="412">
                  <c:v>0.99723800800000006</c:v>
                </c:pt>
                <c:pt idx="413">
                  <c:v>0.99997316799999991</c:v>
                </c:pt>
                <c:pt idx="414">
                  <c:v>0.99833207200000007</c:v>
                </c:pt>
                <c:pt idx="415">
                  <c:v>1.001067224</c:v>
                </c:pt>
                <c:pt idx="416">
                  <c:v>0.99778504000000001</c:v>
                </c:pt>
                <c:pt idx="417">
                  <c:v>0.995596912</c:v>
                </c:pt>
                <c:pt idx="418">
                  <c:v>0.99614394400000006</c:v>
                </c:pt>
                <c:pt idx="419">
                  <c:v>0.99340879199999987</c:v>
                </c:pt>
                <c:pt idx="420">
                  <c:v>0.99887910400000002</c:v>
                </c:pt>
                <c:pt idx="421">
                  <c:v>0.99504988000000005</c:v>
                </c:pt>
                <c:pt idx="422">
                  <c:v>0.99778504000000001</c:v>
                </c:pt>
                <c:pt idx="423">
                  <c:v>0.99504988000000005</c:v>
                </c:pt>
                <c:pt idx="424">
                  <c:v>0.99723800800000006</c:v>
                </c:pt>
                <c:pt idx="425">
                  <c:v>0.99723800800000006</c:v>
                </c:pt>
                <c:pt idx="426">
                  <c:v>0.99669097600000012</c:v>
                </c:pt>
                <c:pt idx="427">
                  <c:v>0.99887910400000002</c:v>
                </c:pt>
                <c:pt idx="428">
                  <c:v>0.99778504000000001</c:v>
                </c:pt>
                <c:pt idx="429">
                  <c:v>0.99231472799999987</c:v>
                </c:pt>
                <c:pt idx="430">
                  <c:v>0.99887910400000002</c:v>
                </c:pt>
                <c:pt idx="431">
                  <c:v>0.995596912</c:v>
                </c:pt>
                <c:pt idx="432">
                  <c:v>0.99887910400000002</c:v>
                </c:pt>
                <c:pt idx="433">
                  <c:v>0.99669097600000012</c:v>
                </c:pt>
                <c:pt idx="434">
                  <c:v>0.99887910400000002</c:v>
                </c:pt>
                <c:pt idx="435">
                  <c:v>1.0021612879999995</c:v>
                </c:pt>
                <c:pt idx="436">
                  <c:v>0.995596912</c:v>
                </c:pt>
                <c:pt idx="437">
                  <c:v>0.99723800800000006</c:v>
                </c:pt>
                <c:pt idx="438">
                  <c:v>0.99942613600000008</c:v>
                </c:pt>
                <c:pt idx="439">
                  <c:v>0.99942613600000008</c:v>
                </c:pt>
                <c:pt idx="440">
                  <c:v>0.99887910400000002</c:v>
                </c:pt>
                <c:pt idx="441">
                  <c:v>1.0005201999999997</c:v>
                </c:pt>
                <c:pt idx="442">
                  <c:v>0.99723800800000006</c:v>
                </c:pt>
                <c:pt idx="443">
                  <c:v>0.99942613600000008</c:v>
                </c:pt>
                <c:pt idx="444">
                  <c:v>0.99997316799999991</c:v>
                </c:pt>
                <c:pt idx="445">
                  <c:v>1.0005201999999997</c:v>
                </c:pt>
                <c:pt idx="446">
                  <c:v>0.99997316799999991</c:v>
                </c:pt>
                <c:pt idx="447">
                  <c:v>0.99669097600000012</c:v>
                </c:pt>
                <c:pt idx="448">
                  <c:v>1.0032553519999998</c:v>
                </c:pt>
                <c:pt idx="449">
                  <c:v>1.0043494159999997</c:v>
                </c:pt>
                <c:pt idx="450">
                  <c:v>0.99504988000000005</c:v>
                </c:pt>
                <c:pt idx="451">
                  <c:v>0.995596912</c:v>
                </c:pt>
                <c:pt idx="452">
                  <c:v>1.0021612879999995</c:v>
                </c:pt>
                <c:pt idx="453">
                  <c:v>1.0016142559999994</c:v>
                </c:pt>
                <c:pt idx="454">
                  <c:v>1.00270832</c:v>
                </c:pt>
                <c:pt idx="455">
                  <c:v>1.0016142559999994</c:v>
                </c:pt>
                <c:pt idx="456">
                  <c:v>1.001067224</c:v>
                </c:pt>
                <c:pt idx="457">
                  <c:v>1.0021612879999995</c:v>
                </c:pt>
                <c:pt idx="458">
                  <c:v>1.0032553519999998</c:v>
                </c:pt>
                <c:pt idx="459">
                  <c:v>1.0005201999999997</c:v>
                </c:pt>
                <c:pt idx="460">
                  <c:v>1.0021612879999995</c:v>
                </c:pt>
                <c:pt idx="461">
                  <c:v>0.99887910400000002</c:v>
                </c:pt>
                <c:pt idx="462">
                  <c:v>1.0021612879999995</c:v>
                </c:pt>
                <c:pt idx="463">
                  <c:v>0.99997316799999991</c:v>
                </c:pt>
                <c:pt idx="464">
                  <c:v>1.0021612879999995</c:v>
                </c:pt>
                <c:pt idx="465">
                  <c:v>1.0065375440000002</c:v>
                </c:pt>
                <c:pt idx="466">
                  <c:v>1.0005201999999997</c:v>
                </c:pt>
                <c:pt idx="467">
                  <c:v>1.0016142559999994</c:v>
                </c:pt>
                <c:pt idx="468">
                  <c:v>0.99997316799999991</c:v>
                </c:pt>
                <c:pt idx="469">
                  <c:v>0.995596912</c:v>
                </c:pt>
                <c:pt idx="470">
                  <c:v>1.0016142559999994</c:v>
                </c:pt>
                <c:pt idx="471">
                  <c:v>1.0048964479999998</c:v>
                </c:pt>
                <c:pt idx="472">
                  <c:v>0.99723800800000006</c:v>
                </c:pt>
                <c:pt idx="473">
                  <c:v>1.0005201999999997</c:v>
                </c:pt>
                <c:pt idx="474">
                  <c:v>1.001067224</c:v>
                </c:pt>
                <c:pt idx="475">
                  <c:v>0.995596912</c:v>
                </c:pt>
                <c:pt idx="476">
                  <c:v>0.99176769600000003</c:v>
                </c:pt>
                <c:pt idx="477">
                  <c:v>1.00270832</c:v>
                </c:pt>
                <c:pt idx="478">
                  <c:v>0.995596912</c:v>
                </c:pt>
                <c:pt idx="479">
                  <c:v>1.0038023839999997</c:v>
                </c:pt>
                <c:pt idx="480">
                  <c:v>0.99942613600000008</c:v>
                </c:pt>
                <c:pt idx="481">
                  <c:v>0.99997316799999991</c:v>
                </c:pt>
                <c:pt idx="482">
                  <c:v>0.99778504000000001</c:v>
                </c:pt>
                <c:pt idx="483">
                  <c:v>0.99887910400000002</c:v>
                </c:pt>
                <c:pt idx="484">
                  <c:v>0.99778504000000001</c:v>
                </c:pt>
                <c:pt idx="485">
                  <c:v>1.00270832</c:v>
                </c:pt>
                <c:pt idx="486">
                  <c:v>1.0016142559999994</c:v>
                </c:pt>
                <c:pt idx="487">
                  <c:v>1.0032553519999998</c:v>
                </c:pt>
                <c:pt idx="488">
                  <c:v>1.00270832</c:v>
                </c:pt>
                <c:pt idx="489">
                  <c:v>1.0016142559999994</c:v>
                </c:pt>
                <c:pt idx="490">
                  <c:v>1.0016142559999994</c:v>
                </c:pt>
                <c:pt idx="491">
                  <c:v>0.99887910400000002</c:v>
                </c:pt>
                <c:pt idx="492">
                  <c:v>1.0016142559999994</c:v>
                </c:pt>
                <c:pt idx="493">
                  <c:v>1.00270832</c:v>
                </c:pt>
                <c:pt idx="494">
                  <c:v>1.0016142559999994</c:v>
                </c:pt>
                <c:pt idx="495">
                  <c:v>0.99504988000000005</c:v>
                </c:pt>
                <c:pt idx="496">
                  <c:v>1.0032553519999998</c:v>
                </c:pt>
                <c:pt idx="497">
                  <c:v>1.00270832</c:v>
                </c:pt>
                <c:pt idx="498">
                  <c:v>1.0021612879999995</c:v>
                </c:pt>
                <c:pt idx="499">
                  <c:v>1.00270832</c:v>
                </c:pt>
                <c:pt idx="500">
                  <c:v>0.99887910400000002</c:v>
                </c:pt>
                <c:pt idx="501">
                  <c:v>0.99942613600000008</c:v>
                </c:pt>
                <c:pt idx="502">
                  <c:v>1.0016142559999994</c:v>
                </c:pt>
                <c:pt idx="503">
                  <c:v>1.001067224</c:v>
                </c:pt>
                <c:pt idx="504">
                  <c:v>1.0032553519999998</c:v>
                </c:pt>
                <c:pt idx="505">
                  <c:v>0.99942613600000008</c:v>
                </c:pt>
                <c:pt idx="506">
                  <c:v>1.0059905119999997</c:v>
                </c:pt>
                <c:pt idx="507">
                  <c:v>0.99012660000000008</c:v>
                </c:pt>
                <c:pt idx="508">
                  <c:v>1.0054434799999998</c:v>
                </c:pt>
                <c:pt idx="509">
                  <c:v>1.0038023839999997</c:v>
                </c:pt>
                <c:pt idx="510">
                  <c:v>1.001067224</c:v>
                </c:pt>
                <c:pt idx="511">
                  <c:v>1.0021612879999995</c:v>
                </c:pt>
                <c:pt idx="512">
                  <c:v>1.00270832</c:v>
                </c:pt>
                <c:pt idx="513">
                  <c:v>1.0032553519999998</c:v>
                </c:pt>
                <c:pt idx="514">
                  <c:v>0.99778504000000001</c:v>
                </c:pt>
                <c:pt idx="515">
                  <c:v>1.0016142559999994</c:v>
                </c:pt>
                <c:pt idx="516">
                  <c:v>1.0054434799999998</c:v>
                </c:pt>
                <c:pt idx="517">
                  <c:v>1.007084568</c:v>
                </c:pt>
                <c:pt idx="518">
                  <c:v>0.99887910400000002</c:v>
                </c:pt>
                <c:pt idx="519">
                  <c:v>1.0032553519999998</c:v>
                </c:pt>
                <c:pt idx="520">
                  <c:v>1.0054434799999998</c:v>
                </c:pt>
                <c:pt idx="521">
                  <c:v>1.0016142559999994</c:v>
                </c:pt>
                <c:pt idx="522">
                  <c:v>1.0021612879999995</c:v>
                </c:pt>
                <c:pt idx="523">
                  <c:v>1.00270832</c:v>
                </c:pt>
                <c:pt idx="524">
                  <c:v>0.99997316799999991</c:v>
                </c:pt>
                <c:pt idx="525">
                  <c:v>1.001067224</c:v>
                </c:pt>
                <c:pt idx="526">
                  <c:v>0.99778504000000001</c:v>
                </c:pt>
                <c:pt idx="527">
                  <c:v>0.99778504000000001</c:v>
                </c:pt>
                <c:pt idx="528">
                  <c:v>0.99942613600000008</c:v>
                </c:pt>
                <c:pt idx="529">
                  <c:v>0.99887910400000002</c:v>
                </c:pt>
                <c:pt idx="530">
                  <c:v>0.99887910400000002</c:v>
                </c:pt>
                <c:pt idx="531">
                  <c:v>1.007084568</c:v>
                </c:pt>
                <c:pt idx="532">
                  <c:v>1.00270832</c:v>
                </c:pt>
                <c:pt idx="533">
                  <c:v>0.99669097600000012</c:v>
                </c:pt>
                <c:pt idx="534">
                  <c:v>1.00270832</c:v>
                </c:pt>
                <c:pt idx="535">
                  <c:v>1.0016142559999994</c:v>
                </c:pt>
                <c:pt idx="536">
                  <c:v>0.99723800800000006</c:v>
                </c:pt>
                <c:pt idx="537">
                  <c:v>1.0016142559999994</c:v>
                </c:pt>
                <c:pt idx="538">
                  <c:v>1.001067224</c:v>
                </c:pt>
                <c:pt idx="539">
                  <c:v>1.001067224</c:v>
                </c:pt>
                <c:pt idx="540">
                  <c:v>1.0005201999999997</c:v>
                </c:pt>
                <c:pt idx="541">
                  <c:v>0.99669097600000012</c:v>
                </c:pt>
                <c:pt idx="542">
                  <c:v>1.0043494159999997</c:v>
                </c:pt>
                <c:pt idx="543">
                  <c:v>1.0021612879999995</c:v>
                </c:pt>
                <c:pt idx="544">
                  <c:v>0.99887910400000002</c:v>
                </c:pt>
                <c:pt idx="545">
                  <c:v>0.995596912</c:v>
                </c:pt>
                <c:pt idx="546">
                  <c:v>0.99942613600000008</c:v>
                </c:pt>
                <c:pt idx="547">
                  <c:v>1.0021612879999995</c:v>
                </c:pt>
                <c:pt idx="548">
                  <c:v>0.99669097600000012</c:v>
                </c:pt>
                <c:pt idx="549">
                  <c:v>1.001067224</c:v>
                </c:pt>
                <c:pt idx="550">
                  <c:v>1.001067224</c:v>
                </c:pt>
                <c:pt idx="551">
                  <c:v>0.99997316799999991</c:v>
                </c:pt>
                <c:pt idx="552">
                  <c:v>1.0059905119999997</c:v>
                </c:pt>
                <c:pt idx="553">
                  <c:v>1.0032553519999998</c:v>
                </c:pt>
                <c:pt idx="554">
                  <c:v>1.0054434799999998</c:v>
                </c:pt>
                <c:pt idx="555">
                  <c:v>0.99887910400000002</c:v>
                </c:pt>
                <c:pt idx="556">
                  <c:v>1.001067224</c:v>
                </c:pt>
                <c:pt idx="557">
                  <c:v>0.99778504000000001</c:v>
                </c:pt>
                <c:pt idx="558">
                  <c:v>1.00270832</c:v>
                </c:pt>
                <c:pt idx="559">
                  <c:v>0.99778504000000001</c:v>
                </c:pt>
                <c:pt idx="560">
                  <c:v>1.0043494159999997</c:v>
                </c:pt>
                <c:pt idx="561">
                  <c:v>0.99887910400000002</c:v>
                </c:pt>
                <c:pt idx="562">
                  <c:v>1.00270832</c:v>
                </c:pt>
                <c:pt idx="563">
                  <c:v>0.99833207200000007</c:v>
                </c:pt>
                <c:pt idx="564">
                  <c:v>0.99669097600000012</c:v>
                </c:pt>
                <c:pt idx="565">
                  <c:v>0.99669097600000012</c:v>
                </c:pt>
                <c:pt idx="566">
                  <c:v>0.99997316799999991</c:v>
                </c:pt>
                <c:pt idx="567">
                  <c:v>1.0021612879999995</c:v>
                </c:pt>
                <c:pt idx="568">
                  <c:v>0.99997316799999991</c:v>
                </c:pt>
                <c:pt idx="569">
                  <c:v>0.99887910400000002</c:v>
                </c:pt>
                <c:pt idx="570">
                  <c:v>1.001067224</c:v>
                </c:pt>
                <c:pt idx="571">
                  <c:v>0.99778504000000001</c:v>
                </c:pt>
                <c:pt idx="572">
                  <c:v>1.0016142559999994</c:v>
                </c:pt>
                <c:pt idx="573">
                  <c:v>0.99833207200000007</c:v>
                </c:pt>
                <c:pt idx="574">
                  <c:v>1.0048964479999998</c:v>
                </c:pt>
                <c:pt idx="575">
                  <c:v>1.0016142559999994</c:v>
                </c:pt>
                <c:pt idx="576">
                  <c:v>1.0043494159999997</c:v>
                </c:pt>
                <c:pt idx="577">
                  <c:v>1.0032553519999998</c:v>
                </c:pt>
                <c:pt idx="578">
                  <c:v>1.00270832</c:v>
                </c:pt>
                <c:pt idx="579">
                  <c:v>1.0005201999999997</c:v>
                </c:pt>
                <c:pt idx="580">
                  <c:v>1.0021612879999995</c:v>
                </c:pt>
                <c:pt idx="581">
                  <c:v>1.001067224</c:v>
                </c:pt>
                <c:pt idx="582">
                  <c:v>1.0032553519999998</c:v>
                </c:pt>
                <c:pt idx="583">
                  <c:v>0.99887910400000002</c:v>
                </c:pt>
                <c:pt idx="584">
                  <c:v>1.001067224</c:v>
                </c:pt>
                <c:pt idx="585">
                  <c:v>1.0048964479999998</c:v>
                </c:pt>
                <c:pt idx="586">
                  <c:v>0.99887910400000002</c:v>
                </c:pt>
                <c:pt idx="587">
                  <c:v>1.0043494159999997</c:v>
                </c:pt>
                <c:pt idx="588">
                  <c:v>1.0032553519999998</c:v>
                </c:pt>
                <c:pt idx="589">
                  <c:v>1.0043494159999997</c:v>
                </c:pt>
                <c:pt idx="590">
                  <c:v>0.99723800800000006</c:v>
                </c:pt>
                <c:pt idx="591">
                  <c:v>1.0005201999999997</c:v>
                </c:pt>
                <c:pt idx="592">
                  <c:v>1.0032553519999998</c:v>
                </c:pt>
                <c:pt idx="593">
                  <c:v>1.0016142559999994</c:v>
                </c:pt>
                <c:pt idx="594">
                  <c:v>1.0005201999999997</c:v>
                </c:pt>
                <c:pt idx="595">
                  <c:v>1.0005201999999997</c:v>
                </c:pt>
                <c:pt idx="596">
                  <c:v>0.99833207200000007</c:v>
                </c:pt>
                <c:pt idx="597">
                  <c:v>0.8249231600000001</c:v>
                </c:pt>
                <c:pt idx="598">
                  <c:v>0.58532346399999979</c:v>
                </c:pt>
                <c:pt idx="599">
                  <c:v>0.4212140800000001</c:v>
                </c:pt>
                <c:pt idx="600">
                  <c:v>0.41847892000000014</c:v>
                </c:pt>
                <c:pt idx="601">
                  <c:v>0.42887252000000015</c:v>
                </c:pt>
                <c:pt idx="602">
                  <c:v>0.38346892000000016</c:v>
                </c:pt>
                <c:pt idx="603">
                  <c:v>0.33040688800000012</c:v>
                </c:pt>
                <c:pt idx="604">
                  <c:v>0.2975850080000001</c:v>
                </c:pt>
                <c:pt idx="605">
                  <c:v>0.29539688800000008</c:v>
                </c:pt>
                <c:pt idx="606">
                  <c:v>0.29484985600000002</c:v>
                </c:pt>
                <c:pt idx="607">
                  <c:v>0.30250829600000007</c:v>
                </c:pt>
                <c:pt idx="608">
                  <c:v>0.30469641600000008</c:v>
                </c:pt>
                <c:pt idx="609">
                  <c:v>0.29102064000000005</c:v>
                </c:pt>
                <c:pt idx="610">
                  <c:v>0.2975850080000001</c:v>
                </c:pt>
                <c:pt idx="611">
                  <c:v>0.28992657600000016</c:v>
                </c:pt>
                <c:pt idx="612">
                  <c:v>0.28992657600000016</c:v>
                </c:pt>
                <c:pt idx="613">
                  <c:v>0.30032016800000011</c:v>
                </c:pt>
                <c:pt idx="614">
                  <c:v>0.29266172800000001</c:v>
                </c:pt>
                <c:pt idx="615">
                  <c:v>0.28992657600000016</c:v>
                </c:pt>
                <c:pt idx="616">
                  <c:v>0.30524344800000003</c:v>
                </c:pt>
                <c:pt idx="617">
                  <c:v>0.31454298400000008</c:v>
                </c:pt>
                <c:pt idx="618">
                  <c:v>0.32220141600000002</c:v>
                </c:pt>
                <c:pt idx="619">
                  <c:v>0.28828548000000004</c:v>
                </c:pt>
                <c:pt idx="620">
                  <c:v>0.2888325120000001</c:v>
                </c:pt>
                <c:pt idx="621">
                  <c:v>0.28828548000000004</c:v>
                </c:pt>
                <c:pt idx="622">
                  <c:v>0.28719141599999998</c:v>
                </c:pt>
                <c:pt idx="623">
                  <c:v>0.2893795440000001</c:v>
                </c:pt>
                <c:pt idx="624">
                  <c:v>0.30579048000000003</c:v>
                </c:pt>
                <c:pt idx="625">
                  <c:v>0.28555032000000002</c:v>
                </c:pt>
                <c:pt idx="626">
                  <c:v>0.28445626400000007</c:v>
                </c:pt>
                <c:pt idx="627">
                  <c:v>0.29375579200000002</c:v>
                </c:pt>
                <c:pt idx="628">
                  <c:v>0.28445626400000007</c:v>
                </c:pt>
                <c:pt idx="629">
                  <c:v>0.30961969600000006</c:v>
                </c:pt>
                <c:pt idx="630">
                  <c:v>0.28281516800000006</c:v>
                </c:pt>
                <c:pt idx="631">
                  <c:v>0.28992657600000016</c:v>
                </c:pt>
                <c:pt idx="632">
                  <c:v>0.29211469600000006</c:v>
                </c:pt>
                <c:pt idx="633">
                  <c:v>0.28445626400000007</c:v>
                </c:pt>
                <c:pt idx="634">
                  <c:v>0.30414938400000002</c:v>
                </c:pt>
                <c:pt idx="635">
                  <c:v>0.28281516800000006</c:v>
                </c:pt>
                <c:pt idx="636">
                  <c:v>0.29211469600000006</c:v>
                </c:pt>
                <c:pt idx="637">
                  <c:v>0.2992261040000001</c:v>
                </c:pt>
                <c:pt idx="638">
                  <c:v>0.282268136</c:v>
                </c:pt>
                <c:pt idx="639">
                  <c:v>0.282268136</c:v>
                </c:pt>
                <c:pt idx="640">
                  <c:v>0.28281516800000006</c:v>
                </c:pt>
                <c:pt idx="641">
                  <c:v>0.281721104</c:v>
                </c:pt>
                <c:pt idx="642">
                  <c:v>0.32165438400000007</c:v>
                </c:pt>
                <c:pt idx="643">
                  <c:v>0.28062704000000005</c:v>
                </c:pt>
                <c:pt idx="644">
                  <c:v>0.282268136</c:v>
                </c:pt>
                <c:pt idx="645">
                  <c:v>0.29102064000000005</c:v>
                </c:pt>
                <c:pt idx="646">
                  <c:v>0.28445626400000007</c:v>
                </c:pt>
                <c:pt idx="647">
                  <c:v>0.32985985600000006</c:v>
                </c:pt>
                <c:pt idx="648">
                  <c:v>0.28117407200000005</c:v>
                </c:pt>
                <c:pt idx="649">
                  <c:v>0.2795329760000001</c:v>
                </c:pt>
                <c:pt idx="650">
                  <c:v>0.27898595200000004</c:v>
                </c:pt>
                <c:pt idx="651">
                  <c:v>0.2795329760000001</c:v>
                </c:pt>
                <c:pt idx="652">
                  <c:v>0.32384251200000014</c:v>
                </c:pt>
                <c:pt idx="653">
                  <c:v>0.27789188800000003</c:v>
                </c:pt>
                <c:pt idx="654">
                  <c:v>0.27734485600000003</c:v>
                </c:pt>
                <c:pt idx="655">
                  <c:v>0.28062704000000005</c:v>
                </c:pt>
                <c:pt idx="656">
                  <c:v>0.27789188800000003</c:v>
                </c:pt>
                <c:pt idx="657">
                  <c:v>0.31837220000000016</c:v>
                </c:pt>
                <c:pt idx="658">
                  <c:v>0.27734485600000003</c:v>
                </c:pt>
                <c:pt idx="659">
                  <c:v>0.27625079200000002</c:v>
                </c:pt>
                <c:pt idx="660">
                  <c:v>0.28773844799999998</c:v>
                </c:pt>
                <c:pt idx="661">
                  <c:v>0.28664438400000009</c:v>
                </c:pt>
                <c:pt idx="662">
                  <c:v>0.27789188800000003</c:v>
                </c:pt>
                <c:pt idx="663">
                  <c:v>0.27734485600000003</c:v>
                </c:pt>
                <c:pt idx="664">
                  <c:v>0.27515672800000002</c:v>
                </c:pt>
                <c:pt idx="665">
                  <c:v>0.2888325120000001</c:v>
                </c:pt>
                <c:pt idx="666">
                  <c:v>0.27679782399999997</c:v>
                </c:pt>
                <c:pt idx="667">
                  <c:v>0.27570375999999996</c:v>
                </c:pt>
                <c:pt idx="668">
                  <c:v>0.27515672800000002</c:v>
                </c:pt>
                <c:pt idx="669">
                  <c:v>0.27625079200000002</c:v>
                </c:pt>
                <c:pt idx="670">
                  <c:v>0.28336220000000006</c:v>
                </c:pt>
                <c:pt idx="671">
                  <c:v>0.27460969600000001</c:v>
                </c:pt>
                <c:pt idx="672">
                  <c:v>0.27460969600000001</c:v>
                </c:pt>
                <c:pt idx="673">
                  <c:v>0.27570375999999996</c:v>
                </c:pt>
                <c:pt idx="674">
                  <c:v>0.27351563200000001</c:v>
                </c:pt>
                <c:pt idx="675">
                  <c:v>0.27734485600000003</c:v>
                </c:pt>
                <c:pt idx="676">
                  <c:v>0.27843892000000003</c:v>
                </c:pt>
                <c:pt idx="677">
                  <c:v>0.27734485600000003</c:v>
                </c:pt>
                <c:pt idx="678">
                  <c:v>0.29594392000000003</c:v>
                </c:pt>
                <c:pt idx="679">
                  <c:v>0.27406266400000007</c:v>
                </c:pt>
                <c:pt idx="680">
                  <c:v>0.27296860800000006</c:v>
                </c:pt>
                <c:pt idx="681">
                  <c:v>0.27296860800000006</c:v>
                </c:pt>
                <c:pt idx="682">
                  <c:v>0.27296860800000006</c:v>
                </c:pt>
                <c:pt idx="683">
                  <c:v>0.30305532800000001</c:v>
                </c:pt>
                <c:pt idx="684">
                  <c:v>0.2707804800000001</c:v>
                </c:pt>
                <c:pt idx="685">
                  <c:v>0.2713275120000001</c:v>
                </c:pt>
                <c:pt idx="686">
                  <c:v>0.27406266400000007</c:v>
                </c:pt>
                <c:pt idx="687">
                  <c:v>0.27023344799999999</c:v>
                </c:pt>
                <c:pt idx="688">
                  <c:v>0.2707804800000001</c:v>
                </c:pt>
                <c:pt idx="689">
                  <c:v>0.27351563200000001</c:v>
                </c:pt>
                <c:pt idx="690">
                  <c:v>0.28828548000000004</c:v>
                </c:pt>
                <c:pt idx="691">
                  <c:v>0.281721104</c:v>
                </c:pt>
                <c:pt idx="692">
                  <c:v>0.26913938399999998</c:v>
                </c:pt>
                <c:pt idx="693">
                  <c:v>0.27023344799999999</c:v>
                </c:pt>
                <c:pt idx="694">
                  <c:v>0.2713275120000001</c:v>
                </c:pt>
                <c:pt idx="695">
                  <c:v>0.27679782399999997</c:v>
                </c:pt>
                <c:pt idx="696">
                  <c:v>0.31344892000000008</c:v>
                </c:pt>
                <c:pt idx="697">
                  <c:v>0.27023344799999999</c:v>
                </c:pt>
                <c:pt idx="698">
                  <c:v>0.26804532000000003</c:v>
                </c:pt>
                <c:pt idx="699">
                  <c:v>0.27296860800000006</c:v>
                </c:pt>
                <c:pt idx="700">
                  <c:v>0.27023344799999999</c:v>
                </c:pt>
                <c:pt idx="701">
                  <c:v>0.282268136</c:v>
                </c:pt>
                <c:pt idx="702">
                  <c:v>0.26968641600000004</c:v>
                </c:pt>
                <c:pt idx="703">
                  <c:v>0.26749828800000008</c:v>
                </c:pt>
                <c:pt idx="704">
                  <c:v>0.27570375999999996</c:v>
                </c:pt>
                <c:pt idx="705">
                  <c:v>0.2800800080000001</c:v>
                </c:pt>
                <c:pt idx="706">
                  <c:v>0.27515672800000002</c:v>
                </c:pt>
                <c:pt idx="707">
                  <c:v>0.26859235199999998</c:v>
                </c:pt>
                <c:pt idx="708">
                  <c:v>0.26695126400000002</c:v>
                </c:pt>
                <c:pt idx="709">
                  <c:v>0.2992261040000001</c:v>
                </c:pt>
                <c:pt idx="710">
                  <c:v>0.26749828800000008</c:v>
                </c:pt>
                <c:pt idx="711">
                  <c:v>0.2713275120000001</c:v>
                </c:pt>
                <c:pt idx="712">
                  <c:v>0.26804532000000003</c:v>
                </c:pt>
                <c:pt idx="713">
                  <c:v>0.26585720000000002</c:v>
                </c:pt>
                <c:pt idx="714">
                  <c:v>0.27351563200000001</c:v>
                </c:pt>
                <c:pt idx="715">
                  <c:v>0.26749828800000008</c:v>
                </c:pt>
                <c:pt idx="716">
                  <c:v>0.26531016800000007</c:v>
                </c:pt>
                <c:pt idx="717">
                  <c:v>0.26640423200000002</c:v>
                </c:pt>
                <c:pt idx="718">
                  <c:v>0.26585720000000002</c:v>
                </c:pt>
                <c:pt idx="719">
                  <c:v>0.26695126400000002</c:v>
                </c:pt>
                <c:pt idx="720">
                  <c:v>0.28062704000000005</c:v>
                </c:pt>
                <c:pt idx="721">
                  <c:v>0.26640423200000002</c:v>
                </c:pt>
                <c:pt idx="722">
                  <c:v>0.27734485600000003</c:v>
                </c:pt>
                <c:pt idx="723">
                  <c:v>0.26531016800000007</c:v>
                </c:pt>
                <c:pt idx="724">
                  <c:v>0.26531016800000007</c:v>
                </c:pt>
                <c:pt idx="725">
                  <c:v>0.26749828800000008</c:v>
                </c:pt>
                <c:pt idx="726">
                  <c:v>0.26585720000000002</c:v>
                </c:pt>
                <c:pt idx="727">
                  <c:v>0.26749828800000008</c:v>
                </c:pt>
                <c:pt idx="728">
                  <c:v>0.26640423200000002</c:v>
                </c:pt>
                <c:pt idx="729">
                  <c:v>0.26531016800000007</c:v>
                </c:pt>
                <c:pt idx="730">
                  <c:v>0.26640423200000002</c:v>
                </c:pt>
                <c:pt idx="731">
                  <c:v>0.26202797600000011</c:v>
                </c:pt>
                <c:pt idx="732">
                  <c:v>0.2713275120000001</c:v>
                </c:pt>
                <c:pt idx="733">
                  <c:v>0.26476313599999995</c:v>
                </c:pt>
                <c:pt idx="734">
                  <c:v>0.28062704000000005</c:v>
                </c:pt>
                <c:pt idx="735">
                  <c:v>0.29649095200000003</c:v>
                </c:pt>
                <c:pt idx="736">
                  <c:v>0.26421610400000001</c:v>
                </c:pt>
                <c:pt idx="737">
                  <c:v>0.262575008</c:v>
                </c:pt>
                <c:pt idx="738">
                  <c:v>0.262575008</c:v>
                </c:pt>
                <c:pt idx="739">
                  <c:v>0.28664438400000009</c:v>
                </c:pt>
                <c:pt idx="740">
                  <c:v>0.27242157600000005</c:v>
                </c:pt>
                <c:pt idx="741">
                  <c:v>0.26804532000000003</c:v>
                </c:pt>
                <c:pt idx="742">
                  <c:v>0.262575008</c:v>
                </c:pt>
                <c:pt idx="743">
                  <c:v>0.26312204</c:v>
                </c:pt>
                <c:pt idx="744">
                  <c:v>0.2614809440000001</c:v>
                </c:pt>
                <c:pt idx="745">
                  <c:v>0.26968641600000004</c:v>
                </c:pt>
                <c:pt idx="746">
                  <c:v>0.26202797600000011</c:v>
                </c:pt>
                <c:pt idx="747">
                  <c:v>0.262575008</c:v>
                </c:pt>
                <c:pt idx="748">
                  <c:v>0.26476313599999995</c:v>
                </c:pt>
                <c:pt idx="749">
                  <c:v>0.2893795440000001</c:v>
                </c:pt>
                <c:pt idx="750">
                  <c:v>0.26968641600000004</c:v>
                </c:pt>
                <c:pt idx="751">
                  <c:v>0.26202797600000011</c:v>
                </c:pt>
                <c:pt idx="752">
                  <c:v>0.263669072</c:v>
                </c:pt>
                <c:pt idx="753">
                  <c:v>0.26421610400000001</c:v>
                </c:pt>
                <c:pt idx="754">
                  <c:v>0.27296860800000006</c:v>
                </c:pt>
                <c:pt idx="755">
                  <c:v>0.25983985599999998</c:v>
                </c:pt>
                <c:pt idx="756">
                  <c:v>0.26093392000000004</c:v>
                </c:pt>
                <c:pt idx="757">
                  <c:v>0.26202797600000011</c:v>
                </c:pt>
                <c:pt idx="758">
                  <c:v>0.26640423200000002</c:v>
                </c:pt>
                <c:pt idx="759">
                  <c:v>0.2614809440000001</c:v>
                </c:pt>
                <c:pt idx="760">
                  <c:v>0.26093392000000004</c:v>
                </c:pt>
                <c:pt idx="761">
                  <c:v>0.26093392000000004</c:v>
                </c:pt>
                <c:pt idx="762">
                  <c:v>0.27296860800000006</c:v>
                </c:pt>
                <c:pt idx="763">
                  <c:v>0.25929282399999998</c:v>
                </c:pt>
                <c:pt idx="764">
                  <c:v>0.28117407200000005</c:v>
                </c:pt>
                <c:pt idx="765">
                  <c:v>0.25929282399999998</c:v>
                </c:pt>
                <c:pt idx="766">
                  <c:v>0.26476313599999995</c:v>
                </c:pt>
                <c:pt idx="767">
                  <c:v>0.26093392000000004</c:v>
                </c:pt>
                <c:pt idx="768">
                  <c:v>0.2614809440000001</c:v>
                </c:pt>
                <c:pt idx="769">
                  <c:v>0.27023344799999999</c:v>
                </c:pt>
                <c:pt idx="770">
                  <c:v>0.25983985599999998</c:v>
                </c:pt>
                <c:pt idx="771">
                  <c:v>0.26804532000000003</c:v>
                </c:pt>
                <c:pt idx="772">
                  <c:v>0.26038688800000009</c:v>
                </c:pt>
                <c:pt idx="773">
                  <c:v>0.26093392000000004</c:v>
                </c:pt>
                <c:pt idx="774">
                  <c:v>0.26038688800000009</c:v>
                </c:pt>
                <c:pt idx="775">
                  <c:v>0.25819875999999997</c:v>
                </c:pt>
                <c:pt idx="776">
                  <c:v>0.25710469600000002</c:v>
                </c:pt>
                <c:pt idx="777">
                  <c:v>0.25819875999999997</c:v>
                </c:pt>
                <c:pt idx="778">
                  <c:v>0.26913938399999998</c:v>
                </c:pt>
                <c:pt idx="779">
                  <c:v>0.263669072</c:v>
                </c:pt>
                <c:pt idx="780">
                  <c:v>0.25710469600000002</c:v>
                </c:pt>
                <c:pt idx="781">
                  <c:v>0.27187454400000005</c:v>
                </c:pt>
                <c:pt idx="782">
                  <c:v>0.25710469600000002</c:v>
                </c:pt>
                <c:pt idx="783">
                  <c:v>0.28281516800000006</c:v>
                </c:pt>
                <c:pt idx="784">
                  <c:v>0.26531016800000007</c:v>
                </c:pt>
                <c:pt idx="785">
                  <c:v>0.25874579199999997</c:v>
                </c:pt>
                <c:pt idx="786">
                  <c:v>0.25765172799999997</c:v>
                </c:pt>
                <c:pt idx="787">
                  <c:v>0.25655766400000002</c:v>
                </c:pt>
                <c:pt idx="788">
                  <c:v>0.26640423200000002</c:v>
                </c:pt>
                <c:pt idx="789">
                  <c:v>0.26640423200000002</c:v>
                </c:pt>
                <c:pt idx="790">
                  <c:v>0.25546360000000001</c:v>
                </c:pt>
                <c:pt idx="791">
                  <c:v>0.25655766400000002</c:v>
                </c:pt>
                <c:pt idx="792">
                  <c:v>0.25819875999999997</c:v>
                </c:pt>
                <c:pt idx="793">
                  <c:v>0.26038688800000009</c:v>
                </c:pt>
                <c:pt idx="794">
                  <c:v>0.26421610400000001</c:v>
                </c:pt>
                <c:pt idx="795">
                  <c:v>0.25655766400000002</c:v>
                </c:pt>
                <c:pt idx="796">
                  <c:v>0.25655766400000002</c:v>
                </c:pt>
                <c:pt idx="797">
                  <c:v>0.28336220000000006</c:v>
                </c:pt>
                <c:pt idx="798">
                  <c:v>0.26640423200000002</c:v>
                </c:pt>
                <c:pt idx="799">
                  <c:v>0.25655766400000002</c:v>
                </c:pt>
                <c:pt idx="800">
                  <c:v>0.25601063200000002</c:v>
                </c:pt>
                <c:pt idx="801">
                  <c:v>0.25710469600000002</c:v>
                </c:pt>
                <c:pt idx="802">
                  <c:v>0.26804532000000003</c:v>
                </c:pt>
                <c:pt idx="803">
                  <c:v>0.25983985599999998</c:v>
                </c:pt>
                <c:pt idx="804">
                  <c:v>0.25491657600000006</c:v>
                </c:pt>
                <c:pt idx="805">
                  <c:v>0.25601063200000002</c:v>
                </c:pt>
                <c:pt idx="806">
                  <c:v>0.26421610400000001</c:v>
                </c:pt>
                <c:pt idx="807">
                  <c:v>0.26202797600000011</c:v>
                </c:pt>
                <c:pt idx="808">
                  <c:v>0.25546360000000001</c:v>
                </c:pt>
                <c:pt idx="809">
                  <c:v>0.25546360000000001</c:v>
                </c:pt>
                <c:pt idx="810">
                  <c:v>0.25655766400000002</c:v>
                </c:pt>
                <c:pt idx="811">
                  <c:v>0.25218141600000005</c:v>
                </c:pt>
                <c:pt idx="812">
                  <c:v>0.31344892000000008</c:v>
                </c:pt>
                <c:pt idx="813">
                  <c:v>0.26038688800000009</c:v>
                </c:pt>
                <c:pt idx="814">
                  <c:v>0.25491657600000006</c:v>
                </c:pt>
                <c:pt idx="815">
                  <c:v>0.263669072</c:v>
                </c:pt>
                <c:pt idx="816">
                  <c:v>0.25491657600000006</c:v>
                </c:pt>
                <c:pt idx="817">
                  <c:v>0.25765172799999997</c:v>
                </c:pt>
                <c:pt idx="818">
                  <c:v>0.25327548</c:v>
                </c:pt>
                <c:pt idx="819">
                  <c:v>0.254369544</c:v>
                </c:pt>
                <c:pt idx="820">
                  <c:v>0.26312204</c:v>
                </c:pt>
                <c:pt idx="821">
                  <c:v>0.25601063200000002</c:v>
                </c:pt>
                <c:pt idx="822">
                  <c:v>0.25710469600000002</c:v>
                </c:pt>
                <c:pt idx="823">
                  <c:v>0.25382251200000006</c:v>
                </c:pt>
                <c:pt idx="824">
                  <c:v>0.25382251200000006</c:v>
                </c:pt>
                <c:pt idx="825">
                  <c:v>0.262575008</c:v>
                </c:pt>
                <c:pt idx="826">
                  <c:v>0.25163438400000004</c:v>
                </c:pt>
                <c:pt idx="827">
                  <c:v>0.28773844799999998</c:v>
                </c:pt>
                <c:pt idx="828">
                  <c:v>0.25765172799999997</c:v>
                </c:pt>
                <c:pt idx="829">
                  <c:v>0.25382251200000006</c:v>
                </c:pt>
                <c:pt idx="830">
                  <c:v>0.25108735200000004</c:v>
                </c:pt>
                <c:pt idx="831">
                  <c:v>0.25382251200000006</c:v>
                </c:pt>
                <c:pt idx="832">
                  <c:v>0.26312204</c:v>
                </c:pt>
                <c:pt idx="833">
                  <c:v>0.25327548</c:v>
                </c:pt>
                <c:pt idx="834">
                  <c:v>0.254369544</c:v>
                </c:pt>
                <c:pt idx="835">
                  <c:v>0.25327548</c:v>
                </c:pt>
                <c:pt idx="836">
                  <c:v>0.25327548</c:v>
                </c:pt>
                <c:pt idx="837">
                  <c:v>0.25327548</c:v>
                </c:pt>
                <c:pt idx="838">
                  <c:v>0.26312204</c:v>
                </c:pt>
                <c:pt idx="839">
                  <c:v>0.25327548</c:v>
                </c:pt>
                <c:pt idx="840">
                  <c:v>0.25108735200000004</c:v>
                </c:pt>
                <c:pt idx="841">
                  <c:v>0.254369544</c:v>
                </c:pt>
                <c:pt idx="842">
                  <c:v>0.263669072</c:v>
                </c:pt>
                <c:pt idx="843">
                  <c:v>0.27734485600000003</c:v>
                </c:pt>
                <c:pt idx="844">
                  <c:v>0.25108735200000004</c:v>
                </c:pt>
                <c:pt idx="845">
                  <c:v>0.25272844800000005</c:v>
                </c:pt>
                <c:pt idx="846">
                  <c:v>0.263669072</c:v>
                </c:pt>
                <c:pt idx="847">
                  <c:v>0.25272844800000005</c:v>
                </c:pt>
                <c:pt idx="848">
                  <c:v>0.27242157600000005</c:v>
                </c:pt>
                <c:pt idx="849">
                  <c:v>0.25327548</c:v>
                </c:pt>
                <c:pt idx="850">
                  <c:v>0.25108735200000004</c:v>
                </c:pt>
                <c:pt idx="851">
                  <c:v>0.25163438400000004</c:v>
                </c:pt>
                <c:pt idx="852">
                  <c:v>0.25108735200000004</c:v>
                </c:pt>
                <c:pt idx="853">
                  <c:v>0.25491657600000006</c:v>
                </c:pt>
                <c:pt idx="854">
                  <c:v>0.25108735200000004</c:v>
                </c:pt>
                <c:pt idx="855">
                  <c:v>0.25163438400000004</c:v>
                </c:pt>
                <c:pt idx="856">
                  <c:v>0.26640423200000002</c:v>
                </c:pt>
                <c:pt idx="857">
                  <c:v>0.25163438400000004</c:v>
                </c:pt>
                <c:pt idx="858">
                  <c:v>0.254369544</c:v>
                </c:pt>
                <c:pt idx="859">
                  <c:v>0.25218141600000005</c:v>
                </c:pt>
                <c:pt idx="860">
                  <c:v>0.25108735200000004</c:v>
                </c:pt>
                <c:pt idx="861">
                  <c:v>0.2800800080000001</c:v>
                </c:pt>
                <c:pt idx="862">
                  <c:v>0.25108735200000004</c:v>
                </c:pt>
                <c:pt idx="863">
                  <c:v>0.25108735200000004</c:v>
                </c:pt>
                <c:pt idx="864">
                  <c:v>0.25327548</c:v>
                </c:pt>
                <c:pt idx="865">
                  <c:v>0.24999328800000006</c:v>
                </c:pt>
                <c:pt idx="866">
                  <c:v>0.28281516800000006</c:v>
                </c:pt>
                <c:pt idx="867">
                  <c:v>0.25054031999999998</c:v>
                </c:pt>
                <c:pt idx="868">
                  <c:v>0.25054031999999998</c:v>
                </c:pt>
                <c:pt idx="869">
                  <c:v>0.25108735200000004</c:v>
                </c:pt>
                <c:pt idx="870">
                  <c:v>0.25108735200000004</c:v>
                </c:pt>
                <c:pt idx="871">
                  <c:v>0.29375579200000002</c:v>
                </c:pt>
                <c:pt idx="872">
                  <c:v>0.25163438400000004</c:v>
                </c:pt>
                <c:pt idx="873">
                  <c:v>0.25054031999999998</c:v>
                </c:pt>
                <c:pt idx="874">
                  <c:v>0.25163438400000004</c:v>
                </c:pt>
                <c:pt idx="875">
                  <c:v>0.25054031999999998</c:v>
                </c:pt>
                <c:pt idx="876">
                  <c:v>0.262575008</c:v>
                </c:pt>
                <c:pt idx="877">
                  <c:v>0.25163438400000004</c:v>
                </c:pt>
                <c:pt idx="878">
                  <c:v>0.25054031999999998</c:v>
                </c:pt>
                <c:pt idx="879">
                  <c:v>0.26859235199999998</c:v>
                </c:pt>
                <c:pt idx="880">
                  <c:v>0.24944625600000006</c:v>
                </c:pt>
                <c:pt idx="881">
                  <c:v>0.29594392000000003</c:v>
                </c:pt>
                <c:pt idx="882">
                  <c:v>0.25054031999999998</c:v>
                </c:pt>
                <c:pt idx="883">
                  <c:v>0.25054031999999998</c:v>
                </c:pt>
                <c:pt idx="884">
                  <c:v>0.25218141600000005</c:v>
                </c:pt>
                <c:pt idx="885">
                  <c:v>0.24944625600000006</c:v>
                </c:pt>
                <c:pt idx="886">
                  <c:v>0.24999328800000006</c:v>
                </c:pt>
                <c:pt idx="887">
                  <c:v>0.25163438400000004</c:v>
                </c:pt>
                <c:pt idx="888">
                  <c:v>0.24944625600000006</c:v>
                </c:pt>
                <c:pt idx="889">
                  <c:v>0.26695126400000002</c:v>
                </c:pt>
                <c:pt idx="890">
                  <c:v>0.25601063200000002</c:v>
                </c:pt>
                <c:pt idx="891">
                  <c:v>0.24999328800000006</c:v>
                </c:pt>
                <c:pt idx="892">
                  <c:v>0.25163438400000004</c:v>
                </c:pt>
                <c:pt idx="893">
                  <c:v>0.24835220000000005</c:v>
                </c:pt>
                <c:pt idx="894">
                  <c:v>0.26093392000000004</c:v>
                </c:pt>
                <c:pt idx="895">
                  <c:v>0.24944625600000006</c:v>
                </c:pt>
                <c:pt idx="896">
                  <c:v>0.24725813600000007</c:v>
                </c:pt>
                <c:pt idx="897">
                  <c:v>0.25163438400000004</c:v>
                </c:pt>
                <c:pt idx="898">
                  <c:v>0.24999328800000006</c:v>
                </c:pt>
                <c:pt idx="899">
                  <c:v>0.24725813600000007</c:v>
                </c:pt>
                <c:pt idx="900">
                  <c:v>0.24944625600000006</c:v>
                </c:pt>
                <c:pt idx="901">
                  <c:v>0.24999328800000006</c:v>
                </c:pt>
                <c:pt idx="902">
                  <c:v>0.25655766400000002</c:v>
                </c:pt>
                <c:pt idx="903">
                  <c:v>0.24835220000000005</c:v>
                </c:pt>
                <c:pt idx="904">
                  <c:v>0.25054031999999998</c:v>
                </c:pt>
                <c:pt idx="905">
                  <c:v>0.25655766400000002</c:v>
                </c:pt>
                <c:pt idx="906">
                  <c:v>0.24944625600000006</c:v>
                </c:pt>
                <c:pt idx="907">
                  <c:v>0.25491657600000006</c:v>
                </c:pt>
                <c:pt idx="908">
                  <c:v>0.24944625600000006</c:v>
                </c:pt>
                <c:pt idx="909">
                  <c:v>0.24999328800000006</c:v>
                </c:pt>
                <c:pt idx="910">
                  <c:v>0.25382251200000006</c:v>
                </c:pt>
                <c:pt idx="911">
                  <c:v>0.24944625600000006</c:v>
                </c:pt>
                <c:pt idx="912">
                  <c:v>0.24889923200000008</c:v>
                </c:pt>
                <c:pt idx="913">
                  <c:v>0.24889923200000008</c:v>
                </c:pt>
                <c:pt idx="914">
                  <c:v>0.26312204</c:v>
                </c:pt>
                <c:pt idx="915">
                  <c:v>0.26968641600000004</c:v>
                </c:pt>
                <c:pt idx="916">
                  <c:v>0.24725813600000007</c:v>
                </c:pt>
                <c:pt idx="917">
                  <c:v>0.24835220000000005</c:v>
                </c:pt>
                <c:pt idx="918">
                  <c:v>0.24889923200000008</c:v>
                </c:pt>
                <c:pt idx="919">
                  <c:v>0.25983985599999998</c:v>
                </c:pt>
                <c:pt idx="920">
                  <c:v>0.27460969600000001</c:v>
                </c:pt>
                <c:pt idx="921">
                  <c:v>0.24725813600000007</c:v>
                </c:pt>
                <c:pt idx="922">
                  <c:v>0.24671110400000004</c:v>
                </c:pt>
                <c:pt idx="923">
                  <c:v>0.24725813600000007</c:v>
                </c:pt>
                <c:pt idx="924">
                  <c:v>0.24835220000000005</c:v>
                </c:pt>
                <c:pt idx="925">
                  <c:v>0.24835220000000005</c:v>
                </c:pt>
                <c:pt idx="926">
                  <c:v>0.24835220000000005</c:v>
                </c:pt>
                <c:pt idx="927">
                  <c:v>0.24725813600000007</c:v>
                </c:pt>
                <c:pt idx="928">
                  <c:v>0.27187454400000005</c:v>
                </c:pt>
                <c:pt idx="929">
                  <c:v>0.25327548</c:v>
                </c:pt>
                <c:pt idx="930">
                  <c:v>0.24780516800000005</c:v>
                </c:pt>
                <c:pt idx="931">
                  <c:v>0.24835220000000005</c:v>
                </c:pt>
                <c:pt idx="932">
                  <c:v>0.24561704000000004</c:v>
                </c:pt>
                <c:pt idx="933">
                  <c:v>0.27843892000000003</c:v>
                </c:pt>
                <c:pt idx="934">
                  <c:v>0.26913938399999998</c:v>
                </c:pt>
                <c:pt idx="935">
                  <c:v>0.24616407200000001</c:v>
                </c:pt>
                <c:pt idx="936">
                  <c:v>0.24944625600000006</c:v>
                </c:pt>
                <c:pt idx="937">
                  <c:v>0.24725813600000007</c:v>
                </c:pt>
                <c:pt idx="938">
                  <c:v>0.24616407200000001</c:v>
                </c:pt>
                <c:pt idx="939">
                  <c:v>0.24725813600000007</c:v>
                </c:pt>
                <c:pt idx="940">
                  <c:v>0.24671110400000004</c:v>
                </c:pt>
                <c:pt idx="941">
                  <c:v>0.254369544</c:v>
                </c:pt>
                <c:pt idx="942">
                  <c:v>0.24671110400000004</c:v>
                </c:pt>
                <c:pt idx="943">
                  <c:v>0.24671110400000004</c:v>
                </c:pt>
                <c:pt idx="944">
                  <c:v>0.25382251200000006</c:v>
                </c:pt>
                <c:pt idx="945">
                  <c:v>0.24671110400000004</c:v>
                </c:pt>
                <c:pt idx="946">
                  <c:v>0.254369544</c:v>
                </c:pt>
                <c:pt idx="947">
                  <c:v>0.24780516800000005</c:v>
                </c:pt>
                <c:pt idx="948">
                  <c:v>0.24616407200000001</c:v>
                </c:pt>
                <c:pt idx="949">
                  <c:v>0.25765172799999997</c:v>
                </c:pt>
                <c:pt idx="950">
                  <c:v>0.24561704000000004</c:v>
                </c:pt>
                <c:pt idx="951">
                  <c:v>0.24671110400000004</c:v>
                </c:pt>
                <c:pt idx="952">
                  <c:v>0.24671110400000004</c:v>
                </c:pt>
                <c:pt idx="953">
                  <c:v>0.254369544</c:v>
                </c:pt>
                <c:pt idx="954">
                  <c:v>0.24780516800000005</c:v>
                </c:pt>
                <c:pt idx="955">
                  <c:v>0.24616407200000001</c:v>
                </c:pt>
                <c:pt idx="956">
                  <c:v>0.27515672800000002</c:v>
                </c:pt>
                <c:pt idx="957">
                  <c:v>0.24835220000000005</c:v>
                </c:pt>
                <c:pt idx="958">
                  <c:v>0.26804532000000003</c:v>
                </c:pt>
                <c:pt idx="959">
                  <c:v>0.24889923200000008</c:v>
                </c:pt>
                <c:pt idx="960">
                  <c:v>0.24561704000000004</c:v>
                </c:pt>
                <c:pt idx="961">
                  <c:v>0.26421610400000001</c:v>
                </c:pt>
                <c:pt idx="962">
                  <c:v>0.24616407200000001</c:v>
                </c:pt>
                <c:pt idx="963">
                  <c:v>0.29211469600000006</c:v>
                </c:pt>
                <c:pt idx="964">
                  <c:v>0.26202797600000011</c:v>
                </c:pt>
                <c:pt idx="965">
                  <c:v>0.24616407200000001</c:v>
                </c:pt>
                <c:pt idx="966">
                  <c:v>0.24507000800000001</c:v>
                </c:pt>
                <c:pt idx="967">
                  <c:v>0.24835220000000005</c:v>
                </c:pt>
                <c:pt idx="968">
                  <c:v>0.25382251200000006</c:v>
                </c:pt>
                <c:pt idx="969">
                  <c:v>0.26202797600000011</c:v>
                </c:pt>
                <c:pt idx="970">
                  <c:v>0.24671110400000004</c:v>
                </c:pt>
                <c:pt idx="971">
                  <c:v>0.24725813600000007</c:v>
                </c:pt>
                <c:pt idx="972">
                  <c:v>0.24671110400000004</c:v>
                </c:pt>
                <c:pt idx="973">
                  <c:v>0.24725813600000007</c:v>
                </c:pt>
                <c:pt idx="974">
                  <c:v>0.25108735200000004</c:v>
                </c:pt>
                <c:pt idx="975">
                  <c:v>0.24561704000000004</c:v>
                </c:pt>
                <c:pt idx="976">
                  <c:v>0.25327548</c:v>
                </c:pt>
                <c:pt idx="977">
                  <c:v>0.24889923200000008</c:v>
                </c:pt>
                <c:pt idx="978">
                  <c:v>0.26312204</c:v>
                </c:pt>
                <c:pt idx="979">
                  <c:v>0.24561704000000004</c:v>
                </c:pt>
                <c:pt idx="980">
                  <c:v>0.24944625600000006</c:v>
                </c:pt>
                <c:pt idx="981">
                  <c:v>0.24616407200000001</c:v>
                </c:pt>
                <c:pt idx="982">
                  <c:v>0.26093392000000004</c:v>
                </c:pt>
                <c:pt idx="983">
                  <c:v>0.25218141600000005</c:v>
                </c:pt>
                <c:pt idx="984">
                  <c:v>0.244522976</c:v>
                </c:pt>
                <c:pt idx="985">
                  <c:v>0.24616407200000001</c:v>
                </c:pt>
                <c:pt idx="986">
                  <c:v>0.24561704000000004</c:v>
                </c:pt>
                <c:pt idx="987">
                  <c:v>0.25819875999999997</c:v>
                </c:pt>
                <c:pt idx="988">
                  <c:v>0.244522976</c:v>
                </c:pt>
                <c:pt idx="989">
                  <c:v>0.24561704000000004</c:v>
                </c:pt>
                <c:pt idx="990">
                  <c:v>0.24671110400000004</c:v>
                </c:pt>
                <c:pt idx="991">
                  <c:v>0.24561704000000004</c:v>
                </c:pt>
                <c:pt idx="992">
                  <c:v>0.24671110400000004</c:v>
                </c:pt>
                <c:pt idx="993">
                  <c:v>0.25491657600000006</c:v>
                </c:pt>
                <c:pt idx="994">
                  <c:v>0.24397594400000003</c:v>
                </c:pt>
                <c:pt idx="995">
                  <c:v>0.24999328800000006</c:v>
                </c:pt>
                <c:pt idx="996">
                  <c:v>0.24507000800000001</c:v>
                </c:pt>
                <c:pt idx="997">
                  <c:v>0.25819875999999997</c:v>
                </c:pt>
                <c:pt idx="998">
                  <c:v>0.24671110400000004</c:v>
                </c:pt>
                <c:pt idx="999">
                  <c:v>0.244522976</c:v>
                </c:pt>
                <c:pt idx="1000">
                  <c:v>0.24835220000000005</c:v>
                </c:pt>
                <c:pt idx="1001">
                  <c:v>0.24507000800000001</c:v>
                </c:pt>
                <c:pt idx="1002">
                  <c:v>0.24944625600000006</c:v>
                </c:pt>
                <c:pt idx="1003">
                  <c:v>0.24561704000000004</c:v>
                </c:pt>
                <c:pt idx="1004">
                  <c:v>0.24561704000000004</c:v>
                </c:pt>
                <c:pt idx="1005">
                  <c:v>0.24780516800000005</c:v>
                </c:pt>
                <c:pt idx="1006">
                  <c:v>0.24397594400000003</c:v>
                </c:pt>
                <c:pt idx="1007">
                  <c:v>0.27679782399999997</c:v>
                </c:pt>
                <c:pt idx="1008">
                  <c:v>0.24561704000000004</c:v>
                </c:pt>
                <c:pt idx="1009">
                  <c:v>0.244522976</c:v>
                </c:pt>
                <c:pt idx="1010">
                  <c:v>0.24671110400000004</c:v>
                </c:pt>
                <c:pt idx="1011">
                  <c:v>0.24616407200000001</c:v>
                </c:pt>
                <c:pt idx="1012">
                  <c:v>0.27460969600000001</c:v>
                </c:pt>
                <c:pt idx="1013">
                  <c:v>0.25546360000000001</c:v>
                </c:pt>
                <c:pt idx="1014">
                  <c:v>0.24397594400000003</c:v>
                </c:pt>
                <c:pt idx="1015">
                  <c:v>0.244522976</c:v>
                </c:pt>
                <c:pt idx="1016">
                  <c:v>0.244522976</c:v>
                </c:pt>
                <c:pt idx="1017">
                  <c:v>0.24397594400000003</c:v>
                </c:pt>
                <c:pt idx="1018">
                  <c:v>0.26585720000000002</c:v>
                </c:pt>
                <c:pt idx="1019">
                  <c:v>0.24288188799999999</c:v>
                </c:pt>
                <c:pt idx="1020">
                  <c:v>0.24397594400000003</c:v>
                </c:pt>
                <c:pt idx="1021">
                  <c:v>0.24561704000000004</c:v>
                </c:pt>
                <c:pt idx="1022">
                  <c:v>0.244522976</c:v>
                </c:pt>
                <c:pt idx="1023">
                  <c:v>0.24342891200000003</c:v>
                </c:pt>
                <c:pt idx="1024">
                  <c:v>0.24507000800000001</c:v>
                </c:pt>
                <c:pt idx="1025">
                  <c:v>0.24397594400000003</c:v>
                </c:pt>
                <c:pt idx="1026">
                  <c:v>0.24889923200000008</c:v>
                </c:pt>
                <c:pt idx="1027">
                  <c:v>0.24999328800000006</c:v>
                </c:pt>
                <c:pt idx="1028">
                  <c:v>0.24342891200000003</c:v>
                </c:pt>
                <c:pt idx="1029">
                  <c:v>0.24397594400000003</c:v>
                </c:pt>
                <c:pt idx="1030">
                  <c:v>0.24397594400000003</c:v>
                </c:pt>
                <c:pt idx="1031">
                  <c:v>0.26476313599999995</c:v>
                </c:pt>
                <c:pt idx="1032">
                  <c:v>0.24561704000000004</c:v>
                </c:pt>
                <c:pt idx="1033">
                  <c:v>0.24397594400000003</c:v>
                </c:pt>
                <c:pt idx="1034">
                  <c:v>0.24507000800000001</c:v>
                </c:pt>
                <c:pt idx="1035">
                  <c:v>0.244522976</c:v>
                </c:pt>
                <c:pt idx="1036">
                  <c:v>0.29484985600000002</c:v>
                </c:pt>
                <c:pt idx="1037">
                  <c:v>0.244522976</c:v>
                </c:pt>
                <c:pt idx="1038">
                  <c:v>0.244522976</c:v>
                </c:pt>
                <c:pt idx="1039">
                  <c:v>0.24671110400000004</c:v>
                </c:pt>
                <c:pt idx="1040">
                  <c:v>0.24397594400000003</c:v>
                </c:pt>
                <c:pt idx="1041">
                  <c:v>0.24671110400000004</c:v>
                </c:pt>
                <c:pt idx="1042">
                  <c:v>0.244522976</c:v>
                </c:pt>
                <c:pt idx="1043">
                  <c:v>0.24397594400000003</c:v>
                </c:pt>
                <c:pt idx="1044">
                  <c:v>0.26093392000000004</c:v>
                </c:pt>
                <c:pt idx="1045">
                  <c:v>0.24233485600000004</c:v>
                </c:pt>
                <c:pt idx="1046">
                  <c:v>0.244522976</c:v>
                </c:pt>
                <c:pt idx="1047">
                  <c:v>0.24397594400000003</c:v>
                </c:pt>
                <c:pt idx="1048">
                  <c:v>0.24233485600000004</c:v>
                </c:pt>
                <c:pt idx="1049">
                  <c:v>0.25929282399999998</c:v>
                </c:pt>
                <c:pt idx="1050">
                  <c:v>0.24178782400000001</c:v>
                </c:pt>
                <c:pt idx="1051">
                  <c:v>0.2713275120000001</c:v>
                </c:pt>
                <c:pt idx="1052">
                  <c:v>0.244522976</c:v>
                </c:pt>
                <c:pt idx="1053">
                  <c:v>0.24124079200000004</c:v>
                </c:pt>
                <c:pt idx="1054">
                  <c:v>0.24288188799999999</c:v>
                </c:pt>
                <c:pt idx="1055">
                  <c:v>0.24397594400000003</c:v>
                </c:pt>
                <c:pt idx="1056">
                  <c:v>0.24944625600000006</c:v>
                </c:pt>
                <c:pt idx="1057">
                  <c:v>0.244522976</c:v>
                </c:pt>
                <c:pt idx="1058">
                  <c:v>0.244522976</c:v>
                </c:pt>
                <c:pt idx="1059">
                  <c:v>0.24397594400000003</c:v>
                </c:pt>
                <c:pt idx="1060">
                  <c:v>0.24233485600000004</c:v>
                </c:pt>
                <c:pt idx="1061">
                  <c:v>0.24671110400000004</c:v>
                </c:pt>
                <c:pt idx="1062">
                  <c:v>0.26531016800000007</c:v>
                </c:pt>
                <c:pt idx="1063">
                  <c:v>0.24342891200000003</c:v>
                </c:pt>
                <c:pt idx="1064">
                  <c:v>0.24124079200000004</c:v>
                </c:pt>
                <c:pt idx="1065">
                  <c:v>0.27296860800000006</c:v>
                </c:pt>
                <c:pt idx="1066">
                  <c:v>0.24397594400000003</c:v>
                </c:pt>
                <c:pt idx="1067">
                  <c:v>0.25874579199999997</c:v>
                </c:pt>
                <c:pt idx="1068">
                  <c:v>0.24124079200000004</c:v>
                </c:pt>
                <c:pt idx="1069">
                  <c:v>0.240146728</c:v>
                </c:pt>
                <c:pt idx="1070">
                  <c:v>0.26531016800000007</c:v>
                </c:pt>
                <c:pt idx="1071">
                  <c:v>0.24069376000000001</c:v>
                </c:pt>
                <c:pt idx="1072">
                  <c:v>0.24178782400000001</c:v>
                </c:pt>
                <c:pt idx="1073">
                  <c:v>0.24178782400000001</c:v>
                </c:pt>
                <c:pt idx="1074">
                  <c:v>0.24397594400000003</c:v>
                </c:pt>
                <c:pt idx="1075">
                  <c:v>0.28828548000000004</c:v>
                </c:pt>
                <c:pt idx="1076">
                  <c:v>0.24233485600000004</c:v>
                </c:pt>
                <c:pt idx="1077">
                  <c:v>0.24124079200000004</c:v>
                </c:pt>
                <c:pt idx="1078">
                  <c:v>0.24124079200000004</c:v>
                </c:pt>
                <c:pt idx="1079">
                  <c:v>0.24178782400000001</c:v>
                </c:pt>
                <c:pt idx="1080">
                  <c:v>0.28555032000000002</c:v>
                </c:pt>
                <c:pt idx="1081">
                  <c:v>0.24288188799999999</c:v>
                </c:pt>
                <c:pt idx="1082">
                  <c:v>0.24288188799999999</c:v>
                </c:pt>
                <c:pt idx="1083">
                  <c:v>0.24507000800000001</c:v>
                </c:pt>
                <c:pt idx="1084">
                  <c:v>0.24233485600000004</c:v>
                </c:pt>
                <c:pt idx="1085">
                  <c:v>0.25710469600000002</c:v>
                </c:pt>
                <c:pt idx="1086">
                  <c:v>0.24342891200000003</c:v>
                </c:pt>
                <c:pt idx="1087">
                  <c:v>0.24178782400000001</c:v>
                </c:pt>
                <c:pt idx="1088">
                  <c:v>0.24944625600000006</c:v>
                </c:pt>
                <c:pt idx="1089">
                  <c:v>0.24288188799999999</c:v>
                </c:pt>
                <c:pt idx="1090">
                  <c:v>0.24288188799999999</c:v>
                </c:pt>
                <c:pt idx="1091">
                  <c:v>0.24397594400000003</c:v>
                </c:pt>
                <c:pt idx="1092">
                  <c:v>0.23959969600000003</c:v>
                </c:pt>
                <c:pt idx="1093">
                  <c:v>0.25546360000000001</c:v>
                </c:pt>
                <c:pt idx="1094">
                  <c:v>0.24288188799999999</c:v>
                </c:pt>
                <c:pt idx="1095">
                  <c:v>0.27406266400000007</c:v>
                </c:pt>
                <c:pt idx="1096">
                  <c:v>0.24342891200000003</c:v>
                </c:pt>
                <c:pt idx="1097">
                  <c:v>0.24124079200000004</c:v>
                </c:pt>
                <c:pt idx="1098">
                  <c:v>0.25272844800000005</c:v>
                </c:pt>
                <c:pt idx="1099">
                  <c:v>0.24835220000000005</c:v>
                </c:pt>
                <c:pt idx="1100">
                  <c:v>0.24124079200000004</c:v>
                </c:pt>
                <c:pt idx="1101">
                  <c:v>0.25108735200000004</c:v>
                </c:pt>
                <c:pt idx="1102">
                  <c:v>0.240146728</c:v>
                </c:pt>
                <c:pt idx="1103">
                  <c:v>0.24233485600000004</c:v>
                </c:pt>
                <c:pt idx="1104">
                  <c:v>0.244522976</c:v>
                </c:pt>
                <c:pt idx="1105">
                  <c:v>0.24124079200000004</c:v>
                </c:pt>
                <c:pt idx="1106">
                  <c:v>0.24507000800000001</c:v>
                </c:pt>
                <c:pt idx="1107">
                  <c:v>0.24124079200000004</c:v>
                </c:pt>
                <c:pt idx="1108">
                  <c:v>0.24069376000000001</c:v>
                </c:pt>
                <c:pt idx="1109">
                  <c:v>0.24397594400000003</c:v>
                </c:pt>
                <c:pt idx="1110">
                  <c:v>0.24124079200000004</c:v>
                </c:pt>
                <c:pt idx="1111">
                  <c:v>0.2713275120000001</c:v>
                </c:pt>
                <c:pt idx="1112">
                  <c:v>0.24288188799999999</c:v>
                </c:pt>
                <c:pt idx="1113">
                  <c:v>0.240146728</c:v>
                </c:pt>
                <c:pt idx="1114">
                  <c:v>0.24999328800000006</c:v>
                </c:pt>
                <c:pt idx="1115">
                  <c:v>0.24178782400000001</c:v>
                </c:pt>
                <c:pt idx="1116">
                  <c:v>0.25218141600000005</c:v>
                </c:pt>
                <c:pt idx="1117">
                  <c:v>0.23959969600000003</c:v>
                </c:pt>
                <c:pt idx="1118">
                  <c:v>0.24069376000000001</c:v>
                </c:pt>
                <c:pt idx="1119">
                  <c:v>0.27406266400000007</c:v>
                </c:pt>
                <c:pt idx="1120">
                  <c:v>0.24233485600000004</c:v>
                </c:pt>
                <c:pt idx="1121">
                  <c:v>0.24069376000000001</c:v>
                </c:pt>
                <c:pt idx="1122">
                  <c:v>0.24178782400000001</c:v>
                </c:pt>
                <c:pt idx="1123">
                  <c:v>0.24999328800000006</c:v>
                </c:pt>
                <c:pt idx="1124">
                  <c:v>0.2893795440000001</c:v>
                </c:pt>
                <c:pt idx="1125">
                  <c:v>0.24069376000000001</c:v>
                </c:pt>
                <c:pt idx="1126">
                  <c:v>0.240146728</c:v>
                </c:pt>
                <c:pt idx="1127">
                  <c:v>0.24178782400000001</c:v>
                </c:pt>
                <c:pt idx="1128">
                  <c:v>0.24069376000000001</c:v>
                </c:pt>
                <c:pt idx="1129">
                  <c:v>0.28117407200000005</c:v>
                </c:pt>
                <c:pt idx="1130">
                  <c:v>0.24178782400000001</c:v>
                </c:pt>
                <c:pt idx="1131">
                  <c:v>0.24069376000000001</c:v>
                </c:pt>
                <c:pt idx="1132">
                  <c:v>0.25108735200000004</c:v>
                </c:pt>
                <c:pt idx="1133">
                  <c:v>0.24233485600000004</c:v>
                </c:pt>
                <c:pt idx="1134">
                  <c:v>0.24999328800000006</c:v>
                </c:pt>
                <c:pt idx="1135">
                  <c:v>0.24233485600000004</c:v>
                </c:pt>
                <c:pt idx="1136">
                  <c:v>0.240146728</c:v>
                </c:pt>
                <c:pt idx="1137">
                  <c:v>0.24233485600000004</c:v>
                </c:pt>
                <c:pt idx="1138">
                  <c:v>0.24124079200000004</c:v>
                </c:pt>
                <c:pt idx="1139">
                  <c:v>0.24397594400000003</c:v>
                </c:pt>
                <c:pt idx="1140">
                  <c:v>0.240146728</c:v>
                </c:pt>
                <c:pt idx="1141">
                  <c:v>0.24561704000000004</c:v>
                </c:pt>
                <c:pt idx="1142">
                  <c:v>0.25546360000000001</c:v>
                </c:pt>
                <c:pt idx="1143">
                  <c:v>0.240146728</c:v>
                </c:pt>
                <c:pt idx="1144">
                  <c:v>0.240146728</c:v>
                </c:pt>
                <c:pt idx="1145">
                  <c:v>0.24069376000000001</c:v>
                </c:pt>
                <c:pt idx="1146">
                  <c:v>0.23850563200000002</c:v>
                </c:pt>
                <c:pt idx="1147">
                  <c:v>0.25382251200000006</c:v>
                </c:pt>
                <c:pt idx="1148">
                  <c:v>0.27351563200000001</c:v>
                </c:pt>
                <c:pt idx="1149">
                  <c:v>0.23959969600000003</c:v>
                </c:pt>
                <c:pt idx="1150">
                  <c:v>0.24178782400000001</c:v>
                </c:pt>
                <c:pt idx="1151">
                  <c:v>0.26531016800000007</c:v>
                </c:pt>
                <c:pt idx="1152">
                  <c:v>0.24124079200000004</c:v>
                </c:pt>
                <c:pt idx="1153">
                  <c:v>0.24233485600000004</c:v>
                </c:pt>
                <c:pt idx="1154">
                  <c:v>0.239052664</c:v>
                </c:pt>
                <c:pt idx="1155">
                  <c:v>0.24342891200000003</c:v>
                </c:pt>
                <c:pt idx="1156">
                  <c:v>0.24069376000000001</c:v>
                </c:pt>
                <c:pt idx="1157">
                  <c:v>0.24178782400000001</c:v>
                </c:pt>
                <c:pt idx="1158">
                  <c:v>0.24397594400000003</c:v>
                </c:pt>
                <c:pt idx="1159">
                  <c:v>0.240146728</c:v>
                </c:pt>
                <c:pt idx="1160">
                  <c:v>0.25491657600000006</c:v>
                </c:pt>
                <c:pt idx="1161">
                  <c:v>0.24069376000000001</c:v>
                </c:pt>
                <c:pt idx="1162">
                  <c:v>0.24288188799999999</c:v>
                </c:pt>
                <c:pt idx="1163">
                  <c:v>0.25765172799999997</c:v>
                </c:pt>
                <c:pt idx="1164">
                  <c:v>0.239052664</c:v>
                </c:pt>
                <c:pt idx="1165">
                  <c:v>0.23959969600000003</c:v>
                </c:pt>
                <c:pt idx="1166">
                  <c:v>0.24178782400000001</c:v>
                </c:pt>
                <c:pt idx="1167">
                  <c:v>0.28336220000000006</c:v>
                </c:pt>
                <c:pt idx="1168">
                  <c:v>0.27843892000000003</c:v>
                </c:pt>
                <c:pt idx="1169">
                  <c:v>0.239052664</c:v>
                </c:pt>
                <c:pt idx="1170">
                  <c:v>0.24124079200000004</c:v>
                </c:pt>
                <c:pt idx="1171">
                  <c:v>0.24178782400000001</c:v>
                </c:pt>
                <c:pt idx="1172">
                  <c:v>0.25655766400000002</c:v>
                </c:pt>
                <c:pt idx="1173">
                  <c:v>0.27789188800000003</c:v>
                </c:pt>
                <c:pt idx="1174">
                  <c:v>0.23959969600000003</c:v>
                </c:pt>
                <c:pt idx="1175">
                  <c:v>0.23959969600000003</c:v>
                </c:pt>
                <c:pt idx="1176">
                  <c:v>0.24233485600000004</c:v>
                </c:pt>
                <c:pt idx="1177">
                  <c:v>0.24124079200000004</c:v>
                </c:pt>
                <c:pt idx="1178">
                  <c:v>0.2707804800000001</c:v>
                </c:pt>
                <c:pt idx="1179">
                  <c:v>0.24124079200000004</c:v>
                </c:pt>
                <c:pt idx="1180">
                  <c:v>0.24616407200000001</c:v>
                </c:pt>
                <c:pt idx="1181">
                  <c:v>0.24069376000000001</c:v>
                </c:pt>
                <c:pt idx="1182">
                  <c:v>0.244522976</c:v>
                </c:pt>
                <c:pt idx="1183">
                  <c:v>0.23959969600000003</c:v>
                </c:pt>
                <c:pt idx="1184">
                  <c:v>0.23959969600000003</c:v>
                </c:pt>
                <c:pt idx="1185">
                  <c:v>0.24944625600000006</c:v>
                </c:pt>
                <c:pt idx="1186">
                  <c:v>0.26202797600000011</c:v>
                </c:pt>
                <c:pt idx="1187">
                  <c:v>0.24069376000000001</c:v>
                </c:pt>
                <c:pt idx="1188">
                  <c:v>0.24124079200000004</c:v>
                </c:pt>
                <c:pt idx="1189">
                  <c:v>0.2614809440000001</c:v>
                </c:pt>
                <c:pt idx="1190">
                  <c:v>0.23850563200000002</c:v>
                </c:pt>
                <c:pt idx="1191">
                  <c:v>0.240146728</c:v>
                </c:pt>
                <c:pt idx="1192">
                  <c:v>0.24233485600000004</c:v>
                </c:pt>
                <c:pt idx="1193">
                  <c:v>0.240146728</c:v>
                </c:pt>
                <c:pt idx="1194">
                  <c:v>0.25601063200000002</c:v>
                </c:pt>
                <c:pt idx="1195">
                  <c:v>0.23959969600000003</c:v>
                </c:pt>
                <c:pt idx="1196">
                  <c:v>0.24178782400000001</c:v>
                </c:pt>
                <c:pt idx="1197">
                  <c:v>0.24233485600000004</c:v>
                </c:pt>
                <c:pt idx="1198">
                  <c:v>0.240146728</c:v>
                </c:pt>
                <c:pt idx="1199">
                  <c:v>0.244522976</c:v>
                </c:pt>
                <c:pt idx="1200">
                  <c:v>0.239052664</c:v>
                </c:pt>
                <c:pt idx="1201">
                  <c:v>0.3085256400000001</c:v>
                </c:pt>
                <c:pt idx="1202">
                  <c:v>0.244522976</c:v>
                </c:pt>
                <c:pt idx="1203">
                  <c:v>0.24124079200000004</c:v>
                </c:pt>
                <c:pt idx="1204">
                  <c:v>0.23959969600000003</c:v>
                </c:pt>
                <c:pt idx="1205">
                  <c:v>0.239052664</c:v>
                </c:pt>
                <c:pt idx="1206">
                  <c:v>0.26093392000000004</c:v>
                </c:pt>
                <c:pt idx="1207">
                  <c:v>0.26202797600000011</c:v>
                </c:pt>
                <c:pt idx="1208">
                  <c:v>0.24069376000000001</c:v>
                </c:pt>
                <c:pt idx="1209">
                  <c:v>0.23959969600000003</c:v>
                </c:pt>
                <c:pt idx="1210">
                  <c:v>0.240146728</c:v>
                </c:pt>
                <c:pt idx="1211">
                  <c:v>0.23850563200000002</c:v>
                </c:pt>
                <c:pt idx="1212">
                  <c:v>0.24233485600000004</c:v>
                </c:pt>
                <c:pt idx="1213">
                  <c:v>0.240146728</c:v>
                </c:pt>
                <c:pt idx="1214">
                  <c:v>0.23959969600000003</c:v>
                </c:pt>
                <c:pt idx="1215">
                  <c:v>0.25218141600000005</c:v>
                </c:pt>
                <c:pt idx="1216">
                  <c:v>0.28664438400000009</c:v>
                </c:pt>
                <c:pt idx="1217">
                  <c:v>0.240146728</c:v>
                </c:pt>
                <c:pt idx="1218">
                  <c:v>0.24069376000000001</c:v>
                </c:pt>
                <c:pt idx="1219">
                  <c:v>0.24889923200000008</c:v>
                </c:pt>
                <c:pt idx="1220">
                  <c:v>0.2614809440000001</c:v>
                </c:pt>
                <c:pt idx="1221">
                  <c:v>0.24999328800000006</c:v>
                </c:pt>
                <c:pt idx="1222">
                  <c:v>0.23850563200000002</c:v>
                </c:pt>
                <c:pt idx="1223">
                  <c:v>0.23959969600000003</c:v>
                </c:pt>
                <c:pt idx="1224">
                  <c:v>0.240146728</c:v>
                </c:pt>
                <c:pt idx="1225">
                  <c:v>0.24725813600000007</c:v>
                </c:pt>
                <c:pt idx="1226">
                  <c:v>0.23959969600000003</c:v>
                </c:pt>
                <c:pt idx="1227">
                  <c:v>0.239052664</c:v>
                </c:pt>
                <c:pt idx="1228">
                  <c:v>0.24069376000000001</c:v>
                </c:pt>
                <c:pt idx="1229">
                  <c:v>0.23741156799999999</c:v>
                </c:pt>
                <c:pt idx="1230">
                  <c:v>0.240146728</c:v>
                </c:pt>
                <c:pt idx="1231">
                  <c:v>0.27296860800000006</c:v>
                </c:pt>
                <c:pt idx="1232">
                  <c:v>0.23959969600000003</c:v>
                </c:pt>
                <c:pt idx="1233">
                  <c:v>0.240146728</c:v>
                </c:pt>
                <c:pt idx="1234">
                  <c:v>0.23959969600000003</c:v>
                </c:pt>
                <c:pt idx="1235">
                  <c:v>0.24889923200000008</c:v>
                </c:pt>
                <c:pt idx="1236">
                  <c:v>0.24397594400000003</c:v>
                </c:pt>
                <c:pt idx="1237">
                  <c:v>0.239052664</c:v>
                </c:pt>
                <c:pt idx="1238">
                  <c:v>0.25382251200000006</c:v>
                </c:pt>
                <c:pt idx="1239">
                  <c:v>0.23959969600000003</c:v>
                </c:pt>
                <c:pt idx="1240">
                  <c:v>0.263669072</c:v>
                </c:pt>
                <c:pt idx="1241">
                  <c:v>0.240146728</c:v>
                </c:pt>
                <c:pt idx="1242">
                  <c:v>0.23959969600000003</c:v>
                </c:pt>
                <c:pt idx="1243">
                  <c:v>0.25218141600000005</c:v>
                </c:pt>
                <c:pt idx="1244">
                  <c:v>0.23959969600000003</c:v>
                </c:pt>
                <c:pt idx="1245">
                  <c:v>0.25983985599999998</c:v>
                </c:pt>
                <c:pt idx="1246">
                  <c:v>0.24944625600000006</c:v>
                </c:pt>
                <c:pt idx="1247">
                  <c:v>0.23795859999999999</c:v>
                </c:pt>
                <c:pt idx="1248">
                  <c:v>0.23850563200000002</c:v>
                </c:pt>
                <c:pt idx="1249">
                  <c:v>0.24342891200000003</c:v>
                </c:pt>
                <c:pt idx="1250">
                  <c:v>0.26202797600000011</c:v>
                </c:pt>
                <c:pt idx="1251">
                  <c:v>0.263669072</c:v>
                </c:pt>
                <c:pt idx="1252">
                  <c:v>0.240146728</c:v>
                </c:pt>
                <c:pt idx="1253">
                  <c:v>0.23850563200000002</c:v>
                </c:pt>
                <c:pt idx="1254">
                  <c:v>0.23741156799999999</c:v>
                </c:pt>
                <c:pt idx="1255">
                  <c:v>0.23741156799999999</c:v>
                </c:pt>
                <c:pt idx="1256">
                  <c:v>0.26312204</c:v>
                </c:pt>
                <c:pt idx="1257">
                  <c:v>0.23795859999999999</c:v>
                </c:pt>
                <c:pt idx="1258">
                  <c:v>0.23850563200000002</c:v>
                </c:pt>
                <c:pt idx="1259">
                  <c:v>0.240146728</c:v>
                </c:pt>
                <c:pt idx="1260">
                  <c:v>0.239052664</c:v>
                </c:pt>
                <c:pt idx="1261">
                  <c:v>0.23959969600000003</c:v>
                </c:pt>
                <c:pt idx="1262">
                  <c:v>0.23850563200000002</c:v>
                </c:pt>
                <c:pt idx="1263">
                  <c:v>0.24069376000000001</c:v>
                </c:pt>
                <c:pt idx="1264">
                  <c:v>0.26695126400000002</c:v>
                </c:pt>
                <c:pt idx="1265">
                  <c:v>0.24397594400000003</c:v>
                </c:pt>
                <c:pt idx="1266">
                  <c:v>0.23795859999999999</c:v>
                </c:pt>
                <c:pt idx="1267">
                  <c:v>0.23741156799999999</c:v>
                </c:pt>
                <c:pt idx="1268">
                  <c:v>0.239052664</c:v>
                </c:pt>
                <c:pt idx="1269">
                  <c:v>0.25382251200000006</c:v>
                </c:pt>
                <c:pt idx="1270">
                  <c:v>0.23686454399999998</c:v>
                </c:pt>
                <c:pt idx="1271">
                  <c:v>0.23686454399999998</c:v>
                </c:pt>
                <c:pt idx="1272">
                  <c:v>0.24178782400000001</c:v>
                </c:pt>
                <c:pt idx="1273">
                  <c:v>0.23959969600000003</c:v>
                </c:pt>
                <c:pt idx="1274">
                  <c:v>0.23850563200000002</c:v>
                </c:pt>
                <c:pt idx="1275">
                  <c:v>0.23959969600000003</c:v>
                </c:pt>
                <c:pt idx="1276">
                  <c:v>0.23850563200000002</c:v>
                </c:pt>
                <c:pt idx="1277">
                  <c:v>0.262575008</c:v>
                </c:pt>
                <c:pt idx="1278">
                  <c:v>0.23795859999999999</c:v>
                </c:pt>
                <c:pt idx="1279">
                  <c:v>0.25655766400000002</c:v>
                </c:pt>
                <c:pt idx="1280">
                  <c:v>0.240146728</c:v>
                </c:pt>
                <c:pt idx="1281">
                  <c:v>0.23795859999999999</c:v>
                </c:pt>
                <c:pt idx="1282">
                  <c:v>0.26804532000000003</c:v>
                </c:pt>
                <c:pt idx="1283">
                  <c:v>0.239052664</c:v>
                </c:pt>
                <c:pt idx="1284">
                  <c:v>0.25546360000000001</c:v>
                </c:pt>
                <c:pt idx="1285">
                  <c:v>0.240146728</c:v>
                </c:pt>
                <c:pt idx="1286">
                  <c:v>0.23741156799999999</c:v>
                </c:pt>
                <c:pt idx="1287">
                  <c:v>0.23795859999999999</c:v>
                </c:pt>
                <c:pt idx="1288">
                  <c:v>0.239052664</c:v>
                </c:pt>
                <c:pt idx="1289">
                  <c:v>0.28719141599999998</c:v>
                </c:pt>
                <c:pt idx="1290">
                  <c:v>0.23850563200000002</c:v>
                </c:pt>
                <c:pt idx="1291">
                  <c:v>0.23741156799999999</c:v>
                </c:pt>
                <c:pt idx="1292">
                  <c:v>0.23631751200000001</c:v>
                </c:pt>
                <c:pt idx="1293">
                  <c:v>0.239052664</c:v>
                </c:pt>
                <c:pt idx="1294">
                  <c:v>0.25546360000000001</c:v>
                </c:pt>
                <c:pt idx="1295">
                  <c:v>0.27023344799999999</c:v>
                </c:pt>
                <c:pt idx="1296">
                  <c:v>0.23795859999999999</c:v>
                </c:pt>
                <c:pt idx="1297">
                  <c:v>0.25655766400000002</c:v>
                </c:pt>
                <c:pt idx="1298">
                  <c:v>0.24397594400000003</c:v>
                </c:pt>
                <c:pt idx="1299">
                  <c:v>0.23850563200000002</c:v>
                </c:pt>
                <c:pt idx="1300">
                  <c:v>0.24835220000000005</c:v>
                </c:pt>
                <c:pt idx="1301">
                  <c:v>0.23795859999999999</c:v>
                </c:pt>
                <c:pt idx="1302">
                  <c:v>0.23959969600000003</c:v>
                </c:pt>
                <c:pt idx="1303">
                  <c:v>0.25272844800000005</c:v>
                </c:pt>
                <c:pt idx="1304">
                  <c:v>0.23850563200000002</c:v>
                </c:pt>
                <c:pt idx="1305">
                  <c:v>0.24397594400000003</c:v>
                </c:pt>
                <c:pt idx="1306">
                  <c:v>0.23741156799999999</c:v>
                </c:pt>
                <c:pt idx="1307">
                  <c:v>0.23741156799999999</c:v>
                </c:pt>
                <c:pt idx="1308">
                  <c:v>0.262575008</c:v>
                </c:pt>
                <c:pt idx="1309">
                  <c:v>0.23850563200000002</c:v>
                </c:pt>
                <c:pt idx="1310">
                  <c:v>0.23850563200000002</c:v>
                </c:pt>
                <c:pt idx="1311">
                  <c:v>0.240146728</c:v>
                </c:pt>
                <c:pt idx="1312">
                  <c:v>0.23959969600000003</c:v>
                </c:pt>
                <c:pt idx="1313">
                  <c:v>0.26202797600000011</c:v>
                </c:pt>
                <c:pt idx="1314">
                  <c:v>0.23741156799999999</c:v>
                </c:pt>
                <c:pt idx="1315">
                  <c:v>0.239052664</c:v>
                </c:pt>
                <c:pt idx="1316">
                  <c:v>0.24561704000000004</c:v>
                </c:pt>
                <c:pt idx="1317">
                  <c:v>0.23850563200000002</c:v>
                </c:pt>
                <c:pt idx="1318">
                  <c:v>0.240146728</c:v>
                </c:pt>
                <c:pt idx="1319">
                  <c:v>0.240146728</c:v>
                </c:pt>
                <c:pt idx="1320">
                  <c:v>0.23850563200000002</c:v>
                </c:pt>
                <c:pt idx="1321">
                  <c:v>0.254369544</c:v>
                </c:pt>
                <c:pt idx="1322">
                  <c:v>0.23741156799999999</c:v>
                </c:pt>
                <c:pt idx="1323">
                  <c:v>0.26968641600000004</c:v>
                </c:pt>
                <c:pt idx="1324">
                  <c:v>0.23795859999999999</c:v>
                </c:pt>
                <c:pt idx="1325">
                  <c:v>0.23686454399999998</c:v>
                </c:pt>
                <c:pt idx="1326">
                  <c:v>0.24616407200000001</c:v>
                </c:pt>
                <c:pt idx="1327">
                  <c:v>0.23741156799999999</c:v>
                </c:pt>
                <c:pt idx="1328">
                  <c:v>0.28117407200000005</c:v>
                </c:pt>
                <c:pt idx="1329">
                  <c:v>0.23686454399999998</c:v>
                </c:pt>
                <c:pt idx="1330">
                  <c:v>0.239052664</c:v>
                </c:pt>
                <c:pt idx="1331">
                  <c:v>0.24069376000000001</c:v>
                </c:pt>
                <c:pt idx="1332">
                  <c:v>0.239052664</c:v>
                </c:pt>
                <c:pt idx="1333">
                  <c:v>0.25327548</c:v>
                </c:pt>
                <c:pt idx="1334">
                  <c:v>0.24671110400000004</c:v>
                </c:pt>
                <c:pt idx="1335">
                  <c:v>0.23795859999999999</c:v>
                </c:pt>
                <c:pt idx="1336">
                  <c:v>0.23795859999999999</c:v>
                </c:pt>
                <c:pt idx="1337">
                  <c:v>0.239052664</c:v>
                </c:pt>
                <c:pt idx="1338">
                  <c:v>0.27898595200000004</c:v>
                </c:pt>
                <c:pt idx="1339">
                  <c:v>0.2614809440000001</c:v>
                </c:pt>
                <c:pt idx="1340">
                  <c:v>0.23795859999999999</c:v>
                </c:pt>
                <c:pt idx="1341">
                  <c:v>0.23631751200000001</c:v>
                </c:pt>
                <c:pt idx="1342">
                  <c:v>0.239052664</c:v>
                </c:pt>
                <c:pt idx="1343">
                  <c:v>0.25272844800000005</c:v>
                </c:pt>
                <c:pt idx="1344">
                  <c:v>0.25218141600000005</c:v>
                </c:pt>
                <c:pt idx="1345">
                  <c:v>0.23741156799999999</c:v>
                </c:pt>
                <c:pt idx="1346">
                  <c:v>0.23741156799999999</c:v>
                </c:pt>
                <c:pt idx="1347">
                  <c:v>0.23959969600000003</c:v>
                </c:pt>
                <c:pt idx="1348">
                  <c:v>0.23795859999999999</c:v>
                </c:pt>
                <c:pt idx="1349">
                  <c:v>0.24725813600000007</c:v>
                </c:pt>
                <c:pt idx="1350">
                  <c:v>0.23850563200000002</c:v>
                </c:pt>
                <c:pt idx="1351">
                  <c:v>0.23795859999999999</c:v>
                </c:pt>
                <c:pt idx="1352">
                  <c:v>0.25382251200000006</c:v>
                </c:pt>
                <c:pt idx="1353">
                  <c:v>0.23631751200000001</c:v>
                </c:pt>
                <c:pt idx="1354">
                  <c:v>0.23741156799999999</c:v>
                </c:pt>
                <c:pt idx="1355">
                  <c:v>0.23959969600000003</c:v>
                </c:pt>
                <c:pt idx="1356">
                  <c:v>0.24507000800000001</c:v>
                </c:pt>
                <c:pt idx="1357">
                  <c:v>0.26038688800000009</c:v>
                </c:pt>
                <c:pt idx="1358">
                  <c:v>0.23850563200000002</c:v>
                </c:pt>
                <c:pt idx="1359">
                  <c:v>0.23959969600000003</c:v>
                </c:pt>
                <c:pt idx="1360">
                  <c:v>0.23741156799999999</c:v>
                </c:pt>
                <c:pt idx="1361">
                  <c:v>0.23741156799999999</c:v>
                </c:pt>
                <c:pt idx="1362">
                  <c:v>0.26585720000000002</c:v>
                </c:pt>
                <c:pt idx="1363">
                  <c:v>0.23686454399999998</c:v>
                </c:pt>
                <c:pt idx="1364">
                  <c:v>0.23741156799999999</c:v>
                </c:pt>
                <c:pt idx="1365">
                  <c:v>0.23850563200000002</c:v>
                </c:pt>
                <c:pt idx="1366">
                  <c:v>0.23795859999999999</c:v>
                </c:pt>
                <c:pt idx="1367">
                  <c:v>0.24288188799999999</c:v>
                </c:pt>
                <c:pt idx="1368">
                  <c:v>0.23795859999999999</c:v>
                </c:pt>
                <c:pt idx="1369">
                  <c:v>0.23577048000000003</c:v>
                </c:pt>
                <c:pt idx="1370">
                  <c:v>0.24124079200000004</c:v>
                </c:pt>
                <c:pt idx="1371">
                  <c:v>0.25765172799999997</c:v>
                </c:pt>
                <c:pt idx="1372">
                  <c:v>0.24397594400000003</c:v>
                </c:pt>
                <c:pt idx="1373">
                  <c:v>0.23741156799999999</c:v>
                </c:pt>
                <c:pt idx="1374">
                  <c:v>0.23850563200000002</c:v>
                </c:pt>
                <c:pt idx="1375">
                  <c:v>0.24889923200000008</c:v>
                </c:pt>
                <c:pt idx="1376">
                  <c:v>0.23741156799999999</c:v>
                </c:pt>
                <c:pt idx="1377">
                  <c:v>0.23795859999999999</c:v>
                </c:pt>
                <c:pt idx="1378">
                  <c:v>0.23741156799999999</c:v>
                </c:pt>
                <c:pt idx="1379">
                  <c:v>0.23850563200000002</c:v>
                </c:pt>
                <c:pt idx="1380">
                  <c:v>0.239052664</c:v>
                </c:pt>
                <c:pt idx="1381">
                  <c:v>0.23577048000000003</c:v>
                </c:pt>
                <c:pt idx="1382">
                  <c:v>0.23741156799999999</c:v>
                </c:pt>
                <c:pt idx="1383">
                  <c:v>0.23959969600000003</c:v>
                </c:pt>
                <c:pt idx="1384">
                  <c:v>0.23741156799999999</c:v>
                </c:pt>
                <c:pt idx="1385">
                  <c:v>0.23795859999999999</c:v>
                </c:pt>
                <c:pt idx="1386">
                  <c:v>0.26202797600000011</c:v>
                </c:pt>
                <c:pt idx="1387">
                  <c:v>0.23959969600000003</c:v>
                </c:pt>
                <c:pt idx="1388">
                  <c:v>0.24725813600000007</c:v>
                </c:pt>
                <c:pt idx="1389">
                  <c:v>0.23795859999999999</c:v>
                </c:pt>
                <c:pt idx="1390">
                  <c:v>0.23795859999999999</c:v>
                </c:pt>
                <c:pt idx="1391">
                  <c:v>0.23741156799999999</c:v>
                </c:pt>
                <c:pt idx="1392">
                  <c:v>0.23577048000000003</c:v>
                </c:pt>
                <c:pt idx="1393">
                  <c:v>0.25163438400000004</c:v>
                </c:pt>
                <c:pt idx="1394">
                  <c:v>0.23741156799999999</c:v>
                </c:pt>
                <c:pt idx="1395">
                  <c:v>0.23631751200000001</c:v>
                </c:pt>
                <c:pt idx="1396">
                  <c:v>0.23959969600000003</c:v>
                </c:pt>
                <c:pt idx="1397">
                  <c:v>0.23959969600000003</c:v>
                </c:pt>
                <c:pt idx="1398">
                  <c:v>0.23631751200000001</c:v>
                </c:pt>
                <c:pt idx="1399">
                  <c:v>0.23577048000000003</c:v>
                </c:pt>
                <c:pt idx="1400">
                  <c:v>0.23795859999999999</c:v>
                </c:pt>
                <c:pt idx="1401">
                  <c:v>0.25819875999999997</c:v>
                </c:pt>
                <c:pt idx="1402">
                  <c:v>0.23631751200000001</c:v>
                </c:pt>
                <c:pt idx="1403">
                  <c:v>0.23795859999999999</c:v>
                </c:pt>
                <c:pt idx="1404">
                  <c:v>0.23959969600000003</c:v>
                </c:pt>
                <c:pt idx="1405">
                  <c:v>0.24671110400000004</c:v>
                </c:pt>
                <c:pt idx="1406">
                  <c:v>0.2888325120000001</c:v>
                </c:pt>
                <c:pt idx="1407">
                  <c:v>0.23850563200000002</c:v>
                </c:pt>
                <c:pt idx="1408">
                  <c:v>0.23795859999999999</c:v>
                </c:pt>
                <c:pt idx="1409">
                  <c:v>0.23741156799999999</c:v>
                </c:pt>
                <c:pt idx="1410">
                  <c:v>0.23850563200000002</c:v>
                </c:pt>
                <c:pt idx="1411">
                  <c:v>0.26421610400000001</c:v>
                </c:pt>
                <c:pt idx="1412">
                  <c:v>0.23631751200000001</c:v>
                </c:pt>
                <c:pt idx="1413">
                  <c:v>0.23631751200000001</c:v>
                </c:pt>
                <c:pt idx="1414">
                  <c:v>0.24342891200000003</c:v>
                </c:pt>
                <c:pt idx="1415">
                  <c:v>0.23686454399999998</c:v>
                </c:pt>
                <c:pt idx="1416">
                  <c:v>0.24725813600000007</c:v>
                </c:pt>
                <c:pt idx="1417">
                  <c:v>0.23686454399999998</c:v>
                </c:pt>
                <c:pt idx="1418">
                  <c:v>0.23631751200000001</c:v>
                </c:pt>
                <c:pt idx="1419">
                  <c:v>0.26585720000000002</c:v>
                </c:pt>
                <c:pt idx="1420">
                  <c:v>0.24671110400000004</c:v>
                </c:pt>
                <c:pt idx="1421">
                  <c:v>0.239052664</c:v>
                </c:pt>
                <c:pt idx="1422">
                  <c:v>0.239052664</c:v>
                </c:pt>
                <c:pt idx="1423">
                  <c:v>0.254369544</c:v>
                </c:pt>
                <c:pt idx="1424">
                  <c:v>0.24069376000000001</c:v>
                </c:pt>
                <c:pt idx="1425">
                  <c:v>0.23850563200000002</c:v>
                </c:pt>
                <c:pt idx="1426">
                  <c:v>0.23686454399999998</c:v>
                </c:pt>
                <c:pt idx="1427">
                  <c:v>0.23795859999999999</c:v>
                </c:pt>
                <c:pt idx="1428">
                  <c:v>0.23741156799999999</c:v>
                </c:pt>
                <c:pt idx="1429">
                  <c:v>0.23850563200000002</c:v>
                </c:pt>
                <c:pt idx="1430">
                  <c:v>0.24671110400000004</c:v>
                </c:pt>
                <c:pt idx="1431">
                  <c:v>0.23577048000000003</c:v>
                </c:pt>
                <c:pt idx="1432">
                  <c:v>0.26093392000000004</c:v>
                </c:pt>
                <c:pt idx="1433">
                  <c:v>0.23795859999999999</c:v>
                </c:pt>
                <c:pt idx="1434">
                  <c:v>0.23850563200000002</c:v>
                </c:pt>
                <c:pt idx="1435">
                  <c:v>0.244522976</c:v>
                </c:pt>
                <c:pt idx="1436">
                  <c:v>0.23795859999999999</c:v>
                </c:pt>
                <c:pt idx="1437">
                  <c:v>0.240146728</c:v>
                </c:pt>
                <c:pt idx="1438">
                  <c:v>0.23577048000000003</c:v>
                </c:pt>
                <c:pt idx="1439">
                  <c:v>0.23741156799999999</c:v>
                </c:pt>
                <c:pt idx="1440">
                  <c:v>0.25054031999999998</c:v>
                </c:pt>
                <c:pt idx="1441">
                  <c:v>0.23741156799999999</c:v>
                </c:pt>
                <c:pt idx="1442">
                  <c:v>0.239052664</c:v>
                </c:pt>
                <c:pt idx="1443">
                  <c:v>0.23850563200000002</c:v>
                </c:pt>
                <c:pt idx="1444">
                  <c:v>0.24561704000000004</c:v>
                </c:pt>
                <c:pt idx="1445">
                  <c:v>0.26421610400000001</c:v>
                </c:pt>
                <c:pt idx="1446">
                  <c:v>0.23795859999999999</c:v>
                </c:pt>
                <c:pt idx="1447">
                  <c:v>0.23959969600000003</c:v>
                </c:pt>
                <c:pt idx="1448">
                  <c:v>0.23850563200000002</c:v>
                </c:pt>
                <c:pt idx="1449">
                  <c:v>0.24507000800000001</c:v>
                </c:pt>
                <c:pt idx="1450">
                  <c:v>0.23795859999999999</c:v>
                </c:pt>
                <c:pt idx="1451">
                  <c:v>0.24397594400000003</c:v>
                </c:pt>
                <c:pt idx="1452">
                  <c:v>0.24069376000000001</c:v>
                </c:pt>
                <c:pt idx="1453">
                  <c:v>0.23686454399999998</c:v>
                </c:pt>
                <c:pt idx="1454">
                  <c:v>0.23741156799999999</c:v>
                </c:pt>
                <c:pt idx="1455">
                  <c:v>0.23741156799999999</c:v>
                </c:pt>
                <c:pt idx="1456">
                  <c:v>0.23686454399999998</c:v>
                </c:pt>
                <c:pt idx="1457">
                  <c:v>0.24671110400000004</c:v>
                </c:pt>
                <c:pt idx="1458">
                  <c:v>0.23741156799999999</c:v>
                </c:pt>
                <c:pt idx="1459">
                  <c:v>0.24671110400000004</c:v>
                </c:pt>
                <c:pt idx="1460">
                  <c:v>0.23741156799999999</c:v>
                </c:pt>
                <c:pt idx="1461">
                  <c:v>0.24124079200000004</c:v>
                </c:pt>
                <c:pt idx="1462">
                  <c:v>0.26476313599999995</c:v>
                </c:pt>
                <c:pt idx="1463">
                  <c:v>0.23741156799999999</c:v>
                </c:pt>
                <c:pt idx="1464">
                  <c:v>0.25327548</c:v>
                </c:pt>
                <c:pt idx="1465">
                  <c:v>0.239052664</c:v>
                </c:pt>
                <c:pt idx="1466">
                  <c:v>0.23795859999999999</c:v>
                </c:pt>
                <c:pt idx="1467">
                  <c:v>0.240146728</c:v>
                </c:pt>
                <c:pt idx="1468">
                  <c:v>0.23850563200000002</c:v>
                </c:pt>
                <c:pt idx="1469">
                  <c:v>0.27296860800000006</c:v>
                </c:pt>
                <c:pt idx="1470">
                  <c:v>0.24124079200000004</c:v>
                </c:pt>
                <c:pt idx="1471">
                  <c:v>0.23522344800000003</c:v>
                </c:pt>
                <c:pt idx="1472">
                  <c:v>0.25929282399999998</c:v>
                </c:pt>
                <c:pt idx="1473">
                  <c:v>0.24999328800000006</c:v>
                </c:pt>
                <c:pt idx="1474">
                  <c:v>0.25929282399999998</c:v>
                </c:pt>
                <c:pt idx="1475">
                  <c:v>0.24507000800000001</c:v>
                </c:pt>
                <c:pt idx="1476">
                  <c:v>0.23795859999999999</c:v>
                </c:pt>
                <c:pt idx="1477">
                  <c:v>0.23741156799999999</c:v>
                </c:pt>
                <c:pt idx="1478">
                  <c:v>0.23741156799999999</c:v>
                </c:pt>
                <c:pt idx="1479">
                  <c:v>0.23795859999999999</c:v>
                </c:pt>
                <c:pt idx="1480">
                  <c:v>0.24288188799999999</c:v>
                </c:pt>
                <c:pt idx="1481">
                  <c:v>0.23795859999999999</c:v>
                </c:pt>
                <c:pt idx="1482">
                  <c:v>0.23631751200000001</c:v>
                </c:pt>
                <c:pt idx="1483">
                  <c:v>0.23741156799999999</c:v>
                </c:pt>
                <c:pt idx="1484">
                  <c:v>0.240146728</c:v>
                </c:pt>
                <c:pt idx="1485">
                  <c:v>0.25327548</c:v>
                </c:pt>
                <c:pt idx="1486">
                  <c:v>0.23795859999999999</c:v>
                </c:pt>
                <c:pt idx="1487">
                  <c:v>0.23741156799999999</c:v>
                </c:pt>
                <c:pt idx="1488">
                  <c:v>0.26968641600000004</c:v>
                </c:pt>
                <c:pt idx="1489">
                  <c:v>0.23850563200000002</c:v>
                </c:pt>
                <c:pt idx="1490">
                  <c:v>0.23850563200000002</c:v>
                </c:pt>
                <c:pt idx="1491">
                  <c:v>0.23741156799999999</c:v>
                </c:pt>
                <c:pt idx="1492">
                  <c:v>0.23631751200000001</c:v>
                </c:pt>
                <c:pt idx="1493">
                  <c:v>0.25108735200000004</c:v>
                </c:pt>
                <c:pt idx="1494">
                  <c:v>0.23741156799999999</c:v>
                </c:pt>
                <c:pt idx="1495">
                  <c:v>0.239052664</c:v>
                </c:pt>
                <c:pt idx="1496">
                  <c:v>0.239052664</c:v>
                </c:pt>
                <c:pt idx="1497">
                  <c:v>0.23686454399999998</c:v>
                </c:pt>
                <c:pt idx="1498">
                  <c:v>0.25327548</c:v>
                </c:pt>
                <c:pt idx="1499">
                  <c:v>0.23686454399999998</c:v>
                </c:pt>
                <c:pt idx="1500">
                  <c:v>0.23850563200000002</c:v>
                </c:pt>
                <c:pt idx="1501">
                  <c:v>0.24288188799999999</c:v>
                </c:pt>
                <c:pt idx="1502">
                  <c:v>0.23959969600000003</c:v>
                </c:pt>
                <c:pt idx="1503">
                  <c:v>0.25382251200000006</c:v>
                </c:pt>
                <c:pt idx="1504">
                  <c:v>0.23795859999999999</c:v>
                </c:pt>
                <c:pt idx="1505">
                  <c:v>0.239052664</c:v>
                </c:pt>
                <c:pt idx="1506">
                  <c:v>0.25819875999999997</c:v>
                </c:pt>
                <c:pt idx="1507">
                  <c:v>0.23795859999999999</c:v>
                </c:pt>
                <c:pt idx="1508">
                  <c:v>0.23959969600000003</c:v>
                </c:pt>
                <c:pt idx="1509">
                  <c:v>0.23686454399999998</c:v>
                </c:pt>
                <c:pt idx="1510">
                  <c:v>0.23631751200000001</c:v>
                </c:pt>
                <c:pt idx="1511">
                  <c:v>0.23795859999999999</c:v>
                </c:pt>
                <c:pt idx="1512">
                  <c:v>0.23686454399999998</c:v>
                </c:pt>
                <c:pt idx="1513">
                  <c:v>0.254369544</c:v>
                </c:pt>
                <c:pt idx="1514">
                  <c:v>0.23850563200000002</c:v>
                </c:pt>
                <c:pt idx="1515">
                  <c:v>0.23850563200000002</c:v>
                </c:pt>
                <c:pt idx="1516">
                  <c:v>0.23577048000000003</c:v>
                </c:pt>
                <c:pt idx="1517">
                  <c:v>0.239052664</c:v>
                </c:pt>
                <c:pt idx="1518">
                  <c:v>0.25546360000000001</c:v>
                </c:pt>
                <c:pt idx="1519">
                  <c:v>0.24507000800000001</c:v>
                </c:pt>
                <c:pt idx="1520">
                  <c:v>0.23850563200000002</c:v>
                </c:pt>
                <c:pt idx="1521">
                  <c:v>0.23686454399999998</c:v>
                </c:pt>
                <c:pt idx="1522">
                  <c:v>0.23850563200000002</c:v>
                </c:pt>
                <c:pt idx="1523">
                  <c:v>0.23686454399999998</c:v>
                </c:pt>
                <c:pt idx="1524">
                  <c:v>0.25874579199999997</c:v>
                </c:pt>
                <c:pt idx="1525">
                  <c:v>0.23741156799999999</c:v>
                </c:pt>
                <c:pt idx="1526">
                  <c:v>0.23795859999999999</c:v>
                </c:pt>
                <c:pt idx="1527">
                  <c:v>0.23959969600000003</c:v>
                </c:pt>
                <c:pt idx="1528">
                  <c:v>0.23686454399999998</c:v>
                </c:pt>
                <c:pt idx="1529">
                  <c:v>0.23522344800000003</c:v>
                </c:pt>
                <c:pt idx="1530">
                  <c:v>0.23850563200000002</c:v>
                </c:pt>
                <c:pt idx="1531">
                  <c:v>0.23686454399999998</c:v>
                </c:pt>
                <c:pt idx="1532">
                  <c:v>0.26038688800000009</c:v>
                </c:pt>
                <c:pt idx="1533">
                  <c:v>0.23686454399999998</c:v>
                </c:pt>
                <c:pt idx="1534">
                  <c:v>0.23850563200000002</c:v>
                </c:pt>
                <c:pt idx="1535">
                  <c:v>0.23795859999999999</c:v>
                </c:pt>
                <c:pt idx="1536">
                  <c:v>0.23686454399999998</c:v>
                </c:pt>
                <c:pt idx="1537">
                  <c:v>0.26312204</c:v>
                </c:pt>
                <c:pt idx="1538">
                  <c:v>0.23850563200000002</c:v>
                </c:pt>
                <c:pt idx="1539">
                  <c:v>0.239052664</c:v>
                </c:pt>
                <c:pt idx="1540">
                  <c:v>0.23850563200000002</c:v>
                </c:pt>
                <c:pt idx="1541">
                  <c:v>0.239052664</c:v>
                </c:pt>
                <c:pt idx="1542">
                  <c:v>0.25491657600000006</c:v>
                </c:pt>
                <c:pt idx="1543">
                  <c:v>0.23741156799999999</c:v>
                </c:pt>
                <c:pt idx="1544">
                  <c:v>0.23850563200000002</c:v>
                </c:pt>
                <c:pt idx="1545">
                  <c:v>0.23686454399999998</c:v>
                </c:pt>
                <c:pt idx="1546">
                  <c:v>0.23631751200000001</c:v>
                </c:pt>
                <c:pt idx="1547">
                  <c:v>0.25218141600000005</c:v>
                </c:pt>
                <c:pt idx="1548">
                  <c:v>0.23850563200000002</c:v>
                </c:pt>
                <c:pt idx="1549">
                  <c:v>0.23795859999999999</c:v>
                </c:pt>
                <c:pt idx="1550">
                  <c:v>0.24397594400000003</c:v>
                </c:pt>
                <c:pt idx="1551">
                  <c:v>0.23850563200000002</c:v>
                </c:pt>
                <c:pt idx="1552">
                  <c:v>0.24507000800000001</c:v>
                </c:pt>
                <c:pt idx="1553">
                  <c:v>0.24178782400000001</c:v>
                </c:pt>
                <c:pt idx="1554">
                  <c:v>0.23741156799999999</c:v>
                </c:pt>
                <c:pt idx="1555">
                  <c:v>0.24178782400000001</c:v>
                </c:pt>
                <c:pt idx="1556">
                  <c:v>0.23741156799999999</c:v>
                </c:pt>
                <c:pt idx="1557">
                  <c:v>0.24616407200000001</c:v>
                </c:pt>
                <c:pt idx="1558">
                  <c:v>0.23959969600000003</c:v>
                </c:pt>
                <c:pt idx="1559">
                  <c:v>0.23686454399999998</c:v>
                </c:pt>
                <c:pt idx="1560">
                  <c:v>0.23741156799999999</c:v>
                </c:pt>
                <c:pt idx="1561">
                  <c:v>0.23741156799999999</c:v>
                </c:pt>
                <c:pt idx="1562">
                  <c:v>0.24780516800000005</c:v>
                </c:pt>
                <c:pt idx="1563">
                  <c:v>0.23795859999999999</c:v>
                </c:pt>
                <c:pt idx="1564">
                  <c:v>0.23741156799999999</c:v>
                </c:pt>
                <c:pt idx="1565">
                  <c:v>0.23795859999999999</c:v>
                </c:pt>
                <c:pt idx="1566">
                  <c:v>0.24725813600000007</c:v>
                </c:pt>
                <c:pt idx="1567">
                  <c:v>0.23631751200000001</c:v>
                </c:pt>
                <c:pt idx="1568">
                  <c:v>0.25929282399999998</c:v>
                </c:pt>
                <c:pt idx="1569">
                  <c:v>0.254369544</c:v>
                </c:pt>
                <c:pt idx="1570">
                  <c:v>0.23631751200000001</c:v>
                </c:pt>
                <c:pt idx="1571">
                  <c:v>0.23686454399999998</c:v>
                </c:pt>
                <c:pt idx="1572">
                  <c:v>0.24178782400000001</c:v>
                </c:pt>
                <c:pt idx="1573">
                  <c:v>0.24561704000000004</c:v>
                </c:pt>
                <c:pt idx="1574">
                  <c:v>0.23741156799999999</c:v>
                </c:pt>
              </c:numCache>
            </c:numRef>
          </c:val>
        </c:ser>
        <c:dLbls/>
        <c:marker val="1"/>
        <c:axId val="122464896"/>
        <c:axId val="122475264"/>
      </c:lineChart>
      <c:lineChart>
        <c:grouping val="standard"/>
        <c:ser>
          <c:idx val="2"/>
          <c:order val="1"/>
          <c:tx>
            <c:strRef>
              <c:f>'D:\_FX8320_Power_3500MHz\_FX8320_static_new\[static_new (latest).xlsx]2005'!$F$1</c:f>
              <c:strCache>
                <c:ptCount val="1"/>
                <c:pt idx="0">
                  <c:v>Temperature</c:v>
                </c:pt>
              </c:strCache>
            </c:strRef>
          </c:tx>
          <c:spPr>
            <a:ln>
              <a:solidFill>
                <a:srgbClr val="00B050"/>
              </a:solidFill>
            </a:ln>
          </c:spPr>
          <c:marker>
            <c:symbol val="none"/>
          </c:marker>
          <c:val>
            <c:numRef>
              <c:f>'D:\_FX8320_Power_3500MHz\_FX8320_static_new\[static_new (latest).xlsx]2005'!$F$3:$F$1578</c:f>
              <c:numCache>
                <c:formatCode>General</c:formatCode>
                <c:ptCount val="1576"/>
                <c:pt idx="0">
                  <c:v>310.14999999999998</c:v>
                </c:pt>
                <c:pt idx="1">
                  <c:v>310.14999999999998</c:v>
                </c:pt>
                <c:pt idx="2">
                  <c:v>310.14999999999998</c:v>
                </c:pt>
                <c:pt idx="3">
                  <c:v>310.14999999999998</c:v>
                </c:pt>
                <c:pt idx="4">
                  <c:v>310.14999999999998</c:v>
                </c:pt>
                <c:pt idx="5">
                  <c:v>311.14999999999998</c:v>
                </c:pt>
                <c:pt idx="6">
                  <c:v>311.14999999999998</c:v>
                </c:pt>
                <c:pt idx="7">
                  <c:v>311.14999999999998</c:v>
                </c:pt>
                <c:pt idx="8">
                  <c:v>311.14999999999998</c:v>
                </c:pt>
                <c:pt idx="9">
                  <c:v>311.14999999999998</c:v>
                </c:pt>
                <c:pt idx="10">
                  <c:v>311.14999999999998</c:v>
                </c:pt>
                <c:pt idx="11">
                  <c:v>311.14999999999998</c:v>
                </c:pt>
                <c:pt idx="12">
                  <c:v>311.14999999999998</c:v>
                </c:pt>
                <c:pt idx="13">
                  <c:v>311.14999999999998</c:v>
                </c:pt>
                <c:pt idx="14">
                  <c:v>311.14999999999998</c:v>
                </c:pt>
                <c:pt idx="15">
                  <c:v>311.14999999999998</c:v>
                </c:pt>
                <c:pt idx="16">
                  <c:v>311.14999999999998</c:v>
                </c:pt>
                <c:pt idx="17">
                  <c:v>313.14999999999998</c:v>
                </c:pt>
                <c:pt idx="18">
                  <c:v>313.14999999999998</c:v>
                </c:pt>
                <c:pt idx="19">
                  <c:v>313.14999999999998</c:v>
                </c:pt>
                <c:pt idx="20">
                  <c:v>313.14999999999998</c:v>
                </c:pt>
                <c:pt idx="21">
                  <c:v>313.14999999999998</c:v>
                </c:pt>
                <c:pt idx="22">
                  <c:v>313.14999999999998</c:v>
                </c:pt>
                <c:pt idx="23">
                  <c:v>313.14999999999998</c:v>
                </c:pt>
                <c:pt idx="24">
                  <c:v>313.14999999999998</c:v>
                </c:pt>
                <c:pt idx="25">
                  <c:v>313.14999999999998</c:v>
                </c:pt>
                <c:pt idx="26">
                  <c:v>313.14999999999998</c:v>
                </c:pt>
                <c:pt idx="27">
                  <c:v>313.14999999999998</c:v>
                </c:pt>
                <c:pt idx="28">
                  <c:v>313.14999999999998</c:v>
                </c:pt>
                <c:pt idx="29">
                  <c:v>314.14999999999998</c:v>
                </c:pt>
                <c:pt idx="30">
                  <c:v>314.14999999999998</c:v>
                </c:pt>
                <c:pt idx="31">
                  <c:v>314.14999999999998</c:v>
                </c:pt>
                <c:pt idx="32">
                  <c:v>314.14999999999998</c:v>
                </c:pt>
                <c:pt idx="33">
                  <c:v>314.14999999999998</c:v>
                </c:pt>
                <c:pt idx="34">
                  <c:v>314.14999999999998</c:v>
                </c:pt>
                <c:pt idx="35">
                  <c:v>315.14999999999998</c:v>
                </c:pt>
                <c:pt idx="36">
                  <c:v>315.14999999999998</c:v>
                </c:pt>
                <c:pt idx="37">
                  <c:v>315.14999999999998</c:v>
                </c:pt>
                <c:pt idx="38">
                  <c:v>315.14999999999998</c:v>
                </c:pt>
                <c:pt idx="39">
                  <c:v>315.14999999999998</c:v>
                </c:pt>
                <c:pt idx="40">
                  <c:v>315.14999999999998</c:v>
                </c:pt>
                <c:pt idx="41">
                  <c:v>316.14999999999998</c:v>
                </c:pt>
                <c:pt idx="42">
                  <c:v>316.14999999999998</c:v>
                </c:pt>
                <c:pt idx="43">
                  <c:v>316.14999999999998</c:v>
                </c:pt>
                <c:pt idx="44">
                  <c:v>316.14999999999998</c:v>
                </c:pt>
                <c:pt idx="45">
                  <c:v>316.14999999999998</c:v>
                </c:pt>
                <c:pt idx="46">
                  <c:v>316.14999999999998</c:v>
                </c:pt>
                <c:pt idx="47">
                  <c:v>316.14999999999998</c:v>
                </c:pt>
                <c:pt idx="48">
                  <c:v>316.14999999999998</c:v>
                </c:pt>
                <c:pt idx="49">
                  <c:v>316.14999999999998</c:v>
                </c:pt>
                <c:pt idx="50">
                  <c:v>316.14999999999998</c:v>
                </c:pt>
                <c:pt idx="51">
                  <c:v>316.14999999999998</c:v>
                </c:pt>
                <c:pt idx="52">
                  <c:v>316.14999999999998</c:v>
                </c:pt>
                <c:pt idx="53">
                  <c:v>317.14999999999998</c:v>
                </c:pt>
                <c:pt idx="54">
                  <c:v>317.14999999999998</c:v>
                </c:pt>
                <c:pt idx="55">
                  <c:v>317.14999999999998</c:v>
                </c:pt>
                <c:pt idx="56">
                  <c:v>317.14999999999998</c:v>
                </c:pt>
                <c:pt idx="57">
                  <c:v>317.14999999999998</c:v>
                </c:pt>
                <c:pt idx="58">
                  <c:v>317.14999999999998</c:v>
                </c:pt>
                <c:pt idx="59">
                  <c:v>318.14999999999998</c:v>
                </c:pt>
                <c:pt idx="60">
                  <c:v>318.14999999999998</c:v>
                </c:pt>
                <c:pt idx="61">
                  <c:v>318.14999999999998</c:v>
                </c:pt>
                <c:pt idx="62">
                  <c:v>318.14999999999998</c:v>
                </c:pt>
                <c:pt idx="63">
                  <c:v>318.14999999999998</c:v>
                </c:pt>
                <c:pt idx="64">
                  <c:v>318.14999999999998</c:v>
                </c:pt>
                <c:pt idx="65">
                  <c:v>318.14999999999998</c:v>
                </c:pt>
                <c:pt idx="66">
                  <c:v>318.14999999999998</c:v>
                </c:pt>
                <c:pt idx="67">
                  <c:v>318.14999999999998</c:v>
                </c:pt>
                <c:pt idx="68">
                  <c:v>318.14999999999998</c:v>
                </c:pt>
                <c:pt idx="69">
                  <c:v>318.14999999999998</c:v>
                </c:pt>
                <c:pt idx="70">
                  <c:v>318.14999999999998</c:v>
                </c:pt>
                <c:pt idx="71">
                  <c:v>319.14999999999998</c:v>
                </c:pt>
                <c:pt idx="72">
                  <c:v>319.14999999999998</c:v>
                </c:pt>
                <c:pt idx="73">
                  <c:v>319.14999999999998</c:v>
                </c:pt>
                <c:pt idx="74">
                  <c:v>319.14999999999998</c:v>
                </c:pt>
                <c:pt idx="75">
                  <c:v>319.14999999999998</c:v>
                </c:pt>
                <c:pt idx="76">
                  <c:v>319.14999999999998</c:v>
                </c:pt>
                <c:pt idx="77">
                  <c:v>319.14999999999998</c:v>
                </c:pt>
                <c:pt idx="78">
                  <c:v>319.14999999999998</c:v>
                </c:pt>
                <c:pt idx="79">
                  <c:v>319.14999999999998</c:v>
                </c:pt>
                <c:pt idx="80">
                  <c:v>319.14999999999998</c:v>
                </c:pt>
                <c:pt idx="81">
                  <c:v>319.14999999999998</c:v>
                </c:pt>
                <c:pt idx="82">
                  <c:v>319.14999999999998</c:v>
                </c:pt>
                <c:pt idx="83">
                  <c:v>320.14999999999998</c:v>
                </c:pt>
                <c:pt idx="84">
                  <c:v>320.14999999999998</c:v>
                </c:pt>
                <c:pt idx="85">
                  <c:v>320.14999999999998</c:v>
                </c:pt>
                <c:pt idx="86">
                  <c:v>320.14999999999998</c:v>
                </c:pt>
                <c:pt idx="87">
                  <c:v>320.14999999999998</c:v>
                </c:pt>
                <c:pt idx="88">
                  <c:v>320.14999999999998</c:v>
                </c:pt>
                <c:pt idx="89">
                  <c:v>320.14999999999998</c:v>
                </c:pt>
                <c:pt idx="90">
                  <c:v>320.14999999999998</c:v>
                </c:pt>
                <c:pt idx="91">
                  <c:v>320.14999999999998</c:v>
                </c:pt>
                <c:pt idx="92">
                  <c:v>320.14999999999998</c:v>
                </c:pt>
                <c:pt idx="93">
                  <c:v>320.14999999999998</c:v>
                </c:pt>
                <c:pt idx="94">
                  <c:v>320.14999999999998</c:v>
                </c:pt>
                <c:pt idx="95">
                  <c:v>321.14999999999998</c:v>
                </c:pt>
                <c:pt idx="96">
                  <c:v>321.14999999999998</c:v>
                </c:pt>
                <c:pt idx="97">
                  <c:v>321.14999999999998</c:v>
                </c:pt>
                <c:pt idx="98">
                  <c:v>321.14999999999998</c:v>
                </c:pt>
                <c:pt idx="99">
                  <c:v>321.14999999999998</c:v>
                </c:pt>
                <c:pt idx="100">
                  <c:v>321.14999999999998</c:v>
                </c:pt>
                <c:pt idx="101">
                  <c:v>321.14999999999998</c:v>
                </c:pt>
                <c:pt idx="102">
                  <c:v>321.14999999999998</c:v>
                </c:pt>
                <c:pt idx="103">
                  <c:v>321.14999999999998</c:v>
                </c:pt>
                <c:pt idx="104">
                  <c:v>321.14999999999998</c:v>
                </c:pt>
                <c:pt idx="105">
                  <c:v>321.14999999999998</c:v>
                </c:pt>
                <c:pt idx="106">
                  <c:v>321.14999999999998</c:v>
                </c:pt>
                <c:pt idx="107">
                  <c:v>321.14999999999998</c:v>
                </c:pt>
                <c:pt idx="108">
                  <c:v>321.14999999999998</c:v>
                </c:pt>
                <c:pt idx="109">
                  <c:v>321.14999999999998</c:v>
                </c:pt>
                <c:pt idx="110">
                  <c:v>321.14999999999998</c:v>
                </c:pt>
                <c:pt idx="111">
                  <c:v>321.14999999999998</c:v>
                </c:pt>
                <c:pt idx="112">
                  <c:v>321.14999999999998</c:v>
                </c:pt>
                <c:pt idx="113">
                  <c:v>322.14999999999998</c:v>
                </c:pt>
                <c:pt idx="114">
                  <c:v>322.14999999999998</c:v>
                </c:pt>
                <c:pt idx="115">
                  <c:v>322.14999999999998</c:v>
                </c:pt>
                <c:pt idx="116">
                  <c:v>322.14999999999998</c:v>
                </c:pt>
                <c:pt idx="117">
                  <c:v>322.14999999999998</c:v>
                </c:pt>
                <c:pt idx="118">
                  <c:v>322.14999999999998</c:v>
                </c:pt>
                <c:pt idx="119">
                  <c:v>322.14999999999998</c:v>
                </c:pt>
                <c:pt idx="120">
                  <c:v>322.14999999999998</c:v>
                </c:pt>
                <c:pt idx="121">
                  <c:v>322.14999999999998</c:v>
                </c:pt>
                <c:pt idx="122">
                  <c:v>322.14999999999998</c:v>
                </c:pt>
                <c:pt idx="123">
                  <c:v>322.14999999999998</c:v>
                </c:pt>
                <c:pt idx="124">
                  <c:v>322.14999999999998</c:v>
                </c:pt>
                <c:pt idx="125">
                  <c:v>322.14999999999998</c:v>
                </c:pt>
                <c:pt idx="126">
                  <c:v>322.14999999999998</c:v>
                </c:pt>
                <c:pt idx="127">
                  <c:v>322.14999999999998</c:v>
                </c:pt>
                <c:pt idx="128">
                  <c:v>322.14999999999998</c:v>
                </c:pt>
                <c:pt idx="129">
                  <c:v>322.14999999999998</c:v>
                </c:pt>
                <c:pt idx="130">
                  <c:v>322.14999999999998</c:v>
                </c:pt>
                <c:pt idx="131">
                  <c:v>323.14999999999998</c:v>
                </c:pt>
                <c:pt idx="132">
                  <c:v>323.14999999999998</c:v>
                </c:pt>
                <c:pt idx="133">
                  <c:v>323.14999999999998</c:v>
                </c:pt>
                <c:pt idx="134">
                  <c:v>323.14999999999998</c:v>
                </c:pt>
                <c:pt idx="135">
                  <c:v>323.14999999999998</c:v>
                </c:pt>
                <c:pt idx="136">
                  <c:v>323.14999999999998</c:v>
                </c:pt>
                <c:pt idx="137">
                  <c:v>323.14999999999998</c:v>
                </c:pt>
                <c:pt idx="138">
                  <c:v>323.14999999999998</c:v>
                </c:pt>
                <c:pt idx="139">
                  <c:v>323.14999999999998</c:v>
                </c:pt>
                <c:pt idx="140">
                  <c:v>323.14999999999998</c:v>
                </c:pt>
                <c:pt idx="141">
                  <c:v>323.14999999999998</c:v>
                </c:pt>
                <c:pt idx="142">
                  <c:v>323.14999999999998</c:v>
                </c:pt>
                <c:pt idx="143">
                  <c:v>324.14999999999998</c:v>
                </c:pt>
                <c:pt idx="144">
                  <c:v>324.14999999999998</c:v>
                </c:pt>
                <c:pt idx="145">
                  <c:v>324.14999999999998</c:v>
                </c:pt>
                <c:pt idx="146">
                  <c:v>324.14999999999998</c:v>
                </c:pt>
                <c:pt idx="147">
                  <c:v>324.14999999999998</c:v>
                </c:pt>
                <c:pt idx="148">
                  <c:v>324.14999999999998</c:v>
                </c:pt>
                <c:pt idx="149">
                  <c:v>324.14999999999998</c:v>
                </c:pt>
                <c:pt idx="150">
                  <c:v>324.14999999999998</c:v>
                </c:pt>
                <c:pt idx="151">
                  <c:v>324.14999999999998</c:v>
                </c:pt>
                <c:pt idx="152">
                  <c:v>324.14999999999998</c:v>
                </c:pt>
                <c:pt idx="153">
                  <c:v>324.14999999999998</c:v>
                </c:pt>
                <c:pt idx="154">
                  <c:v>324.14999999999998</c:v>
                </c:pt>
                <c:pt idx="155">
                  <c:v>324.14999999999998</c:v>
                </c:pt>
                <c:pt idx="156">
                  <c:v>324.14999999999998</c:v>
                </c:pt>
                <c:pt idx="157">
                  <c:v>324.14999999999998</c:v>
                </c:pt>
                <c:pt idx="158">
                  <c:v>324.14999999999998</c:v>
                </c:pt>
                <c:pt idx="159">
                  <c:v>324.14999999999998</c:v>
                </c:pt>
                <c:pt idx="160">
                  <c:v>324.14999999999998</c:v>
                </c:pt>
                <c:pt idx="161">
                  <c:v>324.14999999999998</c:v>
                </c:pt>
                <c:pt idx="162">
                  <c:v>324.14999999999998</c:v>
                </c:pt>
                <c:pt idx="163">
                  <c:v>324.14999999999998</c:v>
                </c:pt>
                <c:pt idx="164">
                  <c:v>324.14999999999998</c:v>
                </c:pt>
                <c:pt idx="165">
                  <c:v>324.14999999999998</c:v>
                </c:pt>
                <c:pt idx="166">
                  <c:v>324.14999999999998</c:v>
                </c:pt>
                <c:pt idx="167">
                  <c:v>324.14999999999998</c:v>
                </c:pt>
                <c:pt idx="168">
                  <c:v>324.14999999999998</c:v>
                </c:pt>
                <c:pt idx="169">
                  <c:v>324.14999999999998</c:v>
                </c:pt>
                <c:pt idx="170">
                  <c:v>324.14999999999998</c:v>
                </c:pt>
                <c:pt idx="171">
                  <c:v>324.14999999999998</c:v>
                </c:pt>
                <c:pt idx="172">
                  <c:v>324.14999999999998</c:v>
                </c:pt>
                <c:pt idx="173">
                  <c:v>325.14999999999998</c:v>
                </c:pt>
                <c:pt idx="174">
                  <c:v>325.14999999999998</c:v>
                </c:pt>
                <c:pt idx="175">
                  <c:v>325.14999999999998</c:v>
                </c:pt>
                <c:pt idx="176">
                  <c:v>325.14999999999998</c:v>
                </c:pt>
                <c:pt idx="177">
                  <c:v>325.14999999999998</c:v>
                </c:pt>
                <c:pt idx="178">
                  <c:v>325.14999999999998</c:v>
                </c:pt>
                <c:pt idx="179">
                  <c:v>325.14999999999998</c:v>
                </c:pt>
                <c:pt idx="180">
                  <c:v>325.14999999999998</c:v>
                </c:pt>
                <c:pt idx="181">
                  <c:v>325.14999999999998</c:v>
                </c:pt>
                <c:pt idx="182">
                  <c:v>325.14999999999998</c:v>
                </c:pt>
                <c:pt idx="183">
                  <c:v>325.14999999999998</c:v>
                </c:pt>
                <c:pt idx="184">
                  <c:v>325.14999999999998</c:v>
                </c:pt>
                <c:pt idx="185">
                  <c:v>325.14999999999998</c:v>
                </c:pt>
                <c:pt idx="186">
                  <c:v>325.14999999999998</c:v>
                </c:pt>
                <c:pt idx="187">
                  <c:v>325.14999999999998</c:v>
                </c:pt>
                <c:pt idx="188">
                  <c:v>325.14999999999998</c:v>
                </c:pt>
                <c:pt idx="189">
                  <c:v>325.14999999999998</c:v>
                </c:pt>
                <c:pt idx="190">
                  <c:v>325.14999999999998</c:v>
                </c:pt>
                <c:pt idx="191">
                  <c:v>325.14999999999998</c:v>
                </c:pt>
                <c:pt idx="192">
                  <c:v>325.14999999999998</c:v>
                </c:pt>
                <c:pt idx="193">
                  <c:v>325.14999999999998</c:v>
                </c:pt>
                <c:pt idx="194">
                  <c:v>325.14999999999998</c:v>
                </c:pt>
                <c:pt idx="195">
                  <c:v>325.14999999999998</c:v>
                </c:pt>
                <c:pt idx="196">
                  <c:v>325.14999999999998</c:v>
                </c:pt>
                <c:pt idx="197">
                  <c:v>325.14999999999998</c:v>
                </c:pt>
                <c:pt idx="198">
                  <c:v>325.14999999999998</c:v>
                </c:pt>
                <c:pt idx="199">
                  <c:v>325.14999999999998</c:v>
                </c:pt>
                <c:pt idx="200">
                  <c:v>325.14999999999998</c:v>
                </c:pt>
                <c:pt idx="201">
                  <c:v>325.14999999999998</c:v>
                </c:pt>
                <c:pt idx="202">
                  <c:v>325.14999999999998</c:v>
                </c:pt>
                <c:pt idx="203">
                  <c:v>325.14999999999998</c:v>
                </c:pt>
                <c:pt idx="204">
                  <c:v>325.14999999999998</c:v>
                </c:pt>
                <c:pt idx="205">
                  <c:v>325.14999999999998</c:v>
                </c:pt>
                <c:pt idx="206">
                  <c:v>325.14999999999998</c:v>
                </c:pt>
                <c:pt idx="207">
                  <c:v>325.14999999999998</c:v>
                </c:pt>
                <c:pt idx="208">
                  <c:v>325.14999999999998</c:v>
                </c:pt>
                <c:pt idx="209">
                  <c:v>325.14999999999998</c:v>
                </c:pt>
                <c:pt idx="210">
                  <c:v>325.14999999999998</c:v>
                </c:pt>
                <c:pt idx="211">
                  <c:v>325.14999999999998</c:v>
                </c:pt>
                <c:pt idx="212">
                  <c:v>325.14999999999998</c:v>
                </c:pt>
                <c:pt idx="213">
                  <c:v>325.14999999999998</c:v>
                </c:pt>
                <c:pt idx="214">
                  <c:v>325.14999999999998</c:v>
                </c:pt>
                <c:pt idx="215">
                  <c:v>325.14999999999998</c:v>
                </c:pt>
                <c:pt idx="216">
                  <c:v>325.14999999999998</c:v>
                </c:pt>
                <c:pt idx="217">
                  <c:v>325.14999999999998</c:v>
                </c:pt>
                <c:pt idx="218">
                  <c:v>325.14999999999998</c:v>
                </c:pt>
                <c:pt idx="219">
                  <c:v>325.14999999999998</c:v>
                </c:pt>
                <c:pt idx="220">
                  <c:v>325.14999999999998</c:v>
                </c:pt>
                <c:pt idx="221">
                  <c:v>325.14999999999998</c:v>
                </c:pt>
                <c:pt idx="222">
                  <c:v>325.14999999999998</c:v>
                </c:pt>
                <c:pt idx="223">
                  <c:v>325.14999999999998</c:v>
                </c:pt>
                <c:pt idx="224">
                  <c:v>325.14999999999998</c:v>
                </c:pt>
                <c:pt idx="225">
                  <c:v>325.14999999999998</c:v>
                </c:pt>
                <c:pt idx="226">
                  <c:v>325.14999999999998</c:v>
                </c:pt>
                <c:pt idx="227">
                  <c:v>325.14999999999998</c:v>
                </c:pt>
                <c:pt idx="228">
                  <c:v>325.14999999999998</c:v>
                </c:pt>
                <c:pt idx="229">
                  <c:v>326.14999999999998</c:v>
                </c:pt>
                <c:pt idx="230">
                  <c:v>326.14999999999998</c:v>
                </c:pt>
                <c:pt idx="231">
                  <c:v>326.14999999999998</c:v>
                </c:pt>
                <c:pt idx="232">
                  <c:v>326.14999999999998</c:v>
                </c:pt>
                <c:pt idx="233">
                  <c:v>326.14999999999998</c:v>
                </c:pt>
                <c:pt idx="234">
                  <c:v>326.14999999999998</c:v>
                </c:pt>
                <c:pt idx="235">
                  <c:v>326.14999999999998</c:v>
                </c:pt>
                <c:pt idx="236">
                  <c:v>326.14999999999998</c:v>
                </c:pt>
                <c:pt idx="237">
                  <c:v>326.14999999999998</c:v>
                </c:pt>
                <c:pt idx="238">
                  <c:v>326.14999999999998</c:v>
                </c:pt>
                <c:pt idx="239">
                  <c:v>326.14999999999998</c:v>
                </c:pt>
                <c:pt idx="240">
                  <c:v>326.14999999999998</c:v>
                </c:pt>
                <c:pt idx="241">
                  <c:v>327.14999999999998</c:v>
                </c:pt>
                <c:pt idx="242">
                  <c:v>327.14999999999998</c:v>
                </c:pt>
                <c:pt idx="243">
                  <c:v>327.14999999999998</c:v>
                </c:pt>
                <c:pt idx="244">
                  <c:v>327.14999999999998</c:v>
                </c:pt>
                <c:pt idx="245">
                  <c:v>327.14999999999998</c:v>
                </c:pt>
                <c:pt idx="246">
                  <c:v>327.14999999999998</c:v>
                </c:pt>
                <c:pt idx="247">
                  <c:v>327.14999999999998</c:v>
                </c:pt>
                <c:pt idx="248">
                  <c:v>327.14999999999998</c:v>
                </c:pt>
                <c:pt idx="249">
                  <c:v>327.14999999999998</c:v>
                </c:pt>
                <c:pt idx="250">
                  <c:v>327.14999999999998</c:v>
                </c:pt>
                <c:pt idx="251">
                  <c:v>327.14999999999998</c:v>
                </c:pt>
                <c:pt idx="252">
                  <c:v>327.14999999999998</c:v>
                </c:pt>
                <c:pt idx="253">
                  <c:v>327.14999999999998</c:v>
                </c:pt>
                <c:pt idx="254">
                  <c:v>327.14999999999998</c:v>
                </c:pt>
                <c:pt idx="255">
                  <c:v>327.14999999999998</c:v>
                </c:pt>
                <c:pt idx="256">
                  <c:v>327.14999999999998</c:v>
                </c:pt>
                <c:pt idx="257">
                  <c:v>327.14999999999998</c:v>
                </c:pt>
                <c:pt idx="258">
                  <c:v>327.14999999999998</c:v>
                </c:pt>
                <c:pt idx="259">
                  <c:v>327.14999999999998</c:v>
                </c:pt>
                <c:pt idx="260">
                  <c:v>327.14999999999998</c:v>
                </c:pt>
                <c:pt idx="261">
                  <c:v>327.14999999999998</c:v>
                </c:pt>
                <c:pt idx="262">
                  <c:v>327.14999999999998</c:v>
                </c:pt>
                <c:pt idx="263">
                  <c:v>327.14999999999998</c:v>
                </c:pt>
                <c:pt idx="264">
                  <c:v>327.14999999999998</c:v>
                </c:pt>
                <c:pt idx="265">
                  <c:v>327.14999999999998</c:v>
                </c:pt>
                <c:pt idx="266">
                  <c:v>327.14999999999998</c:v>
                </c:pt>
                <c:pt idx="267">
                  <c:v>327.14999999999998</c:v>
                </c:pt>
                <c:pt idx="268">
                  <c:v>327.14999999999998</c:v>
                </c:pt>
                <c:pt idx="269">
                  <c:v>327.14999999999998</c:v>
                </c:pt>
                <c:pt idx="270">
                  <c:v>327.14999999999998</c:v>
                </c:pt>
                <c:pt idx="271">
                  <c:v>327.14999999999998</c:v>
                </c:pt>
                <c:pt idx="272">
                  <c:v>327.14999999999998</c:v>
                </c:pt>
                <c:pt idx="273">
                  <c:v>327.14999999999998</c:v>
                </c:pt>
                <c:pt idx="274">
                  <c:v>327.14999999999998</c:v>
                </c:pt>
                <c:pt idx="275">
                  <c:v>327.14999999999998</c:v>
                </c:pt>
                <c:pt idx="276">
                  <c:v>327.14999999999998</c:v>
                </c:pt>
                <c:pt idx="277">
                  <c:v>327.14999999999998</c:v>
                </c:pt>
                <c:pt idx="278">
                  <c:v>327.14999999999998</c:v>
                </c:pt>
                <c:pt idx="279">
                  <c:v>327.14999999999998</c:v>
                </c:pt>
                <c:pt idx="280">
                  <c:v>327.14999999999998</c:v>
                </c:pt>
                <c:pt idx="281">
                  <c:v>327.14999999999998</c:v>
                </c:pt>
                <c:pt idx="282">
                  <c:v>327.14999999999998</c:v>
                </c:pt>
                <c:pt idx="283">
                  <c:v>328.15000000000003</c:v>
                </c:pt>
                <c:pt idx="284">
                  <c:v>328.15000000000003</c:v>
                </c:pt>
                <c:pt idx="285">
                  <c:v>328.15000000000003</c:v>
                </c:pt>
                <c:pt idx="286">
                  <c:v>328.15000000000003</c:v>
                </c:pt>
                <c:pt idx="287">
                  <c:v>328.15000000000003</c:v>
                </c:pt>
                <c:pt idx="288">
                  <c:v>328.15000000000003</c:v>
                </c:pt>
                <c:pt idx="289">
                  <c:v>328.15000000000003</c:v>
                </c:pt>
                <c:pt idx="290">
                  <c:v>328.15000000000003</c:v>
                </c:pt>
                <c:pt idx="291">
                  <c:v>328.15000000000003</c:v>
                </c:pt>
                <c:pt idx="292">
                  <c:v>328.15000000000003</c:v>
                </c:pt>
                <c:pt idx="293">
                  <c:v>328.15000000000003</c:v>
                </c:pt>
                <c:pt idx="294">
                  <c:v>328.15000000000003</c:v>
                </c:pt>
                <c:pt idx="295">
                  <c:v>328.15000000000003</c:v>
                </c:pt>
                <c:pt idx="296">
                  <c:v>328.15000000000003</c:v>
                </c:pt>
                <c:pt idx="297">
                  <c:v>328.15000000000003</c:v>
                </c:pt>
                <c:pt idx="298">
                  <c:v>328.15000000000003</c:v>
                </c:pt>
                <c:pt idx="299">
                  <c:v>328.15000000000003</c:v>
                </c:pt>
                <c:pt idx="300">
                  <c:v>328.15000000000003</c:v>
                </c:pt>
                <c:pt idx="301">
                  <c:v>328.15000000000003</c:v>
                </c:pt>
                <c:pt idx="302">
                  <c:v>328.15000000000003</c:v>
                </c:pt>
                <c:pt idx="303">
                  <c:v>328.15000000000003</c:v>
                </c:pt>
                <c:pt idx="304">
                  <c:v>328.15000000000003</c:v>
                </c:pt>
                <c:pt idx="305">
                  <c:v>328.15000000000003</c:v>
                </c:pt>
                <c:pt idx="306">
                  <c:v>328.15000000000003</c:v>
                </c:pt>
                <c:pt idx="307">
                  <c:v>328.15000000000003</c:v>
                </c:pt>
                <c:pt idx="308">
                  <c:v>328.15000000000003</c:v>
                </c:pt>
                <c:pt idx="309">
                  <c:v>328.15000000000003</c:v>
                </c:pt>
                <c:pt idx="310">
                  <c:v>328.15000000000003</c:v>
                </c:pt>
                <c:pt idx="311">
                  <c:v>328.15000000000003</c:v>
                </c:pt>
                <c:pt idx="312">
                  <c:v>328.15000000000003</c:v>
                </c:pt>
                <c:pt idx="313">
                  <c:v>328.15000000000003</c:v>
                </c:pt>
                <c:pt idx="314">
                  <c:v>328.15000000000003</c:v>
                </c:pt>
                <c:pt idx="315">
                  <c:v>328.15000000000003</c:v>
                </c:pt>
                <c:pt idx="316">
                  <c:v>328.15000000000003</c:v>
                </c:pt>
                <c:pt idx="317">
                  <c:v>328.15000000000003</c:v>
                </c:pt>
                <c:pt idx="318">
                  <c:v>328.15000000000003</c:v>
                </c:pt>
                <c:pt idx="319">
                  <c:v>328.15000000000003</c:v>
                </c:pt>
                <c:pt idx="320">
                  <c:v>328.15000000000003</c:v>
                </c:pt>
                <c:pt idx="321">
                  <c:v>328.15000000000003</c:v>
                </c:pt>
                <c:pt idx="322">
                  <c:v>328.15000000000003</c:v>
                </c:pt>
                <c:pt idx="323">
                  <c:v>328.15000000000003</c:v>
                </c:pt>
                <c:pt idx="324">
                  <c:v>328.15000000000003</c:v>
                </c:pt>
                <c:pt idx="325">
                  <c:v>328.15000000000003</c:v>
                </c:pt>
                <c:pt idx="326">
                  <c:v>328.15000000000003</c:v>
                </c:pt>
                <c:pt idx="327">
                  <c:v>328.15000000000003</c:v>
                </c:pt>
                <c:pt idx="328">
                  <c:v>328.15000000000003</c:v>
                </c:pt>
                <c:pt idx="329">
                  <c:v>328.15000000000003</c:v>
                </c:pt>
                <c:pt idx="330">
                  <c:v>328.15000000000003</c:v>
                </c:pt>
                <c:pt idx="331">
                  <c:v>328.15000000000003</c:v>
                </c:pt>
                <c:pt idx="332">
                  <c:v>328.15000000000003</c:v>
                </c:pt>
                <c:pt idx="333">
                  <c:v>328.15000000000003</c:v>
                </c:pt>
                <c:pt idx="334">
                  <c:v>328.15000000000003</c:v>
                </c:pt>
                <c:pt idx="335">
                  <c:v>328.15000000000003</c:v>
                </c:pt>
                <c:pt idx="336">
                  <c:v>328.15000000000003</c:v>
                </c:pt>
                <c:pt idx="337">
                  <c:v>328.15000000000003</c:v>
                </c:pt>
                <c:pt idx="338">
                  <c:v>328.15000000000003</c:v>
                </c:pt>
                <c:pt idx="339">
                  <c:v>328.15000000000003</c:v>
                </c:pt>
                <c:pt idx="340">
                  <c:v>328.15000000000003</c:v>
                </c:pt>
                <c:pt idx="341">
                  <c:v>329.15000000000003</c:v>
                </c:pt>
                <c:pt idx="342">
                  <c:v>329.15000000000003</c:v>
                </c:pt>
                <c:pt idx="343">
                  <c:v>329.15000000000003</c:v>
                </c:pt>
                <c:pt idx="344">
                  <c:v>329.15000000000003</c:v>
                </c:pt>
                <c:pt idx="345">
                  <c:v>329.15000000000003</c:v>
                </c:pt>
                <c:pt idx="346">
                  <c:v>329.15000000000003</c:v>
                </c:pt>
                <c:pt idx="347">
                  <c:v>329.15000000000003</c:v>
                </c:pt>
                <c:pt idx="348">
                  <c:v>329.15000000000003</c:v>
                </c:pt>
                <c:pt idx="349">
                  <c:v>329.15000000000003</c:v>
                </c:pt>
                <c:pt idx="350">
                  <c:v>329.15000000000003</c:v>
                </c:pt>
                <c:pt idx="351">
                  <c:v>329.15000000000003</c:v>
                </c:pt>
                <c:pt idx="352">
                  <c:v>329.15000000000003</c:v>
                </c:pt>
                <c:pt idx="353">
                  <c:v>329.15000000000003</c:v>
                </c:pt>
                <c:pt idx="354">
                  <c:v>329.15000000000003</c:v>
                </c:pt>
                <c:pt idx="355">
                  <c:v>329.15000000000003</c:v>
                </c:pt>
                <c:pt idx="356">
                  <c:v>329.15000000000003</c:v>
                </c:pt>
                <c:pt idx="357">
                  <c:v>329.15000000000003</c:v>
                </c:pt>
                <c:pt idx="358">
                  <c:v>329.15000000000003</c:v>
                </c:pt>
                <c:pt idx="359">
                  <c:v>329.15000000000003</c:v>
                </c:pt>
                <c:pt idx="360">
                  <c:v>329.15000000000003</c:v>
                </c:pt>
                <c:pt idx="361">
                  <c:v>329.15000000000003</c:v>
                </c:pt>
                <c:pt idx="362">
                  <c:v>329.15000000000003</c:v>
                </c:pt>
                <c:pt idx="363">
                  <c:v>329.15000000000003</c:v>
                </c:pt>
                <c:pt idx="364">
                  <c:v>329.15000000000003</c:v>
                </c:pt>
                <c:pt idx="365">
                  <c:v>329.15000000000003</c:v>
                </c:pt>
                <c:pt idx="366">
                  <c:v>329.15000000000003</c:v>
                </c:pt>
                <c:pt idx="367">
                  <c:v>329.15000000000003</c:v>
                </c:pt>
                <c:pt idx="368">
                  <c:v>329.15000000000003</c:v>
                </c:pt>
                <c:pt idx="369">
                  <c:v>329.15000000000003</c:v>
                </c:pt>
                <c:pt idx="370">
                  <c:v>329.15000000000003</c:v>
                </c:pt>
                <c:pt idx="371">
                  <c:v>329.15000000000003</c:v>
                </c:pt>
                <c:pt idx="372">
                  <c:v>329.15000000000003</c:v>
                </c:pt>
                <c:pt idx="373">
                  <c:v>329.15000000000003</c:v>
                </c:pt>
                <c:pt idx="374">
                  <c:v>329.15000000000003</c:v>
                </c:pt>
                <c:pt idx="375">
                  <c:v>329.15000000000003</c:v>
                </c:pt>
                <c:pt idx="376">
                  <c:v>329.15000000000003</c:v>
                </c:pt>
                <c:pt idx="377">
                  <c:v>329.15000000000003</c:v>
                </c:pt>
                <c:pt idx="378">
                  <c:v>329.15000000000003</c:v>
                </c:pt>
                <c:pt idx="379">
                  <c:v>329.15000000000003</c:v>
                </c:pt>
                <c:pt idx="380">
                  <c:v>329.15000000000003</c:v>
                </c:pt>
                <c:pt idx="381">
                  <c:v>329.15000000000003</c:v>
                </c:pt>
                <c:pt idx="382">
                  <c:v>329.15000000000003</c:v>
                </c:pt>
                <c:pt idx="383">
                  <c:v>329.15000000000003</c:v>
                </c:pt>
                <c:pt idx="384">
                  <c:v>329.15000000000003</c:v>
                </c:pt>
                <c:pt idx="385">
                  <c:v>329.15000000000003</c:v>
                </c:pt>
                <c:pt idx="386">
                  <c:v>329.15000000000003</c:v>
                </c:pt>
                <c:pt idx="387">
                  <c:v>329.15000000000003</c:v>
                </c:pt>
                <c:pt idx="388">
                  <c:v>329.15000000000003</c:v>
                </c:pt>
                <c:pt idx="389">
                  <c:v>330.15000000000003</c:v>
                </c:pt>
                <c:pt idx="390">
                  <c:v>330.15000000000003</c:v>
                </c:pt>
                <c:pt idx="391">
                  <c:v>330.15000000000003</c:v>
                </c:pt>
                <c:pt idx="392">
                  <c:v>330.15000000000003</c:v>
                </c:pt>
                <c:pt idx="393">
                  <c:v>330.15000000000003</c:v>
                </c:pt>
                <c:pt idx="394">
                  <c:v>330.15000000000003</c:v>
                </c:pt>
                <c:pt idx="395">
                  <c:v>330.15000000000003</c:v>
                </c:pt>
                <c:pt idx="396">
                  <c:v>330.15000000000003</c:v>
                </c:pt>
                <c:pt idx="397">
                  <c:v>330.15000000000003</c:v>
                </c:pt>
                <c:pt idx="398">
                  <c:v>330.15000000000003</c:v>
                </c:pt>
                <c:pt idx="399">
                  <c:v>330.15000000000003</c:v>
                </c:pt>
                <c:pt idx="400">
                  <c:v>330.15000000000003</c:v>
                </c:pt>
                <c:pt idx="401">
                  <c:v>330.15000000000003</c:v>
                </c:pt>
                <c:pt idx="402">
                  <c:v>329.15000000000003</c:v>
                </c:pt>
                <c:pt idx="403">
                  <c:v>329.15000000000003</c:v>
                </c:pt>
                <c:pt idx="404">
                  <c:v>329.15000000000003</c:v>
                </c:pt>
                <c:pt idx="405">
                  <c:v>329.15000000000003</c:v>
                </c:pt>
                <c:pt idx="406">
                  <c:v>329.15000000000003</c:v>
                </c:pt>
                <c:pt idx="407">
                  <c:v>329.15000000000003</c:v>
                </c:pt>
                <c:pt idx="408">
                  <c:v>329.15000000000003</c:v>
                </c:pt>
                <c:pt idx="409">
                  <c:v>329.15000000000003</c:v>
                </c:pt>
                <c:pt idx="410">
                  <c:v>329.15000000000003</c:v>
                </c:pt>
                <c:pt idx="411">
                  <c:v>329.15000000000003</c:v>
                </c:pt>
                <c:pt idx="412">
                  <c:v>329.15000000000003</c:v>
                </c:pt>
                <c:pt idx="413">
                  <c:v>329.15000000000003</c:v>
                </c:pt>
                <c:pt idx="414">
                  <c:v>329.15000000000003</c:v>
                </c:pt>
                <c:pt idx="415">
                  <c:v>329.15000000000003</c:v>
                </c:pt>
                <c:pt idx="416">
                  <c:v>329.15000000000003</c:v>
                </c:pt>
                <c:pt idx="417">
                  <c:v>329.15000000000003</c:v>
                </c:pt>
                <c:pt idx="418">
                  <c:v>329.15000000000003</c:v>
                </c:pt>
                <c:pt idx="419">
                  <c:v>329.15000000000003</c:v>
                </c:pt>
                <c:pt idx="420">
                  <c:v>329.15000000000003</c:v>
                </c:pt>
                <c:pt idx="421">
                  <c:v>329.15000000000003</c:v>
                </c:pt>
                <c:pt idx="422">
                  <c:v>329.15000000000003</c:v>
                </c:pt>
                <c:pt idx="423">
                  <c:v>329.15000000000003</c:v>
                </c:pt>
                <c:pt idx="424">
                  <c:v>329.15000000000003</c:v>
                </c:pt>
                <c:pt idx="425">
                  <c:v>329.15000000000003</c:v>
                </c:pt>
                <c:pt idx="426">
                  <c:v>330.15000000000003</c:v>
                </c:pt>
                <c:pt idx="427">
                  <c:v>330.15000000000003</c:v>
                </c:pt>
                <c:pt idx="428">
                  <c:v>330.15000000000003</c:v>
                </c:pt>
                <c:pt idx="429">
                  <c:v>330.15000000000003</c:v>
                </c:pt>
                <c:pt idx="430">
                  <c:v>330.15000000000003</c:v>
                </c:pt>
                <c:pt idx="431">
                  <c:v>330.15000000000003</c:v>
                </c:pt>
                <c:pt idx="432">
                  <c:v>330.15000000000003</c:v>
                </c:pt>
                <c:pt idx="433">
                  <c:v>330.15000000000003</c:v>
                </c:pt>
                <c:pt idx="434">
                  <c:v>330.15000000000003</c:v>
                </c:pt>
                <c:pt idx="435">
                  <c:v>330.15000000000003</c:v>
                </c:pt>
                <c:pt idx="436">
                  <c:v>330.15000000000003</c:v>
                </c:pt>
                <c:pt idx="437">
                  <c:v>330.15000000000003</c:v>
                </c:pt>
                <c:pt idx="438">
                  <c:v>330.15000000000003</c:v>
                </c:pt>
                <c:pt idx="439">
                  <c:v>330.15000000000003</c:v>
                </c:pt>
                <c:pt idx="440">
                  <c:v>330.15000000000003</c:v>
                </c:pt>
                <c:pt idx="441">
                  <c:v>330.15000000000003</c:v>
                </c:pt>
                <c:pt idx="442">
                  <c:v>330.15000000000003</c:v>
                </c:pt>
                <c:pt idx="443">
                  <c:v>330.15000000000003</c:v>
                </c:pt>
                <c:pt idx="444">
                  <c:v>330.15000000000003</c:v>
                </c:pt>
                <c:pt idx="445">
                  <c:v>330.15000000000003</c:v>
                </c:pt>
                <c:pt idx="446">
                  <c:v>330.15000000000003</c:v>
                </c:pt>
                <c:pt idx="447">
                  <c:v>330.15000000000003</c:v>
                </c:pt>
                <c:pt idx="448">
                  <c:v>330.15000000000003</c:v>
                </c:pt>
                <c:pt idx="449">
                  <c:v>330.15000000000003</c:v>
                </c:pt>
                <c:pt idx="450">
                  <c:v>330.15000000000003</c:v>
                </c:pt>
                <c:pt idx="451">
                  <c:v>330.15000000000003</c:v>
                </c:pt>
                <c:pt idx="452">
                  <c:v>330.15000000000003</c:v>
                </c:pt>
                <c:pt idx="453">
                  <c:v>330.15000000000003</c:v>
                </c:pt>
                <c:pt idx="454">
                  <c:v>330.15000000000003</c:v>
                </c:pt>
                <c:pt idx="455">
                  <c:v>330.15000000000003</c:v>
                </c:pt>
                <c:pt idx="456">
                  <c:v>330.15000000000003</c:v>
                </c:pt>
                <c:pt idx="457">
                  <c:v>330.15000000000003</c:v>
                </c:pt>
                <c:pt idx="458">
                  <c:v>330.15000000000003</c:v>
                </c:pt>
                <c:pt idx="459">
                  <c:v>330.15000000000003</c:v>
                </c:pt>
                <c:pt idx="460">
                  <c:v>330.15000000000003</c:v>
                </c:pt>
                <c:pt idx="461">
                  <c:v>330.15000000000003</c:v>
                </c:pt>
                <c:pt idx="462">
                  <c:v>330.15000000000003</c:v>
                </c:pt>
                <c:pt idx="463">
                  <c:v>330.15000000000003</c:v>
                </c:pt>
                <c:pt idx="464">
                  <c:v>330.15000000000003</c:v>
                </c:pt>
                <c:pt idx="465">
                  <c:v>330.15000000000003</c:v>
                </c:pt>
                <c:pt idx="466">
                  <c:v>330.15000000000003</c:v>
                </c:pt>
                <c:pt idx="467">
                  <c:v>330.15000000000003</c:v>
                </c:pt>
                <c:pt idx="468">
                  <c:v>330.15000000000003</c:v>
                </c:pt>
                <c:pt idx="469">
                  <c:v>330.15000000000003</c:v>
                </c:pt>
                <c:pt idx="470">
                  <c:v>330.15000000000003</c:v>
                </c:pt>
                <c:pt idx="471">
                  <c:v>330.15000000000003</c:v>
                </c:pt>
                <c:pt idx="472">
                  <c:v>330.15000000000003</c:v>
                </c:pt>
                <c:pt idx="473">
                  <c:v>330.15000000000003</c:v>
                </c:pt>
                <c:pt idx="474">
                  <c:v>330.15000000000003</c:v>
                </c:pt>
                <c:pt idx="475">
                  <c:v>330.15000000000003</c:v>
                </c:pt>
                <c:pt idx="476">
                  <c:v>330.15000000000003</c:v>
                </c:pt>
                <c:pt idx="477">
                  <c:v>330.15000000000003</c:v>
                </c:pt>
                <c:pt idx="478">
                  <c:v>330.15000000000003</c:v>
                </c:pt>
                <c:pt idx="479">
                  <c:v>330.15000000000003</c:v>
                </c:pt>
                <c:pt idx="480">
                  <c:v>330.15000000000003</c:v>
                </c:pt>
                <c:pt idx="481">
                  <c:v>330.15000000000003</c:v>
                </c:pt>
                <c:pt idx="482">
                  <c:v>330.15000000000003</c:v>
                </c:pt>
                <c:pt idx="483">
                  <c:v>330.15000000000003</c:v>
                </c:pt>
                <c:pt idx="484">
                  <c:v>330.15000000000003</c:v>
                </c:pt>
                <c:pt idx="485">
                  <c:v>330.15000000000003</c:v>
                </c:pt>
                <c:pt idx="486">
                  <c:v>330.15000000000003</c:v>
                </c:pt>
                <c:pt idx="487">
                  <c:v>330.15000000000003</c:v>
                </c:pt>
                <c:pt idx="488">
                  <c:v>330.15000000000003</c:v>
                </c:pt>
                <c:pt idx="489">
                  <c:v>330.15000000000003</c:v>
                </c:pt>
                <c:pt idx="490">
                  <c:v>330.15000000000003</c:v>
                </c:pt>
                <c:pt idx="491">
                  <c:v>330.15000000000003</c:v>
                </c:pt>
                <c:pt idx="492">
                  <c:v>330.15000000000003</c:v>
                </c:pt>
                <c:pt idx="493">
                  <c:v>330.15000000000003</c:v>
                </c:pt>
                <c:pt idx="494">
                  <c:v>330.15000000000003</c:v>
                </c:pt>
                <c:pt idx="495">
                  <c:v>330.15000000000003</c:v>
                </c:pt>
                <c:pt idx="496">
                  <c:v>330.15000000000003</c:v>
                </c:pt>
                <c:pt idx="497">
                  <c:v>330.15000000000003</c:v>
                </c:pt>
                <c:pt idx="498">
                  <c:v>330.15000000000003</c:v>
                </c:pt>
                <c:pt idx="499">
                  <c:v>330.15000000000003</c:v>
                </c:pt>
                <c:pt idx="500">
                  <c:v>330.15000000000003</c:v>
                </c:pt>
                <c:pt idx="501">
                  <c:v>330.15000000000003</c:v>
                </c:pt>
                <c:pt idx="502">
                  <c:v>330.15000000000003</c:v>
                </c:pt>
                <c:pt idx="503">
                  <c:v>330.15000000000003</c:v>
                </c:pt>
                <c:pt idx="504">
                  <c:v>330.15000000000003</c:v>
                </c:pt>
                <c:pt idx="505">
                  <c:v>330.15000000000003</c:v>
                </c:pt>
                <c:pt idx="506">
                  <c:v>330.15000000000003</c:v>
                </c:pt>
                <c:pt idx="507">
                  <c:v>330.15000000000003</c:v>
                </c:pt>
                <c:pt idx="508">
                  <c:v>330.15000000000003</c:v>
                </c:pt>
                <c:pt idx="509">
                  <c:v>330.15000000000003</c:v>
                </c:pt>
                <c:pt idx="510">
                  <c:v>331.15000000000003</c:v>
                </c:pt>
                <c:pt idx="511">
                  <c:v>331.15000000000003</c:v>
                </c:pt>
                <c:pt idx="512">
                  <c:v>331.15000000000003</c:v>
                </c:pt>
                <c:pt idx="513">
                  <c:v>331.15000000000003</c:v>
                </c:pt>
                <c:pt idx="514">
                  <c:v>331.15000000000003</c:v>
                </c:pt>
                <c:pt idx="515">
                  <c:v>331.15000000000003</c:v>
                </c:pt>
                <c:pt idx="516">
                  <c:v>331.15000000000003</c:v>
                </c:pt>
                <c:pt idx="517">
                  <c:v>331.15000000000003</c:v>
                </c:pt>
                <c:pt idx="518">
                  <c:v>331.15000000000003</c:v>
                </c:pt>
                <c:pt idx="519">
                  <c:v>331.15000000000003</c:v>
                </c:pt>
                <c:pt idx="520">
                  <c:v>331.15000000000003</c:v>
                </c:pt>
                <c:pt idx="521">
                  <c:v>331.15000000000003</c:v>
                </c:pt>
                <c:pt idx="522">
                  <c:v>331.15000000000003</c:v>
                </c:pt>
                <c:pt idx="523">
                  <c:v>331.15000000000003</c:v>
                </c:pt>
                <c:pt idx="524">
                  <c:v>331.15000000000003</c:v>
                </c:pt>
                <c:pt idx="525">
                  <c:v>331.15000000000003</c:v>
                </c:pt>
                <c:pt idx="526">
                  <c:v>331.15000000000003</c:v>
                </c:pt>
                <c:pt idx="527">
                  <c:v>331.15000000000003</c:v>
                </c:pt>
                <c:pt idx="528">
                  <c:v>331.15000000000003</c:v>
                </c:pt>
                <c:pt idx="529">
                  <c:v>331.15000000000003</c:v>
                </c:pt>
                <c:pt idx="530">
                  <c:v>331.15000000000003</c:v>
                </c:pt>
                <c:pt idx="531">
                  <c:v>331.15000000000003</c:v>
                </c:pt>
                <c:pt idx="532">
                  <c:v>331.15000000000003</c:v>
                </c:pt>
                <c:pt idx="533">
                  <c:v>331.15000000000003</c:v>
                </c:pt>
                <c:pt idx="534">
                  <c:v>331.15000000000003</c:v>
                </c:pt>
                <c:pt idx="535">
                  <c:v>331.15000000000003</c:v>
                </c:pt>
                <c:pt idx="536">
                  <c:v>331.15000000000003</c:v>
                </c:pt>
                <c:pt idx="537">
                  <c:v>331.15000000000003</c:v>
                </c:pt>
                <c:pt idx="538">
                  <c:v>331.15000000000003</c:v>
                </c:pt>
                <c:pt idx="539">
                  <c:v>331.15000000000003</c:v>
                </c:pt>
                <c:pt idx="540">
                  <c:v>331.15000000000003</c:v>
                </c:pt>
                <c:pt idx="541">
                  <c:v>331.15000000000003</c:v>
                </c:pt>
                <c:pt idx="542">
                  <c:v>331.15000000000003</c:v>
                </c:pt>
                <c:pt idx="543">
                  <c:v>331.15000000000003</c:v>
                </c:pt>
                <c:pt idx="544">
                  <c:v>331.15000000000003</c:v>
                </c:pt>
                <c:pt idx="545">
                  <c:v>331.15000000000003</c:v>
                </c:pt>
                <c:pt idx="546">
                  <c:v>331.15000000000003</c:v>
                </c:pt>
                <c:pt idx="547">
                  <c:v>331.15000000000003</c:v>
                </c:pt>
                <c:pt idx="548">
                  <c:v>331.15000000000003</c:v>
                </c:pt>
                <c:pt idx="549">
                  <c:v>331.15000000000003</c:v>
                </c:pt>
                <c:pt idx="550">
                  <c:v>331.15000000000003</c:v>
                </c:pt>
                <c:pt idx="551">
                  <c:v>331.15000000000003</c:v>
                </c:pt>
                <c:pt idx="552">
                  <c:v>331.15000000000003</c:v>
                </c:pt>
                <c:pt idx="553">
                  <c:v>331.15000000000003</c:v>
                </c:pt>
                <c:pt idx="554">
                  <c:v>331.15000000000003</c:v>
                </c:pt>
                <c:pt idx="555">
                  <c:v>331.15000000000003</c:v>
                </c:pt>
                <c:pt idx="556">
                  <c:v>331.15000000000003</c:v>
                </c:pt>
                <c:pt idx="557">
                  <c:v>331.15000000000003</c:v>
                </c:pt>
                <c:pt idx="558">
                  <c:v>331.15000000000003</c:v>
                </c:pt>
                <c:pt idx="559">
                  <c:v>331.15000000000003</c:v>
                </c:pt>
                <c:pt idx="560">
                  <c:v>331.15000000000003</c:v>
                </c:pt>
                <c:pt idx="561">
                  <c:v>331.15000000000003</c:v>
                </c:pt>
                <c:pt idx="562">
                  <c:v>331.15000000000003</c:v>
                </c:pt>
                <c:pt idx="563">
                  <c:v>331.15000000000003</c:v>
                </c:pt>
                <c:pt idx="564">
                  <c:v>331.15000000000003</c:v>
                </c:pt>
                <c:pt idx="565">
                  <c:v>331.15000000000003</c:v>
                </c:pt>
                <c:pt idx="566">
                  <c:v>331.15000000000003</c:v>
                </c:pt>
                <c:pt idx="567">
                  <c:v>331.15000000000003</c:v>
                </c:pt>
                <c:pt idx="568">
                  <c:v>331.15000000000003</c:v>
                </c:pt>
                <c:pt idx="569">
                  <c:v>331.15000000000003</c:v>
                </c:pt>
                <c:pt idx="570">
                  <c:v>331.15000000000003</c:v>
                </c:pt>
                <c:pt idx="571">
                  <c:v>331.15000000000003</c:v>
                </c:pt>
                <c:pt idx="572">
                  <c:v>331.15000000000003</c:v>
                </c:pt>
                <c:pt idx="573">
                  <c:v>331.15000000000003</c:v>
                </c:pt>
                <c:pt idx="574">
                  <c:v>331.15000000000003</c:v>
                </c:pt>
                <c:pt idx="575">
                  <c:v>331.15000000000003</c:v>
                </c:pt>
                <c:pt idx="576">
                  <c:v>331.15000000000003</c:v>
                </c:pt>
                <c:pt idx="577">
                  <c:v>331.15000000000003</c:v>
                </c:pt>
                <c:pt idx="578">
                  <c:v>331.15000000000003</c:v>
                </c:pt>
                <c:pt idx="579">
                  <c:v>331.15000000000003</c:v>
                </c:pt>
                <c:pt idx="580">
                  <c:v>331.15000000000003</c:v>
                </c:pt>
                <c:pt idx="581">
                  <c:v>331.15000000000003</c:v>
                </c:pt>
                <c:pt idx="582">
                  <c:v>332.15000000000003</c:v>
                </c:pt>
                <c:pt idx="583">
                  <c:v>332.15000000000003</c:v>
                </c:pt>
                <c:pt idx="584">
                  <c:v>332.15000000000003</c:v>
                </c:pt>
                <c:pt idx="585">
                  <c:v>332.15000000000003</c:v>
                </c:pt>
                <c:pt idx="586">
                  <c:v>332.15000000000003</c:v>
                </c:pt>
                <c:pt idx="587">
                  <c:v>332.15000000000003</c:v>
                </c:pt>
                <c:pt idx="588">
                  <c:v>332.15000000000003</c:v>
                </c:pt>
                <c:pt idx="589">
                  <c:v>332.15000000000003</c:v>
                </c:pt>
                <c:pt idx="590">
                  <c:v>332.15000000000003</c:v>
                </c:pt>
                <c:pt idx="591">
                  <c:v>332.15000000000003</c:v>
                </c:pt>
                <c:pt idx="592">
                  <c:v>332.15000000000003</c:v>
                </c:pt>
                <c:pt idx="593">
                  <c:v>332.15000000000003</c:v>
                </c:pt>
                <c:pt idx="594">
                  <c:v>332.15000000000003</c:v>
                </c:pt>
                <c:pt idx="595">
                  <c:v>332.15000000000003</c:v>
                </c:pt>
                <c:pt idx="596">
                  <c:v>332.15000000000003</c:v>
                </c:pt>
                <c:pt idx="597">
                  <c:v>332.15000000000003</c:v>
                </c:pt>
                <c:pt idx="598">
                  <c:v>332.15000000000003</c:v>
                </c:pt>
                <c:pt idx="599">
                  <c:v>332.15000000000003</c:v>
                </c:pt>
                <c:pt idx="600">
                  <c:v>332.15000000000003</c:v>
                </c:pt>
                <c:pt idx="601">
                  <c:v>332.15000000000003</c:v>
                </c:pt>
                <c:pt idx="602">
                  <c:v>332.15000000000003</c:v>
                </c:pt>
                <c:pt idx="603">
                  <c:v>332.15000000000003</c:v>
                </c:pt>
                <c:pt idx="604">
                  <c:v>332.15000000000003</c:v>
                </c:pt>
                <c:pt idx="605">
                  <c:v>332.15000000000003</c:v>
                </c:pt>
                <c:pt idx="606">
                  <c:v>332.15000000000003</c:v>
                </c:pt>
                <c:pt idx="607">
                  <c:v>332.15000000000003</c:v>
                </c:pt>
                <c:pt idx="608">
                  <c:v>332.15000000000003</c:v>
                </c:pt>
                <c:pt idx="609">
                  <c:v>331.15000000000003</c:v>
                </c:pt>
                <c:pt idx="610">
                  <c:v>331.15000000000003</c:v>
                </c:pt>
                <c:pt idx="611">
                  <c:v>331.15000000000003</c:v>
                </c:pt>
                <c:pt idx="612">
                  <c:v>331.15000000000003</c:v>
                </c:pt>
                <c:pt idx="613">
                  <c:v>331.15000000000003</c:v>
                </c:pt>
                <c:pt idx="614">
                  <c:v>331.15000000000003</c:v>
                </c:pt>
                <c:pt idx="615">
                  <c:v>331.15000000000003</c:v>
                </c:pt>
                <c:pt idx="616">
                  <c:v>331.15000000000003</c:v>
                </c:pt>
                <c:pt idx="617">
                  <c:v>330.15000000000003</c:v>
                </c:pt>
                <c:pt idx="618">
                  <c:v>330.15000000000003</c:v>
                </c:pt>
                <c:pt idx="619">
                  <c:v>330.15000000000003</c:v>
                </c:pt>
                <c:pt idx="620">
                  <c:v>330.15000000000003</c:v>
                </c:pt>
                <c:pt idx="621">
                  <c:v>330.15000000000003</c:v>
                </c:pt>
                <c:pt idx="622">
                  <c:v>330.15000000000003</c:v>
                </c:pt>
                <c:pt idx="623">
                  <c:v>330.15000000000003</c:v>
                </c:pt>
                <c:pt idx="624">
                  <c:v>330.15000000000003</c:v>
                </c:pt>
                <c:pt idx="625">
                  <c:v>329.15000000000003</c:v>
                </c:pt>
                <c:pt idx="626">
                  <c:v>329.15000000000003</c:v>
                </c:pt>
                <c:pt idx="627">
                  <c:v>329.15000000000003</c:v>
                </c:pt>
                <c:pt idx="628">
                  <c:v>329.15000000000003</c:v>
                </c:pt>
                <c:pt idx="629">
                  <c:v>329.15000000000003</c:v>
                </c:pt>
                <c:pt idx="630">
                  <c:v>329.15000000000003</c:v>
                </c:pt>
                <c:pt idx="631">
                  <c:v>329.15000000000003</c:v>
                </c:pt>
                <c:pt idx="632">
                  <c:v>329.15000000000003</c:v>
                </c:pt>
                <c:pt idx="633">
                  <c:v>328.15000000000003</c:v>
                </c:pt>
                <c:pt idx="634">
                  <c:v>328.15000000000003</c:v>
                </c:pt>
                <c:pt idx="635">
                  <c:v>328.15000000000003</c:v>
                </c:pt>
                <c:pt idx="636">
                  <c:v>328.15000000000003</c:v>
                </c:pt>
                <c:pt idx="637">
                  <c:v>328.15000000000003</c:v>
                </c:pt>
                <c:pt idx="638">
                  <c:v>328.15000000000003</c:v>
                </c:pt>
                <c:pt idx="639">
                  <c:v>328.15000000000003</c:v>
                </c:pt>
                <c:pt idx="640">
                  <c:v>328.15000000000003</c:v>
                </c:pt>
                <c:pt idx="641">
                  <c:v>328.15000000000003</c:v>
                </c:pt>
                <c:pt idx="642">
                  <c:v>328.15000000000003</c:v>
                </c:pt>
                <c:pt idx="643">
                  <c:v>328.15000000000003</c:v>
                </c:pt>
                <c:pt idx="644">
                  <c:v>328.15000000000003</c:v>
                </c:pt>
                <c:pt idx="645">
                  <c:v>328.15000000000003</c:v>
                </c:pt>
                <c:pt idx="646">
                  <c:v>328.15000000000003</c:v>
                </c:pt>
                <c:pt idx="647">
                  <c:v>328.15000000000003</c:v>
                </c:pt>
                <c:pt idx="648">
                  <c:v>328.15000000000003</c:v>
                </c:pt>
                <c:pt idx="649">
                  <c:v>327.14999999999998</c:v>
                </c:pt>
                <c:pt idx="650">
                  <c:v>327.14999999999998</c:v>
                </c:pt>
                <c:pt idx="651">
                  <c:v>327.14999999999998</c:v>
                </c:pt>
                <c:pt idx="652">
                  <c:v>327.14999999999998</c:v>
                </c:pt>
                <c:pt idx="653">
                  <c:v>327.14999999999998</c:v>
                </c:pt>
                <c:pt idx="654">
                  <c:v>327.14999999999998</c:v>
                </c:pt>
                <c:pt idx="655">
                  <c:v>327.14999999999998</c:v>
                </c:pt>
                <c:pt idx="656">
                  <c:v>327.14999999999998</c:v>
                </c:pt>
                <c:pt idx="657">
                  <c:v>326.14999999999998</c:v>
                </c:pt>
                <c:pt idx="658">
                  <c:v>326.14999999999998</c:v>
                </c:pt>
                <c:pt idx="659">
                  <c:v>326.14999999999998</c:v>
                </c:pt>
                <c:pt idx="660">
                  <c:v>326.14999999999998</c:v>
                </c:pt>
                <c:pt idx="661">
                  <c:v>326.14999999999998</c:v>
                </c:pt>
                <c:pt idx="662">
                  <c:v>326.14999999999998</c:v>
                </c:pt>
                <c:pt idx="663">
                  <c:v>326.14999999999998</c:v>
                </c:pt>
                <c:pt idx="664">
                  <c:v>326.14999999999998</c:v>
                </c:pt>
                <c:pt idx="665">
                  <c:v>325.14999999999998</c:v>
                </c:pt>
                <c:pt idx="666">
                  <c:v>325.14999999999998</c:v>
                </c:pt>
                <c:pt idx="667">
                  <c:v>325.14999999999998</c:v>
                </c:pt>
                <c:pt idx="668">
                  <c:v>325.14999999999998</c:v>
                </c:pt>
                <c:pt idx="669">
                  <c:v>325.14999999999998</c:v>
                </c:pt>
                <c:pt idx="670">
                  <c:v>325.14999999999998</c:v>
                </c:pt>
                <c:pt idx="671">
                  <c:v>325.14999999999998</c:v>
                </c:pt>
                <c:pt idx="672">
                  <c:v>325.14999999999998</c:v>
                </c:pt>
                <c:pt idx="673">
                  <c:v>325.14999999999998</c:v>
                </c:pt>
                <c:pt idx="674">
                  <c:v>325.14999999999998</c:v>
                </c:pt>
                <c:pt idx="675">
                  <c:v>325.14999999999998</c:v>
                </c:pt>
                <c:pt idx="676">
                  <c:v>325.14999999999998</c:v>
                </c:pt>
                <c:pt idx="677">
                  <c:v>325.14999999999998</c:v>
                </c:pt>
                <c:pt idx="678">
                  <c:v>325.14999999999998</c:v>
                </c:pt>
                <c:pt idx="679">
                  <c:v>325.14999999999998</c:v>
                </c:pt>
                <c:pt idx="680">
                  <c:v>325.14999999999998</c:v>
                </c:pt>
                <c:pt idx="681">
                  <c:v>324.14999999999998</c:v>
                </c:pt>
                <c:pt idx="682">
                  <c:v>324.14999999999998</c:v>
                </c:pt>
                <c:pt idx="683">
                  <c:v>324.14999999999998</c:v>
                </c:pt>
                <c:pt idx="684">
                  <c:v>324.14999999999998</c:v>
                </c:pt>
                <c:pt idx="685">
                  <c:v>324.14999999999998</c:v>
                </c:pt>
                <c:pt idx="686">
                  <c:v>324.14999999999998</c:v>
                </c:pt>
                <c:pt idx="687">
                  <c:v>324.14999999999998</c:v>
                </c:pt>
                <c:pt idx="688">
                  <c:v>324.14999999999998</c:v>
                </c:pt>
                <c:pt idx="689">
                  <c:v>324.14999999999998</c:v>
                </c:pt>
                <c:pt idx="690">
                  <c:v>324.14999999999998</c:v>
                </c:pt>
                <c:pt idx="691">
                  <c:v>324.14999999999998</c:v>
                </c:pt>
                <c:pt idx="692">
                  <c:v>324.14999999999998</c:v>
                </c:pt>
                <c:pt idx="693">
                  <c:v>324.14999999999998</c:v>
                </c:pt>
                <c:pt idx="694">
                  <c:v>324.14999999999998</c:v>
                </c:pt>
                <c:pt idx="695">
                  <c:v>324.14999999999998</c:v>
                </c:pt>
                <c:pt idx="696">
                  <c:v>324.14999999999998</c:v>
                </c:pt>
                <c:pt idx="697">
                  <c:v>323.14999999999998</c:v>
                </c:pt>
                <c:pt idx="698">
                  <c:v>323.14999999999998</c:v>
                </c:pt>
                <c:pt idx="699">
                  <c:v>323.14999999999998</c:v>
                </c:pt>
                <c:pt idx="700">
                  <c:v>323.14999999999998</c:v>
                </c:pt>
                <c:pt idx="701">
                  <c:v>323.14999999999998</c:v>
                </c:pt>
                <c:pt idx="702">
                  <c:v>323.14999999999998</c:v>
                </c:pt>
                <c:pt idx="703">
                  <c:v>323.14999999999998</c:v>
                </c:pt>
                <c:pt idx="704">
                  <c:v>323.14999999999998</c:v>
                </c:pt>
                <c:pt idx="705">
                  <c:v>322.14999999999998</c:v>
                </c:pt>
                <c:pt idx="706">
                  <c:v>322.14999999999998</c:v>
                </c:pt>
                <c:pt idx="707">
                  <c:v>322.14999999999998</c:v>
                </c:pt>
                <c:pt idx="708">
                  <c:v>322.14999999999998</c:v>
                </c:pt>
                <c:pt idx="709">
                  <c:v>322.14999999999998</c:v>
                </c:pt>
                <c:pt idx="710">
                  <c:v>322.14999999999998</c:v>
                </c:pt>
                <c:pt idx="711">
                  <c:v>322.14999999999998</c:v>
                </c:pt>
                <c:pt idx="712">
                  <c:v>322.14999999999998</c:v>
                </c:pt>
                <c:pt idx="713">
                  <c:v>322.14999999999998</c:v>
                </c:pt>
                <c:pt idx="714">
                  <c:v>322.14999999999998</c:v>
                </c:pt>
                <c:pt idx="715">
                  <c:v>322.14999999999998</c:v>
                </c:pt>
                <c:pt idx="716">
                  <c:v>322.14999999999998</c:v>
                </c:pt>
                <c:pt idx="717">
                  <c:v>322.14999999999998</c:v>
                </c:pt>
                <c:pt idx="718">
                  <c:v>322.14999999999998</c:v>
                </c:pt>
                <c:pt idx="719">
                  <c:v>322.14999999999998</c:v>
                </c:pt>
                <c:pt idx="720">
                  <c:v>322.14999999999998</c:v>
                </c:pt>
                <c:pt idx="721">
                  <c:v>322.14999999999998</c:v>
                </c:pt>
                <c:pt idx="722">
                  <c:v>322.14999999999998</c:v>
                </c:pt>
                <c:pt idx="723">
                  <c:v>322.14999999999998</c:v>
                </c:pt>
                <c:pt idx="724">
                  <c:v>322.14999999999998</c:v>
                </c:pt>
                <c:pt idx="725">
                  <c:v>322.14999999999998</c:v>
                </c:pt>
                <c:pt idx="726">
                  <c:v>322.14999999999998</c:v>
                </c:pt>
                <c:pt idx="727">
                  <c:v>322.14999999999998</c:v>
                </c:pt>
                <c:pt idx="728">
                  <c:v>322.14999999999998</c:v>
                </c:pt>
                <c:pt idx="729">
                  <c:v>321.14999999999998</c:v>
                </c:pt>
                <c:pt idx="730">
                  <c:v>321.14999999999998</c:v>
                </c:pt>
                <c:pt idx="731">
                  <c:v>321.14999999999998</c:v>
                </c:pt>
                <c:pt idx="732">
                  <c:v>321.14999999999998</c:v>
                </c:pt>
                <c:pt idx="733">
                  <c:v>321.14999999999998</c:v>
                </c:pt>
                <c:pt idx="734">
                  <c:v>321.14999999999998</c:v>
                </c:pt>
                <c:pt idx="735">
                  <c:v>321.14999999999998</c:v>
                </c:pt>
                <c:pt idx="736">
                  <c:v>321.14999999999998</c:v>
                </c:pt>
                <c:pt idx="737">
                  <c:v>321.14999999999998</c:v>
                </c:pt>
                <c:pt idx="738">
                  <c:v>321.14999999999998</c:v>
                </c:pt>
                <c:pt idx="739">
                  <c:v>321.14999999999998</c:v>
                </c:pt>
                <c:pt idx="740">
                  <c:v>321.14999999999998</c:v>
                </c:pt>
                <c:pt idx="741">
                  <c:v>321.14999999999998</c:v>
                </c:pt>
                <c:pt idx="742">
                  <c:v>321.14999999999998</c:v>
                </c:pt>
                <c:pt idx="743">
                  <c:v>321.14999999999998</c:v>
                </c:pt>
                <c:pt idx="744">
                  <c:v>321.14999999999998</c:v>
                </c:pt>
                <c:pt idx="745">
                  <c:v>320.14999999999998</c:v>
                </c:pt>
                <c:pt idx="746">
                  <c:v>320.14999999999998</c:v>
                </c:pt>
                <c:pt idx="747">
                  <c:v>320.14999999999998</c:v>
                </c:pt>
                <c:pt idx="748">
                  <c:v>320.14999999999998</c:v>
                </c:pt>
                <c:pt idx="749">
                  <c:v>320.14999999999998</c:v>
                </c:pt>
                <c:pt idx="750">
                  <c:v>320.14999999999998</c:v>
                </c:pt>
                <c:pt idx="751">
                  <c:v>320.14999999999998</c:v>
                </c:pt>
                <c:pt idx="752">
                  <c:v>320.14999999999998</c:v>
                </c:pt>
                <c:pt idx="753">
                  <c:v>320.14999999999998</c:v>
                </c:pt>
                <c:pt idx="754">
                  <c:v>320.14999999999998</c:v>
                </c:pt>
                <c:pt idx="755">
                  <c:v>320.14999999999998</c:v>
                </c:pt>
                <c:pt idx="756">
                  <c:v>320.14999999999998</c:v>
                </c:pt>
                <c:pt idx="757">
                  <c:v>320.14999999999998</c:v>
                </c:pt>
                <c:pt idx="758">
                  <c:v>320.14999999999998</c:v>
                </c:pt>
                <c:pt idx="759">
                  <c:v>320.14999999999998</c:v>
                </c:pt>
                <c:pt idx="760">
                  <c:v>320.14999999999998</c:v>
                </c:pt>
                <c:pt idx="761">
                  <c:v>320.14999999999998</c:v>
                </c:pt>
                <c:pt idx="762">
                  <c:v>320.14999999999998</c:v>
                </c:pt>
                <c:pt idx="763">
                  <c:v>320.14999999999998</c:v>
                </c:pt>
                <c:pt idx="764">
                  <c:v>320.14999999999998</c:v>
                </c:pt>
                <c:pt idx="765">
                  <c:v>320.14999999999998</c:v>
                </c:pt>
                <c:pt idx="766">
                  <c:v>320.14999999999998</c:v>
                </c:pt>
                <c:pt idx="767">
                  <c:v>320.14999999999998</c:v>
                </c:pt>
                <c:pt idx="768">
                  <c:v>320.14999999999998</c:v>
                </c:pt>
                <c:pt idx="769">
                  <c:v>320.14999999999998</c:v>
                </c:pt>
                <c:pt idx="770">
                  <c:v>320.14999999999998</c:v>
                </c:pt>
                <c:pt idx="771">
                  <c:v>320.14999999999998</c:v>
                </c:pt>
                <c:pt idx="772">
                  <c:v>320.14999999999998</c:v>
                </c:pt>
                <c:pt idx="773">
                  <c:v>320.14999999999998</c:v>
                </c:pt>
                <c:pt idx="774">
                  <c:v>320.14999999999998</c:v>
                </c:pt>
                <c:pt idx="775">
                  <c:v>320.14999999999998</c:v>
                </c:pt>
                <c:pt idx="776">
                  <c:v>320.14999999999998</c:v>
                </c:pt>
                <c:pt idx="777">
                  <c:v>319.14999999999998</c:v>
                </c:pt>
                <c:pt idx="778">
                  <c:v>319.14999999999998</c:v>
                </c:pt>
                <c:pt idx="779">
                  <c:v>319.14999999999998</c:v>
                </c:pt>
                <c:pt idx="780">
                  <c:v>319.14999999999998</c:v>
                </c:pt>
                <c:pt idx="781">
                  <c:v>319.14999999999998</c:v>
                </c:pt>
                <c:pt idx="782">
                  <c:v>319.14999999999998</c:v>
                </c:pt>
                <c:pt idx="783">
                  <c:v>319.14999999999998</c:v>
                </c:pt>
                <c:pt idx="784">
                  <c:v>319.14999999999998</c:v>
                </c:pt>
                <c:pt idx="785">
                  <c:v>319.14999999999998</c:v>
                </c:pt>
                <c:pt idx="786">
                  <c:v>319.14999999999998</c:v>
                </c:pt>
                <c:pt idx="787">
                  <c:v>319.14999999999998</c:v>
                </c:pt>
                <c:pt idx="788">
                  <c:v>319.14999999999998</c:v>
                </c:pt>
                <c:pt idx="789">
                  <c:v>319.14999999999998</c:v>
                </c:pt>
                <c:pt idx="790">
                  <c:v>319.14999999999998</c:v>
                </c:pt>
                <c:pt idx="791">
                  <c:v>319.14999999999998</c:v>
                </c:pt>
                <c:pt idx="792">
                  <c:v>319.14999999999998</c:v>
                </c:pt>
                <c:pt idx="793">
                  <c:v>319.14999999999998</c:v>
                </c:pt>
                <c:pt idx="794">
                  <c:v>319.14999999999998</c:v>
                </c:pt>
                <c:pt idx="795">
                  <c:v>319.14999999999998</c:v>
                </c:pt>
                <c:pt idx="796">
                  <c:v>319.14999999999998</c:v>
                </c:pt>
                <c:pt idx="797">
                  <c:v>319.14999999999998</c:v>
                </c:pt>
                <c:pt idx="798">
                  <c:v>319.14999999999998</c:v>
                </c:pt>
                <c:pt idx="799">
                  <c:v>319.14999999999998</c:v>
                </c:pt>
                <c:pt idx="800">
                  <c:v>319.14999999999998</c:v>
                </c:pt>
                <c:pt idx="801">
                  <c:v>319.14999999999998</c:v>
                </c:pt>
                <c:pt idx="802">
                  <c:v>319.14999999999998</c:v>
                </c:pt>
                <c:pt idx="803">
                  <c:v>319.14999999999998</c:v>
                </c:pt>
                <c:pt idx="804">
                  <c:v>319.14999999999998</c:v>
                </c:pt>
                <c:pt idx="805">
                  <c:v>319.14999999999998</c:v>
                </c:pt>
                <c:pt idx="806">
                  <c:v>319.14999999999998</c:v>
                </c:pt>
                <c:pt idx="807">
                  <c:v>319.14999999999998</c:v>
                </c:pt>
                <c:pt idx="808">
                  <c:v>319.14999999999998</c:v>
                </c:pt>
                <c:pt idx="809">
                  <c:v>318.14999999999998</c:v>
                </c:pt>
                <c:pt idx="810">
                  <c:v>318.14999999999998</c:v>
                </c:pt>
                <c:pt idx="811">
                  <c:v>318.14999999999998</c:v>
                </c:pt>
                <c:pt idx="812">
                  <c:v>318.14999999999998</c:v>
                </c:pt>
                <c:pt idx="813">
                  <c:v>318.14999999999998</c:v>
                </c:pt>
                <c:pt idx="814">
                  <c:v>318.14999999999998</c:v>
                </c:pt>
                <c:pt idx="815">
                  <c:v>318.14999999999998</c:v>
                </c:pt>
                <c:pt idx="816">
                  <c:v>318.14999999999998</c:v>
                </c:pt>
                <c:pt idx="817">
                  <c:v>318.14999999999998</c:v>
                </c:pt>
                <c:pt idx="818">
                  <c:v>318.14999999999998</c:v>
                </c:pt>
                <c:pt idx="819">
                  <c:v>318.14999999999998</c:v>
                </c:pt>
                <c:pt idx="820">
                  <c:v>318.14999999999998</c:v>
                </c:pt>
                <c:pt idx="821">
                  <c:v>318.14999999999998</c:v>
                </c:pt>
                <c:pt idx="822">
                  <c:v>318.14999999999998</c:v>
                </c:pt>
                <c:pt idx="823">
                  <c:v>318.14999999999998</c:v>
                </c:pt>
                <c:pt idx="824">
                  <c:v>318.14999999999998</c:v>
                </c:pt>
                <c:pt idx="825">
                  <c:v>318.14999999999998</c:v>
                </c:pt>
                <c:pt idx="826">
                  <c:v>318.14999999999998</c:v>
                </c:pt>
                <c:pt idx="827">
                  <c:v>318.14999999999998</c:v>
                </c:pt>
                <c:pt idx="828">
                  <c:v>318.14999999999998</c:v>
                </c:pt>
                <c:pt idx="829">
                  <c:v>318.14999999999998</c:v>
                </c:pt>
                <c:pt idx="830">
                  <c:v>318.14999999999998</c:v>
                </c:pt>
                <c:pt idx="831">
                  <c:v>318.14999999999998</c:v>
                </c:pt>
                <c:pt idx="832">
                  <c:v>318.14999999999998</c:v>
                </c:pt>
                <c:pt idx="833">
                  <c:v>318.14999999999998</c:v>
                </c:pt>
                <c:pt idx="834">
                  <c:v>318.14999999999998</c:v>
                </c:pt>
                <c:pt idx="835">
                  <c:v>318.14999999999998</c:v>
                </c:pt>
                <c:pt idx="836">
                  <c:v>318.14999999999998</c:v>
                </c:pt>
                <c:pt idx="837">
                  <c:v>318.14999999999998</c:v>
                </c:pt>
                <c:pt idx="838">
                  <c:v>318.14999999999998</c:v>
                </c:pt>
                <c:pt idx="839">
                  <c:v>318.14999999999998</c:v>
                </c:pt>
                <c:pt idx="840">
                  <c:v>318.14999999999998</c:v>
                </c:pt>
                <c:pt idx="841">
                  <c:v>318.14999999999998</c:v>
                </c:pt>
                <c:pt idx="842">
                  <c:v>318.14999999999998</c:v>
                </c:pt>
                <c:pt idx="843">
                  <c:v>318.14999999999998</c:v>
                </c:pt>
                <c:pt idx="844">
                  <c:v>318.14999999999998</c:v>
                </c:pt>
                <c:pt idx="845">
                  <c:v>318.14999999999998</c:v>
                </c:pt>
                <c:pt idx="846">
                  <c:v>318.14999999999998</c:v>
                </c:pt>
                <c:pt idx="847">
                  <c:v>318.14999999999998</c:v>
                </c:pt>
                <c:pt idx="848">
                  <c:v>318.14999999999998</c:v>
                </c:pt>
                <c:pt idx="849">
                  <c:v>317.14999999999998</c:v>
                </c:pt>
                <c:pt idx="850">
                  <c:v>317.14999999999998</c:v>
                </c:pt>
                <c:pt idx="851">
                  <c:v>317.14999999999998</c:v>
                </c:pt>
                <c:pt idx="852">
                  <c:v>317.14999999999998</c:v>
                </c:pt>
                <c:pt idx="853">
                  <c:v>317.14999999999998</c:v>
                </c:pt>
                <c:pt idx="854">
                  <c:v>317.14999999999998</c:v>
                </c:pt>
                <c:pt idx="855">
                  <c:v>317.14999999999998</c:v>
                </c:pt>
                <c:pt idx="856">
                  <c:v>317.14999999999998</c:v>
                </c:pt>
                <c:pt idx="857">
                  <c:v>317.14999999999998</c:v>
                </c:pt>
                <c:pt idx="858">
                  <c:v>317.14999999999998</c:v>
                </c:pt>
                <c:pt idx="859">
                  <c:v>317.14999999999998</c:v>
                </c:pt>
                <c:pt idx="860">
                  <c:v>317.14999999999998</c:v>
                </c:pt>
                <c:pt idx="861">
                  <c:v>317.14999999999998</c:v>
                </c:pt>
                <c:pt idx="862">
                  <c:v>317.14999999999998</c:v>
                </c:pt>
                <c:pt idx="863">
                  <c:v>317.14999999999998</c:v>
                </c:pt>
                <c:pt idx="864">
                  <c:v>317.14999999999998</c:v>
                </c:pt>
                <c:pt idx="865">
                  <c:v>317.14999999999998</c:v>
                </c:pt>
                <c:pt idx="866">
                  <c:v>317.14999999999998</c:v>
                </c:pt>
                <c:pt idx="867">
                  <c:v>317.14999999999998</c:v>
                </c:pt>
                <c:pt idx="868">
                  <c:v>317.14999999999998</c:v>
                </c:pt>
                <c:pt idx="869">
                  <c:v>317.14999999999998</c:v>
                </c:pt>
                <c:pt idx="870">
                  <c:v>317.14999999999998</c:v>
                </c:pt>
                <c:pt idx="871">
                  <c:v>317.14999999999998</c:v>
                </c:pt>
                <c:pt idx="872">
                  <c:v>317.14999999999998</c:v>
                </c:pt>
                <c:pt idx="873">
                  <c:v>317.14999999999998</c:v>
                </c:pt>
                <c:pt idx="874">
                  <c:v>317.14999999999998</c:v>
                </c:pt>
                <c:pt idx="875">
                  <c:v>317.14999999999998</c:v>
                </c:pt>
                <c:pt idx="876">
                  <c:v>317.14999999999998</c:v>
                </c:pt>
                <c:pt idx="877">
                  <c:v>317.14999999999998</c:v>
                </c:pt>
                <c:pt idx="878">
                  <c:v>317.14999999999998</c:v>
                </c:pt>
                <c:pt idx="879">
                  <c:v>317.14999999999998</c:v>
                </c:pt>
                <c:pt idx="880">
                  <c:v>317.14999999999998</c:v>
                </c:pt>
                <c:pt idx="881">
                  <c:v>317.14999999999998</c:v>
                </c:pt>
                <c:pt idx="882">
                  <c:v>317.14999999999998</c:v>
                </c:pt>
                <c:pt idx="883">
                  <c:v>317.14999999999998</c:v>
                </c:pt>
                <c:pt idx="884">
                  <c:v>317.14999999999998</c:v>
                </c:pt>
                <c:pt idx="885">
                  <c:v>317.14999999999998</c:v>
                </c:pt>
                <c:pt idx="886">
                  <c:v>317.14999999999998</c:v>
                </c:pt>
                <c:pt idx="887">
                  <c:v>317.14999999999998</c:v>
                </c:pt>
                <c:pt idx="888">
                  <c:v>317.14999999999998</c:v>
                </c:pt>
                <c:pt idx="889">
                  <c:v>316.14999999999998</c:v>
                </c:pt>
                <c:pt idx="890">
                  <c:v>316.14999999999998</c:v>
                </c:pt>
                <c:pt idx="891">
                  <c:v>316.14999999999998</c:v>
                </c:pt>
                <c:pt idx="892">
                  <c:v>316.14999999999998</c:v>
                </c:pt>
                <c:pt idx="893">
                  <c:v>316.14999999999998</c:v>
                </c:pt>
                <c:pt idx="894">
                  <c:v>316.14999999999998</c:v>
                </c:pt>
                <c:pt idx="895">
                  <c:v>316.14999999999998</c:v>
                </c:pt>
                <c:pt idx="896">
                  <c:v>316.14999999999998</c:v>
                </c:pt>
                <c:pt idx="897">
                  <c:v>316.14999999999998</c:v>
                </c:pt>
                <c:pt idx="898">
                  <c:v>316.14999999999998</c:v>
                </c:pt>
                <c:pt idx="899">
                  <c:v>316.14999999999998</c:v>
                </c:pt>
                <c:pt idx="900">
                  <c:v>316.14999999999998</c:v>
                </c:pt>
                <c:pt idx="901">
                  <c:v>316.14999999999998</c:v>
                </c:pt>
                <c:pt idx="902">
                  <c:v>316.14999999999998</c:v>
                </c:pt>
                <c:pt idx="903">
                  <c:v>316.14999999999998</c:v>
                </c:pt>
                <c:pt idx="904">
                  <c:v>316.14999999999998</c:v>
                </c:pt>
                <c:pt idx="905">
                  <c:v>316.14999999999998</c:v>
                </c:pt>
                <c:pt idx="906">
                  <c:v>316.14999999999998</c:v>
                </c:pt>
                <c:pt idx="907">
                  <c:v>316.14999999999998</c:v>
                </c:pt>
                <c:pt idx="908">
                  <c:v>316.14999999999998</c:v>
                </c:pt>
                <c:pt idx="909">
                  <c:v>316.14999999999998</c:v>
                </c:pt>
                <c:pt idx="910">
                  <c:v>316.14999999999998</c:v>
                </c:pt>
                <c:pt idx="911">
                  <c:v>316.14999999999998</c:v>
                </c:pt>
                <c:pt idx="912">
                  <c:v>316.14999999999998</c:v>
                </c:pt>
                <c:pt idx="913">
                  <c:v>316.14999999999998</c:v>
                </c:pt>
                <c:pt idx="914">
                  <c:v>316.14999999999998</c:v>
                </c:pt>
                <c:pt idx="915">
                  <c:v>316.14999999999998</c:v>
                </c:pt>
                <c:pt idx="916">
                  <c:v>316.14999999999998</c:v>
                </c:pt>
                <c:pt idx="917">
                  <c:v>316.14999999999998</c:v>
                </c:pt>
                <c:pt idx="918">
                  <c:v>316.14999999999998</c:v>
                </c:pt>
                <c:pt idx="919">
                  <c:v>316.14999999999998</c:v>
                </c:pt>
                <c:pt idx="920">
                  <c:v>316.14999999999998</c:v>
                </c:pt>
                <c:pt idx="921">
                  <c:v>316.14999999999998</c:v>
                </c:pt>
                <c:pt idx="922">
                  <c:v>316.14999999999998</c:v>
                </c:pt>
                <c:pt idx="923">
                  <c:v>316.14999999999998</c:v>
                </c:pt>
                <c:pt idx="924">
                  <c:v>316.14999999999998</c:v>
                </c:pt>
                <c:pt idx="925">
                  <c:v>316.14999999999998</c:v>
                </c:pt>
                <c:pt idx="926">
                  <c:v>316.14999999999998</c:v>
                </c:pt>
                <c:pt idx="927">
                  <c:v>316.14999999999998</c:v>
                </c:pt>
                <c:pt idx="928">
                  <c:v>316.14999999999998</c:v>
                </c:pt>
                <c:pt idx="929">
                  <c:v>316.14999999999998</c:v>
                </c:pt>
                <c:pt idx="930">
                  <c:v>316.14999999999998</c:v>
                </c:pt>
                <c:pt idx="931">
                  <c:v>316.14999999999998</c:v>
                </c:pt>
                <c:pt idx="932">
                  <c:v>316.14999999999998</c:v>
                </c:pt>
                <c:pt idx="933">
                  <c:v>316.14999999999998</c:v>
                </c:pt>
                <c:pt idx="934">
                  <c:v>316.14999999999998</c:v>
                </c:pt>
                <c:pt idx="935">
                  <c:v>316.14999999999998</c:v>
                </c:pt>
                <c:pt idx="936">
                  <c:v>316.14999999999998</c:v>
                </c:pt>
                <c:pt idx="937">
                  <c:v>316.14999999999998</c:v>
                </c:pt>
                <c:pt idx="938">
                  <c:v>316.14999999999998</c:v>
                </c:pt>
                <c:pt idx="939">
                  <c:v>316.14999999999998</c:v>
                </c:pt>
                <c:pt idx="940">
                  <c:v>316.14999999999998</c:v>
                </c:pt>
                <c:pt idx="941">
                  <c:v>316.14999999999998</c:v>
                </c:pt>
                <c:pt idx="942">
                  <c:v>316.14999999999998</c:v>
                </c:pt>
                <c:pt idx="943">
                  <c:v>316.14999999999998</c:v>
                </c:pt>
                <c:pt idx="944">
                  <c:v>316.14999999999998</c:v>
                </c:pt>
                <c:pt idx="945">
                  <c:v>316.14999999999998</c:v>
                </c:pt>
                <c:pt idx="946">
                  <c:v>316.14999999999998</c:v>
                </c:pt>
                <c:pt idx="947">
                  <c:v>316.14999999999998</c:v>
                </c:pt>
                <c:pt idx="948">
                  <c:v>316.14999999999998</c:v>
                </c:pt>
                <c:pt idx="949">
                  <c:v>316.14999999999998</c:v>
                </c:pt>
                <c:pt idx="950">
                  <c:v>316.14999999999998</c:v>
                </c:pt>
                <c:pt idx="951">
                  <c:v>316.14999999999998</c:v>
                </c:pt>
                <c:pt idx="952">
                  <c:v>316.14999999999998</c:v>
                </c:pt>
                <c:pt idx="953">
                  <c:v>315.14999999999998</c:v>
                </c:pt>
                <c:pt idx="954">
                  <c:v>315.14999999999998</c:v>
                </c:pt>
                <c:pt idx="955">
                  <c:v>315.14999999999998</c:v>
                </c:pt>
                <c:pt idx="956">
                  <c:v>315.14999999999998</c:v>
                </c:pt>
                <c:pt idx="957">
                  <c:v>315.14999999999998</c:v>
                </c:pt>
                <c:pt idx="958">
                  <c:v>315.14999999999998</c:v>
                </c:pt>
                <c:pt idx="959">
                  <c:v>315.14999999999998</c:v>
                </c:pt>
                <c:pt idx="960">
                  <c:v>315.14999999999998</c:v>
                </c:pt>
                <c:pt idx="961">
                  <c:v>315.14999999999998</c:v>
                </c:pt>
                <c:pt idx="962">
                  <c:v>315.14999999999998</c:v>
                </c:pt>
                <c:pt idx="963">
                  <c:v>315.14999999999998</c:v>
                </c:pt>
                <c:pt idx="964">
                  <c:v>315.14999999999998</c:v>
                </c:pt>
                <c:pt idx="965">
                  <c:v>315.14999999999998</c:v>
                </c:pt>
                <c:pt idx="966">
                  <c:v>315.14999999999998</c:v>
                </c:pt>
                <c:pt idx="967">
                  <c:v>315.14999999999998</c:v>
                </c:pt>
                <c:pt idx="968">
                  <c:v>315.14999999999998</c:v>
                </c:pt>
                <c:pt idx="969">
                  <c:v>315.14999999999998</c:v>
                </c:pt>
                <c:pt idx="970">
                  <c:v>315.14999999999998</c:v>
                </c:pt>
                <c:pt idx="971">
                  <c:v>315.14999999999998</c:v>
                </c:pt>
                <c:pt idx="972">
                  <c:v>315.14999999999998</c:v>
                </c:pt>
                <c:pt idx="973">
                  <c:v>315.14999999999998</c:v>
                </c:pt>
                <c:pt idx="974">
                  <c:v>315.14999999999998</c:v>
                </c:pt>
                <c:pt idx="975">
                  <c:v>315.14999999999998</c:v>
                </c:pt>
                <c:pt idx="976">
                  <c:v>315.14999999999998</c:v>
                </c:pt>
                <c:pt idx="977">
                  <c:v>315.14999999999998</c:v>
                </c:pt>
                <c:pt idx="978">
                  <c:v>315.14999999999998</c:v>
                </c:pt>
                <c:pt idx="979">
                  <c:v>315.14999999999998</c:v>
                </c:pt>
                <c:pt idx="980">
                  <c:v>315.14999999999998</c:v>
                </c:pt>
                <c:pt idx="981">
                  <c:v>315.14999999999998</c:v>
                </c:pt>
                <c:pt idx="982">
                  <c:v>315.14999999999998</c:v>
                </c:pt>
                <c:pt idx="983">
                  <c:v>315.14999999999998</c:v>
                </c:pt>
                <c:pt idx="984">
                  <c:v>315.14999999999998</c:v>
                </c:pt>
                <c:pt idx="985">
                  <c:v>315.14999999999998</c:v>
                </c:pt>
                <c:pt idx="986">
                  <c:v>315.14999999999998</c:v>
                </c:pt>
                <c:pt idx="987">
                  <c:v>315.14999999999998</c:v>
                </c:pt>
                <c:pt idx="988">
                  <c:v>315.14999999999998</c:v>
                </c:pt>
                <c:pt idx="989">
                  <c:v>315.14999999999998</c:v>
                </c:pt>
                <c:pt idx="990">
                  <c:v>315.14999999999998</c:v>
                </c:pt>
                <c:pt idx="991">
                  <c:v>315.14999999999998</c:v>
                </c:pt>
                <c:pt idx="992">
                  <c:v>315.14999999999998</c:v>
                </c:pt>
                <c:pt idx="993">
                  <c:v>315.14999999999998</c:v>
                </c:pt>
                <c:pt idx="994">
                  <c:v>315.14999999999998</c:v>
                </c:pt>
                <c:pt idx="995">
                  <c:v>315.14999999999998</c:v>
                </c:pt>
                <c:pt idx="996">
                  <c:v>315.14999999999998</c:v>
                </c:pt>
                <c:pt idx="997">
                  <c:v>315.14999999999998</c:v>
                </c:pt>
                <c:pt idx="998">
                  <c:v>315.14999999999998</c:v>
                </c:pt>
                <c:pt idx="999">
                  <c:v>315.14999999999998</c:v>
                </c:pt>
                <c:pt idx="1000">
                  <c:v>315.14999999999998</c:v>
                </c:pt>
                <c:pt idx="1001">
                  <c:v>315.14999999999998</c:v>
                </c:pt>
                <c:pt idx="1002">
                  <c:v>315.14999999999998</c:v>
                </c:pt>
                <c:pt idx="1003">
                  <c:v>315.14999999999998</c:v>
                </c:pt>
                <c:pt idx="1004">
                  <c:v>315.14999999999998</c:v>
                </c:pt>
                <c:pt idx="1005">
                  <c:v>315.14999999999998</c:v>
                </c:pt>
                <c:pt idx="1006">
                  <c:v>315.14999999999998</c:v>
                </c:pt>
                <c:pt idx="1007">
                  <c:v>315.14999999999998</c:v>
                </c:pt>
                <c:pt idx="1008">
                  <c:v>315.14999999999998</c:v>
                </c:pt>
                <c:pt idx="1009">
                  <c:v>315.14999999999998</c:v>
                </c:pt>
                <c:pt idx="1010">
                  <c:v>315.14999999999998</c:v>
                </c:pt>
                <c:pt idx="1011">
                  <c:v>315.14999999999998</c:v>
                </c:pt>
                <c:pt idx="1012">
                  <c:v>315.14999999999998</c:v>
                </c:pt>
                <c:pt idx="1013">
                  <c:v>315.14999999999998</c:v>
                </c:pt>
                <c:pt idx="1014">
                  <c:v>315.14999999999998</c:v>
                </c:pt>
                <c:pt idx="1015">
                  <c:v>315.14999999999998</c:v>
                </c:pt>
                <c:pt idx="1016">
                  <c:v>315.14999999999998</c:v>
                </c:pt>
                <c:pt idx="1017">
                  <c:v>314.14999999999998</c:v>
                </c:pt>
                <c:pt idx="1018">
                  <c:v>314.14999999999998</c:v>
                </c:pt>
                <c:pt idx="1019">
                  <c:v>314.14999999999998</c:v>
                </c:pt>
                <c:pt idx="1020">
                  <c:v>314.14999999999998</c:v>
                </c:pt>
                <c:pt idx="1021">
                  <c:v>314.14999999999998</c:v>
                </c:pt>
                <c:pt idx="1022">
                  <c:v>314.14999999999998</c:v>
                </c:pt>
                <c:pt idx="1023">
                  <c:v>314.14999999999998</c:v>
                </c:pt>
                <c:pt idx="1024">
                  <c:v>314.14999999999998</c:v>
                </c:pt>
                <c:pt idx="1025">
                  <c:v>314.14999999999998</c:v>
                </c:pt>
                <c:pt idx="1026">
                  <c:v>314.14999999999998</c:v>
                </c:pt>
                <c:pt idx="1027">
                  <c:v>314.14999999999998</c:v>
                </c:pt>
                <c:pt idx="1028">
                  <c:v>314.14999999999998</c:v>
                </c:pt>
                <c:pt idx="1029">
                  <c:v>314.14999999999998</c:v>
                </c:pt>
                <c:pt idx="1030">
                  <c:v>314.14999999999998</c:v>
                </c:pt>
                <c:pt idx="1031">
                  <c:v>314.14999999999998</c:v>
                </c:pt>
                <c:pt idx="1032">
                  <c:v>314.14999999999998</c:v>
                </c:pt>
                <c:pt idx="1033">
                  <c:v>314.14999999999998</c:v>
                </c:pt>
                <c:pt idx="1034">
                  <c:v>314.14999999999998</c:v>
                </c:pt>
                <c:pt idx="1035">
                  <c:v>314.14999999999998</c:v>
                </c:pt>
                <c:pt idx="1036">
                  <c:v>314.14999999999998</c:v>
                </c:pt>
                <c:pt idx="1037">
                  <c:v>314.14999999999998</c:v>
                </c:pt>
                <c:pt idx="1038">
                  <c:v>314.14999999999998</c:v>
                </c:pt>
                <c:pt idx="1039">
                  <c:v>314.14999999999998</c:v>
                </c:pt>
                <c:pt idx="1040">
                  <c:v>314.14999999999998</c:v>
                </c:pt>
                <c:pt idx="1041">
                  <c:v>314.14999999999998</c:v>
                </c:pt>
                <c:pt idx="1042">
                  <c:v>314.14999999999998</c:v>
                </c:pt>
                <c:pt idx="1043">
                  <c:v>314.14999999999998</c:v>
                </c:pt>
                <c:pt idx="1044">
                  <c:v>314.14999999999998</c:v>
                </c:pt>
                <c:pt idx="1045">
                  <c:v>314.14999999999998</c:v>
                </c:pt>
                <c:pt idx="1046">
                  <c:v>314.14999999999998</c:v>
                </c:pt>
                <c:pt idx="1047">
                  <c:v>314.14999999999998</c:v>
                </c:pt>
                <c:pt idx="1048">
                  <c:v>314.14999999999998</c:v>
                </c:pt>
                <c:pt idx="1049">
                  <c:v>314.14999999999998</c:v>
                </c:pt>
                <c:pt idx="1050">
                  <c:v>314.14999999999998</c:v>
                </c:pt>
                <c:pt idx="1051">
                  <c:v>314.14999999999998</c:v>
                </c:pt>
                <c:pt idx="1052">
                  <c:v>314.14999999999998</c:v>
                </c:pt>
                <c:pt idx="1053">
                  <c:v>314.14999999999998</c:v>
                </c:pt>
                <c:pt idx="1054">
                  <c:v>314.14999999999998</c:v>
                </c:pt>
                <c:pt idx="1055">
                  <c:v>314.14999999999998</c:v>
                </c:pt>
                <c:pt idx="1056">
                  <c:v>314.14999999999998</c:v>
                </c:pt>
                <c:pt idx="1057">
                  <c:v>314.14999999999998</c:v>
                </c:pt>
                <c:pt idx="1058">
                  <c:v>314.14999999999998</c:v>
                </c:pt>
                <c:pt idx="1059">
                  <c:v>314.14999999999998</c:v>
                </c:pt>
                <c:pt idx="1060">
                  <c:v>314.14999999999998</c:v>
                </c:pt>
                <c:pt idx="1061">
                  <c:v>314.14999999999998</c:v>
                </c:pt>
                <c:pt idx="1062">
                  <c:v>314.14999999999998</c:v>
                </c:pt>
                <c:pt idx="1063">
                  <c:v>314.14999999999998</c:v>
                </c:pt>
                <c:pt idx="1064">
                  <c:v>314.14999999999998</c:v>
                </c:pt>
                <c:pt idx="1065">
                  <c:v>314.14999999999998</c:v>
                </c:pt>
                <c:pt idx="1066">
                  <c:v>314.14999999999998</c:v>
                </c:pt>
                <c:pt idx="1067">
                  <c:v>314.14999999999998</c:v>
                </c:pt>
                <c:pt idx="1068">
                  <c:v>314.14999999999998</c:v>
                </c:pt>
                <c:pt idx="1069">
                  <c:v>314.14999999999998</c:v>
                </c:pt>
                <c:pt idx="1070">
                  <c:v>314.14999999999998</c:v>
                </c:pt>
                <c:pt idx="1071">
                  <c:v>314.14999999999998</c:v>
                </c:pt>
                <c:pt idx="1072">
                  <c:v>314.14999999999998</c:v>
                </c:pt>
                <c:pt idx="1073">
                  <c:v>314.14999999999998</c:v>
                </c:pt>
                <c:pt idx="1074">
                  <c:v>314.14999999999998</c:v>
                </c:pt>
                <c:pt idx="1075">
                  <c:v>314.14999999999998</c:v>
                </c:pt>
                <c:pt idx="1076">
                  <c:v>314.14999999999998</c:v>
                </c:pt>
                <c:pt idx="1077">
                  <c:v>314.14999999999998</c:v>
                </c:pt>
                <c:pt idx="1078">
                  <c:v>314.14999999999998</c:v>
                </c:pt>
                <c:pt idx="1079">
                  <c:v>314.14999999999998</c:v>
                </c:pt>
                <c:pt idx="1080">
                  <c:v>314.14999999999998</c:v>
                </c:pt>
                <c:pt idx="1081">
                  <c:v>314.14999999999998</c:v>
                </c:pt>
                <c:pt idx="1082">
                  <c:v>314.14999999999998</c:v>
                </c:pt>
                <c:pt idx="1083">
                  <c:v>314.14999999999998</c:v>
                </c:pt>
                <c:pt idx="1084">
                  <c:v>314.14999999999998</c:v>
                </c:pt>
                <c:pt idx="1085">
                  <c:v>314.14999999999998</c:v>
                </c:pt>
                <c:pt idx="1086">
                  <c:v>314.14999999999998</c:v>
                </c:pt>
                <c:pt idx="1087">
                  <c:v>314.14999999999998</c:v>
                </c:pt>
                <c:pt idx="1088">
                  <c:v>314.14999999999998</c:v>
                </c:pt>
                <c:pt idx="1089">
                  <c:v>314.14999999999998</c:v>
                </c:pt>
                <c:pt idx="1090">
                  <c:v>314.14999999999998</c:v>
                </c:pt>
                <c:pt idx="1091">
                  <c:v>314.14999999999998</c:v>
                </c:pt>
                <c:pt idx="1092">
                  <c:v>314.14999999999998</c:v>
                </c:pt>
                <c:pt idx="1093">
                  <c:v>314.14999999999998</c:v>
                </c:pt>
                <c:pt idx="1094">
                  <c:v>314.14999999999998</c:v>
                </c:pt>
                <c:pt idx="1095">
                  <c:v>314.14999999999998</c:v>
                </c:pt>
                <c:pt idx="1096">
                  <c:v>314.14999999999998</c:v>
                </c:pt>
                <c:pt idx="1097">
                  <c:v>314.14999999999998</c:v>
                </c:pt>
                <c:pt idx="1098">
                  <c:v>314.14999999999998</c:v>
                </c:pt>
                <c:pt idx="1099">
                  <c:v>314.14999999999998</c:v>
                </c:pt>
                <c:pt idx="1100">
                  <c:v>314.14999999999998</c:v>
                </c:pt>
                <c:pt idx="1101">
                  <c:v>314.14999999999998</c:v>
                </c:pt>
                <c:pt idx="1102">
                  <c:v>314.14999999999998</c:v>
                </c:pt>
                <c:pt idx="1103">
                  <c:v>314.14999999999998</c:v>
                </c:pt>
                <c:pt idx="1104">
                  <c:v>314.14999999999998</c:v>
                </c:pt>
                <c:pt idx="1105">
                  <c:v>314.14999999999998</c:v>
                </c:pt>
                <c:pt idx="1106">
                  <c:v>314.14999999999998</c:v>
                </c:pt>
                <c:pt idx="1107">
                  <c:v>314.14999999999998</c:v>
                </c:pt>
                <c:pt idx="1108">
                  <c:v>314.14999999999998</c:v>
                </c:pt>
                <c:pt idx="1109">
                  <c:v>314.14999999999998</c:v>
                </c:pt>
                <c:pt idx="1110">
                  <c:v>314.14999999999998</c:v>
                </c:pt>
                <c:pt idx="1111">
                  <c:v>314.14999999999998</c:v>
                </c:pt>
                <c:pt idx="1112">
                  <c:v>314.14999999999998</c:v>
                </c:pt>
                <c:pt idx="1113">
                  <c:v>314.14999999999998</c:v>
                </c:pt>
                <c:pt idx="1114">
                  <c:v>314.14999999999998</c:v>
                </c:pt>
                <c:pt idx="1115">
                  <c:v>314.14999999999998</c:v>
                </c:pt>
                <c:pt idx="1116">
                  <c:v>314.14999999999998</c:v>
                </c:pt>
                <c:pt idx="1117">
                  <c:v>314.14999999999998</c:v>
                </c:pt>
                <c:pt idx="1118">
                  <c:v>314.14999999999998</c:v>
                </c:pt>
                <c:pt idx="1119">
                  <c:v>314.14999999999998</c:v>
                </c:pt>
                <c:pt idx="1120">
                  <c:v>314.14999999999998</c:v>
                </c:pt>
                <c:pt idx="1121">
                  <c:v>313.14999999999998</c:v>
                </c:pt>
                <c:pt idx="1122">
                  <c:v>313.14999999999998</c:v>
                </c:pt>
                <c:pt idx="1123">
                  <c:v>313.14999999999998</c:v>
                </c:pt>
                <c:pt idx="1124">
                  <c:v>313.14999999999998</c:v>
                </c:pt>
                <c:pt idx="1125">
                  <c:v>313.14999999999998</c:v>
                </c:pt>
                <c:pt idx="1126">
                  <c:v>313.14999999999998</c:v>
                </c:pt>
                <c:pt idx="1127">
                  <c:v>313.14999999999998</c:v>
                </c:pt>
                <c:pt idx="1128">
                  <c:v>313.14999999999998</c:v>
                </c:pt>
                <c:pt idx="1129">
                  <c:v>313.14999999999998</c:v>
                </c:pt>
                <c:pt idx="1130">
                  <c:v>313.14999999999998</c:v>
                </c:pt>
                <c:pt idx="1131">
                  <c:v>313.14999999999998</c:v>
                </c:pt>
                <c:pt idx="1132">
                  <c:v>313.14999999999998</c:v>
                </c:pt>
                <c:pt idx="1133">
                  <c:v>313.14999999999998</c:v>
                </c:pt>
                <c:pt idx="1134">
                  <c:v>313.14999999999998</c:v>
                </c:pt>
                <c:pt idx="1135">
                  <c:v>313.14999999999998</c:v>
                </c:pt>
                <c:pt idx="1136">
                  <c:v>313.14999999999998</c:v>
                </c:pt>
                <c:pt idx="1137">
                  <c:v>313.14999999999998</c:v>
                </c:pt>
                <c:pt idx="1138">
                  <c:v>313.14999999999998</c:v>
                </c:pt>
                <c:pt idx="1139">
                  <c:v>313.14999999999998</c:v>
                </c:pt>
                <c:pt idx="1140">
                  <c:v>313.14999999999998</c:v>
                </c:pt>
                <c:pt idx="1141">
                  <c:v>313.14999999999998</c:v>
                </c:pt>
                <c:pt idx="1142">
                  <c:v>313.14999999999998</c:v>
                </c:pt>
                <c:pt idx="1143">
                  <c:v>313.14999999999998</c:v>
                </c:pt>
                <c:pt idx="1144">
                  <c:v>313.14999999999998</c:v>
                </c:pt>
                <c:pt idx="1145">
                  <c:v>313.14999999999998</c:v>
                </c:pt>
                <c:pt idx="1146">
                  <c:v>313.14999999999998</c:v>
                </c:pt>
                <c:pt idx="1147">
                  <c:v>313.14999999999998</c:v>
                </c:pt>
                <c:pt idx="1148">
                  <c:v>313.14999999999998</c:v>
                </c:pt>
                <c:pt idx="1149">
                  <c:v>313.14999999999998</c:v>
                </c:pt>
                <c:pt idx="1150">
                  <c:v>313.14999999999998</c:v>
                </c:pt>
                <c:pt idx="1151">
                  <c:v>313.14999999999998</c:v>
                </c:pt>
                <c:pt idx="1152">
                  <c:v>313.14999999999998</c:v>
                </c:pt>
                <c:pt idx="1153">
                  <c:v>313.14999999999998</c:v>
                </c:pt>
                <c:pt idx="1154">
                  <c:v>313.14999999999998</c:v>
                </c:pt>
                <c:pt idx="1155">
                  <c:v>313.14999999999998</c:v>
                </c:pt>
                <c:pt idx="1156">
                  <c:v>313.14999999999998</c:v>
                </c:pt>
                <c:pt idx="1157">
                  <c:v>313.14999999999998</c:v>
                </c:pt>
                <c:pt idx="1158">
                  <c:v>313.14999999999998</c:v>
                </c:pt>
                <c:pt idx="1159">
                  <c:v>313.14999999999998</c:v>
                </c:pt>
                <c:pt idx="1160">
                  <c:v>313.14999999999998</c:v>
                </c:pt>
                <c:pt idx="1161">
                  <c:v>313.14999999999998</c:v>
                </c:pt>
                <c:pt idx="1162">
                  <c:v>313.14999999999998</c:v>
                </c:pt>
                <c:pt idx="1163">
                  <c:v>313.14999999999998</c:v>
                </c:pt>
                <c:pt idx="1164">
                  <c:v>313.14999999999998</c:v>
                </c:pt>
                <c:pt idx="1165">
                  <c:v>313.14999999999998</c:v>
                </c:pt>
                <c:pt idx="1166">
                  <c:v>313.14999999999998</c:v>
                </c:pt>
                <c:pt idx="1167">
                  <c:v>313.14999999999998</c:v>
                </c:pt>
                <c:pt idx="1168">
                  <c:v>313.14999999999998</c:v>
                </c:pt>
                <c:pt idx="1169">
                  <c:v>313.14999999999998</c:v>
                </c:pt>
                <c:pt idx="1170">
                  <c:v>313.14999999999998</c:v>
                </c:pt>
                <c:pt idx="1171">
                  <c:v>313.14999999999998</c:v>
                </c:pt>
                <c:pt idx="1172">
                  <c:v>313.14999999999998</c:v>
                </c:pt>
                <c:pt idx="1173">
                  <c:v>313.14999999999998</c:v>
                </c:pt>
                <c:pt idx="1174">
                  <c:v>313.14999999999998</c:v>
                </c:pt>
                <c:pt idx="1175">
                  <c:v>313.14999999999998</c:v>
                </c:pt>
                <c:pt idx="1176">
                  <c:v>313.14999999999998</c:v>
                </c:pt>
                <c:pt idx="1177">
                  <c:v>313.14999999999998</c:v>
                </c:pt>
                <c:pt idx="1178">
                  <c:v>313.14999999999998</c:v>
                </c:pt>
                <c:pt idx="1179">
                  <c:v>313.14999999999998</c:v>
                </c:pt>
                <c:pt idx="1180">
                  <c:v>313.14999999999998</c:v>
                </c:pt>
                <c:pt idx="1181">
                  <c:v>313.14999999999998</c:v>
                </c:pt>
                <c:pt idx="1182">
                  <c:v>313.14999999999998</c:v>
                </c:pt>
                <c:pt idx="1183">
                  <c:v>313.14999999999998</c:v>
                </c:pt>
                <c:pt idx="1184">
                  <c:v>313.14999999999998</c:v>
                </c:pt>
                <c:pt idx="1185">
                  <c:v>313.14999999999998</c:v>
                </c:pt>
                <c:pt idx="1186">
                  <c:v>313.14999999999998</c:v>
                </c:pt>
                <c:pt idx="1187">
                  <c:v>313.14999999999998</c:v>
                </c:pt>
                <c:pt idx="1188">
                  <c:v>313.14999999999998</c:v>
                </c:pt>
                <c:pt idx="1189">
                  <c:v>313.14999999999998</c:v>
                </c:pt>
                <c:pt idx="1190">
                  <c:v>313.14999999999998</c:v>
                </c:pt>
                <c:pt idx="1191">
                  <c:v>313.14999999999998</c:v>
                </c:pt>
                <c:pt idx="1192">
                  <c:v>313.14999999999998</c:v>
                </c:pt>
                <c:pt idx="1193">
                  <c:v>313.14999999999998</c:v>
                </c:pt>
                <c:pt idx="1194">
                  <c:v>313.14999999999998</c:v>
                </c:pt>
                <c:pt idx="1195">
                  <c:v>313.14999999999998</c:v>
                </c:pt>
                <c:pt idx="1196">
                  <c:v>313.14999999999998</c:v>
                </c:pt>
                <c:pt idx="1197">
                  <c:v>313.14999999999998</c:v>
                </c:pt>
                <c:pt idx="1198">
                  <c:v>313.14999999999998</c:v>
                </c:pt>
                <c:pt idx="1199">
                  <c:v>313.14999999999998</c:v>
                </c:pt>
                <c:pt idx="1200">
                  <c:v>313.14999999999998</c:v>
                </c:pt>
                <c:pt idx="1201">
                  <c:v>313.14999999999998</c:v>
                </c:pt>
                <c:pt idx="1202">
                  <c:v>313.14999999999998</c:v>
                </c:pt>
                <c:pt idx="1203">
                  <c:v>313.14999999999998</c:v>
                </c:pt>
                <c:pt idx="1204">
                  <c:v>313.14999999999998</c:v>
                </c:pt>
                <c:pt idx="1205">
                  <c:v>313.14999999999998</c:v>
                </c:pt>
                <c:pt idx="1206">
                  <c:v>313.14999999999998</c:v>
                </c:pt>
                <c:pt idx="1207">
                  <c:v>313.14999999999998</c:v>
                </c:pt>
                <c:pt idx="1208">
                  <c:v>313.14999999999998</c:v>
                </c:pt>
                <c:pt idx="1209">
                  <c:v>313.14999999999998</c:v>
                </c:pt>
                <c:pt idx="1210">
                  <c:v>313.14999999999998</c:v>
                </c:pt>
                <c:pt idx="1211">
                  <c:v>313.14999999999998</c:v>
                </c:pt>
                <c:pt idx="1212">
                  <c:v>313.14999999999998</c:v>
                </c:pt>
                <c:pt idx="1213">
                  <c:v>313.14999999999998</c:v>
                </c:pt>
                <c:pt idx="1214">
                  <c:v>313.14999999999998</c:v>
                </c:pt>
                <c:pt idx="1215">
                  <c:v>313.14999999999998</c:v>
                </c:pt>
                <c:pt idx="1216">
                  <c:v>313.14999999999998</c:v>
                </c:pt>
                <c:pt idx="1217">
                  <c:v>313.14999999999998</c:v>
                </c:pt>
                <c:pt idx="1218">
                  <c:v>313.14999999999998</c:v>
                </c:pt>
                <c:pt idx="1219">
                  <c:v>313.14999999999998</c:v>
                </c:pt>
                <c:pt idx="1220">
                  <c:v>313.14999999999998</c:v>
                </c:pt>
                <c:pt idx="1221">
                  <c:v>313.14999999999998</c:v>
                </c:pt>
                <c:pt idx="1222">
                  <c:v>313.14999999999998</c:v>
                </c:pt>
                <c:pt idx="1223">
                  <c:v>313.14999999999998</c:v>
                </c:pt>
                <c:pt idx="1224">
                  <c:v>313.14999999999998</c:v>
                </c:pt>
                <c:pt idx="1225">
                  <c:v>313.14999999999998</c:v>
                </c:pt>
                <c:pt idx="1226">
                  <c:v>313.14999999999998</c:v>
                </c:pt>
                <c:pt idx="1227">
                  <c:v>313.14999999999998</c:v>
                </c:pt>
                <c:pt idx="1228">
                  <c:v>313.14999999999998</c:v>
                </c:pt>
                <c:pt idx="1229">
                  <c:v>313.14999999999998</c:v>
                </c:pt>
                <c:pt idx="1230">
                  <c:v>313.14999999999998</c:v>
                </c:pt>
                <c:pt idx="1231">
                  <c:v>313.14999999999998</c:v>
                </c:pt>
                <c:pt idx="1232">
                  <c:v>313.14999999999998</c:v>
                </c:pt>
                <c:pt idx="1233">
                  <c:v>313.14999999999998</c:v>
                </c:pt>
                <c:pt idx="1234">
                  <c:v>313.14999999999998</c:v>
                </c:pt>
                <c:pt idx="1235">
                  <c:v>313.14999999999998</c:v>
                </c:pt>
                <c:pt idx="1236">
                  <c:v>313.14999999999998</c:v>
                </c:pt>
                <c:pt idx="1237">
                  <c:v>313.14999999999998</c:v>
                </c:pt>
                <c:pt idx="1238">
                  <c:v>313.14999999999998</c:v>
                </c:pt>
                <c:pt idx="1239">
                  <c:v>313.14999999999998</c:v>
                </c:pt>
                <c:pt idx="1240">
                  <c:v>313.14999999999998</c:v>
                </c:pt>
                <c:pt idx="1241">
                  <c:v>313.14999999999998</c:v>
                </c:pt>
                <c:pt idx="1242">
                  <c:v>313.14999999999998</c:v>
                </c:pt>
                <c:pt idx="1243">
                  <c:v>313.14999999999998</c:v>
                </c:pt>
                <c:pt idx="1244">
                  <c:v>313.14999999999998</c:v>
                </c:pt>
                <c:pt idx="1245">
                  <c:v>313.14999999999998</c:v>
                </c:pt>
                <c:pt idx="1246">
                  <c:v>313.14999999999998</c:v>
                </c:pt>
                <c:pt idx="1247">
                  <c:v>313.14999999999998</c:v>
                </c:pt>
                <c:pt idx="1248">
                  <c:v>313.14999999999998</c:v>
                </c:pt>
                <c:pt idx="1249">
                  <c:v>313.14999999999998</c:v>
                </c:pt>
                <c:pt idx="1250">
                  <c:v>313.14999999999998</c:v>
                </c:pt>
                <c:pt idx="1251">
                  <c:v>313.14999999999998</c:v>
                </c:pt>
                <c:pt idx="1252">
                  <c:v>313.14999999999998</c:v>
                </c:pt>
                <c:pt idx="1253">
                  <c:v>313.14999999999998</c:v>
                </c:pt>
                <c:pt idx="1254">
                  <c:v>313.14999999999998</c:v>
                </c:pt>
                <c:pt idx="1255">
                  <c:v>313.14999999999998</c:v>
                </c:pt>
                <c:pt idx="1256">
                  <c:v>313.14999999999998</c:v>
                </c:pt>
                <c:pt idx="1257">
                  <c:v>313.14999999999998</c:v>
                </c:pt>
                <c:pt idx="1258">
                  <c:v>313.14999999999998</c:v>
                </c:pt>
                <c:pt idx="1259">
                  <c:v>313.14999999999998</c:v>
                </c:pt>
                <c:pt idx="1260">
                  <c:v>313.14999999999998</c:v>
                </c:pt>
                <c:pt idx="1261">
                  <c:v>313.14999999999998</c:v>
                </c:pt>
                <c:pt idx="1262">
                  <c:v>313.14999999999998</c:v>
                </c:pt>
                <c:pt idx="1263">
                  <c:v>313.14999999999998</c:v>
                </c:pt>
                <c:pt idx="1264">
                  <c:v>313.14999999999998</c:v>
                </c:pt>
                <c:pt idx="1265">
                  <c:v>313.14999999999998</c:v>
                </c:pt>
                <c:pt idx="1266">
                  <c:v>313.14999999999998</c:v>
                </c:pt>
                <c:pt idx="1267">
                  <c:v>313.14999999999998</c:v>
                </c:pt>
                <c:pt idx="1268">
                  <c:v>313.14999999999998</c:v>
                </c:pt>
                <c:pt idx="1269">
                  <c:v>313.14999999999998</c:v>
                </c:pt>
                <c:pt idx="1270">
                  <c:v>313.14999999999998</c:v>
                </c:pt>
                <c:pt idx="1271">
                  <c:v>313.14999999999998</c:v>
                </c:pt>
                <c:pt idx="1272">
                  <c:v>313.14999999999998</c:v>
                </c:pt>
                <c:pt idx="1273">
                  <c:v>313.14999999999998</c:v>
                </c:pt>
                <c:pt idx="1274">
                  <c:v>313.14999999999998</c:v>
                </c:pt>
                <c:pt idx="1275">
                  <c:v>313.14999999999998</c:v>
                </c:pt>
                <c:pt idx="1276">
                  <c:v>313.14999999999998</c:v>
                </c:pt>
                <c:pt idx="1277">
                  <c:v>313.14999999999998</c:v>
                </c:pt>
                <c:pt idx="1278">
                  <c:v>313.14999999999998</c:v>
                </c:pt>
                <c:pt idx="1279">
                  <c:v>313.14999999999998</c:v>
                </c:pt>
                <c:pt idx="1280">
                  <c:v>313.14999999999998</c:v>
                </c:pt>
                <c:pt idx="1281">
                  <c:v>313.14999999999998</c:v>
                </c:pt>
                <c:pt idx="1282">
                  <c:v>313.14999999999998</c:v>
                </c:pt>
                <c:pt idx="1283">
                  <c:v>313.14999999999998</c:v>
                </c:pt>
                <c:pt idx="1284">
                  <c:v>313.14999999999998</c:v>
                </c:pt>
                <c:pt idx="1285">
                  <c:v>313.14999999999998</c:v>
                </c:pt>
                <c:pt idx="1286">
                  <c:v>313.14999999999998</c:v>
                </c:pt>
                <c:pt idx="1287">
                  <c:v>313.14999999999998</c:v>
                </c:pt>
                <c:pt idx="1288">
                  <c:v>313.14999999999998</c:v>
                </c:pt>
                <c:pt idx="1289">
                  <c:v>313.14999999999998</c:v>
                </c:pt>
                <c:pt idx="1290">
                  <c:v>313.14999999999998</c:v>
                </c:pt>
                <c:pt idx="1291">
                  <c:v>313.14999999999998</c:v>
                </c:pt>
                <c:pt idx="1292">
                  <c:v>313.14999999999998</c:v>
                </c:pt>
                <c:pt idx="1293">
                  <c:v>313.14999999999998</c:v>
                </c:pt>
                <c:pt idx="1294">
                  <c:v>313.14999999999998</c:v>
                </c:pt>
                <c:pt idx="1295">
                  <c:v>313.14999999999998</c:v>
                </c:pt>
                <c:pt idx="1296">
                  <c:v>313.14999999999998</c:v>
                </c:pt>
                <c:pt idx="1297">
                  <c:v>312.14999999999998</c:v>
                </c:pt>
                <c:pt idx="1298">
                  <c:v>312.14999999999998</c:v>
                </c:pt>
                <c:pt idx="1299">
                  <c:v>312.14999999999998</c:v>
                </c:pt>
                <c:pt idx="1300">
                  <c:v>312.14999999999998</c:v>
                </c:pt>
                <c:pt idx="1301">
                  <c:v>312.14999999999998</c:v>
                </c:pt>
                <c:pt idx="1302">
                  <c:v>312.14999999999998</c:v>
                </c:pt>
                <c:pt idx="1303">
                  <c:v>312.14999999999998</c:v>
                </c:pt>
                <c:pt idx="1304">
                  <c:v>312.14999999999998</c:v>
                </c:pt>
                <c:pt idx="1305">
                  <c:v>312.14999999999998</c:v>
                </c:pt>
                <c:pt idx="1306">
                  <c:v>312.14999999999998</c:v>
                </c:pt>
                <c:pt idx="1307">
                  <c:v>312.14999999999998</c:v>
                </c:pt>
                <c:pt idx="1308">
                  <c:v>312.14999999999998</c:v>
                </c:pt>
                <c:pt idx="1309">
                  <c:v>312.14999999999998</c:v>
                </c:pt>
                <c:pt idx="1310">
                  <c:v>312.14999999999998</c:v>
                </c:pt>
                <c:pt idx="1311">
                  <c:v>312.14999999999998</c:v>
                </c:pt>
                <c:pt idx="1312">
                  <c:v>312.14999999999998</c:v>
                </c:pt>
                <c:pt idx="1313">
                  <c:v>312.14999999999998</c:v>
                </c:pt>
                <c:pt idx="1314">
                  <c:v>312.14999999999998</c:v>
                </c:pt>
                <c:pt idx="1315">
                  <c:v>312.14999999999998</c:v>
                </c:pt>
                <c:pt idx="1316">
                  <c:v>312.14999999999998</c:v>
                </c:pt>
                <c:pt idx="1317">
                  <c:v>312.14999999999998</c:v>
                </c:pt>
                <c:pt idx="1318">
                  <c:v>312.14999999999998</c:v>
                </c:pt>
                <c:pt idx="1319">
                  <c:v>312.14999999999998</c:v>
                </c:pt>
                <c:pt idx="1320">
                  <c:v>312.14999999999998</c:v>
                </c:pt>
                <c:pt idx="1321">
                  <c:v>312.14999999999998</c:v>
                </c:pt>
                <c:pt idx="1322">
                  <c:v>312.14999999999998</c:v>
                </c:pt>
                <c:pt idx="1323">
                  <c:v>312.14999999999998</c:v>
                </c:pt>
                <c:pt idx="1324">
                  <c:v>312.14999999999998</c:v>
                </c:pt>
                <c:pt idx="1325">
                  <c:v>312.14999999999998</c:v>
                </c:pt>
                <c:pt idx="1326">
                  <c:v>312.14999999999998</c:v>
                </c:pt>
                <c:pt idx="1327">
                  <c:v>312.14999999999998</c:v>
                </c:pt>
                <c:pt idx="1328">
                  <c:v>312.14999999999998</c:v>
                </c:pt>
                <c:pt idx="1329">
                  <c:v>312.14999999999998</c:v>
                </c:pt>
                <c:pt idx="1330">
                  <c:v>312.14999999999998</c:v>
                </c:pt>
                <c:pt idx="1331">
                  <c:v>312.14999999999998</c:v>
                </c:pt>
                <c:pt idx="1332">
                  <c:v>312.14999999999998</c:v>
                </c:pt>
                <c:pt idx="1333">
                  <c:v>312.14999999999998</c:v>
                </c:pt>
                <c:pt idx="1334">
                  <c:v>312.14999999999998</c:v>
                </c:pt>
                <c:pt idx="1335">
                  <c:v>312.14999999999998</c:v>
                </c:pt>
                <c:pt idx="1336">
                  <c:v>312.14999999999998</c:v>
                </c:pt>
                <c:pt idx="1337">
                  <c:v>312.14999999999998</c:v>
                </c:pt>
                <c:pt idx="1338">
                  <c:v>312.14999999999998</c:v>
                </c:pt>
                <c:pt idx="1339">
                  <c:v>312.14999999999998</c:v>
                </c:pt>
                <c:pt idx="1340">
                  <c:v>312.14999999999998</c:v>
                </c:pt>
                <c:pt idx="1341">
                  <c:v>312.14999999999998</c:v>
                </c:pt>
                <c:pt idx="1342">
                  <c:v>312.14999999999998</c:v>
                </c:pt>
                <c:pt idx="1343">
                  <c:v>312.14999999999998</c:v>
                </c:pt>
                <c:pt idx="1344">
                  <c:v>312.14999999999998</c:v>
                </c:pt>
                <c:pt idx="1345">
                  <c:v>312.14999999999998</c:v>
                </c:pt>
                <c:pt idx="1346">
                  <c:v>312.14999999999998</c:v>
                </c:pt>
                <c:pt idx="1347">
                  <c:v>312.14999999999998</c:v>
                </c:pt>
                <c:pt idx="1348">
                  <c:v>312.14999999999998</c:v>
                </c:pt>
                <c:pt idx="1349">
                  <c:v>312.14999999999998</c:v>
                </c:pt>
                <c:pt idx="1350">
                  <c:v>312.14999999999998</c:v>
                </c:pt>
                <c:pt idx="1351">
                  <c:v>312.14999999999998</c:v>
                </c:pt>
                <c:pt idx="1352">
                  <c:v>312.14999999999998</c:v>
                </c:pt>
                <c:pt idx="1353">
                  <c:v>312.14999999999998</c:v>
                </c:pt>
                <c:pt idx="1354">
                  <c:v>312.14999999999998</c:v>
                </c:pt>
                <c:pt idx="1355">
                  <c:v>312.14999999999998</c:v>
                </c:pt>
                <c:pt idx="1356">
                  <c:v>312.14999999999998</c:v>
                </c:pt>
                <c:pt idx="1357">
                  <c:v>312.14999999999998</c:v>
                </c:pt>
                <c:pt idx="1358">
                  <c:v>312.14999999999998</c:v>
                </c:pt>
                <c:pt idx="1359">
                  <c:v>312.14999999999998</c:v>
                </c:pt>
                <c:pt idx="1360">
                  <c:v>312.14999999999998</c:v>
                </c:pt>
                <c:pt idx="1361">
                  <c:v>312.14999999999998</c:v>
                </c:pt>
                <c:pt idx="1362">
                  <c:v>312.14999999999998</c:v>
                </c:pt>
                <c:pt idx="1363">
                  <c:v>312.14999999999998</c:v>
                </c:pt>
                <c:pt idx="1364">
                  <c:v>312.14999999999998</c:v>
                </c:pt>
                <c:pt idx="1365">
                  <c:v>312.14999999999998</c:v>
                </c:pt>
                <c:pt idx="1366">
                  <c:v>312.14999999999998</c:v>
                </c:pt>
                <c:pt idx="1367">
                  <c:v>312.14999999999998</c:v>
                </c:pt>
                <c:pt idx="1368">
                  <c:v>312.14999999999998</c:v>
                </c:pt>
                <c:pt idx="1369">
                  <c:v>312.14999999999998</c:v>
                </c:pt>
                <c:pt idx="1370">
                  <c:v>312.14999999999998</c:v>
                </c:pt>
                <c:pt idx="1371">
                  <c:v>312.14999999999998</c:v>
                </c:pt>
                <c:pt idx="1372">
                  <c:v>312.14999999999998</c:v>
                </c:pt>
                <c:pt idx="1373">
                  <c:v>312.14999999999998</c:v>
                </c:pt>
                <c:pt idx="1374">
                  <c:v>312.14999999999998</c:v>
                </c:pt>
                <c:pt idx="1375">
                  <c:v>312.14999999999998</c:v>
                </c:pt>
                <c:pt idx="1376">
                  <c:v>312.14999999999998</c:v>
                </c:pt>
                <c:pt idx="1377">
                  <c:v>312.14999999999998</c:v>
                </c:pt>
                <c:pt idx="1378">
                  <c:v>312.14999999999998</c:v>
                </c:pt>
                <c:pt idx="1379">
                  <c:v>312.14999999999998</c:v>
                </c:pt>
                <c:pt idx="1380">
                  <c:v>312.14999999999998</c:v>
                </c:pt>
                <c:pt idx="1381">
                  <c:v>312.14999999999998</c:v>
                </c:pt>
                <c:pt idx="1382">
                  <c:v>312.14999999999998</c:v>
                </c:pt>
                <c:pt idx="1383">
                  <c:v>312.14999999999998</c:v>
                </c:pt>
                <c:pt idx="1384">
                  <c:v>312.14999999999998</c:v>
                </c:pt>
                <c:pt idx="1385">
                  <c:v>312.14999999999998</c:v>
                </c:pt>
                <c:pt idx="1386">
                  <c:v>312.14999999999998</c:v>
                </c:pt>
                <c:pt idx="1387">
                  <c:v>312.14999999999998</c:v>
                </c:pt>
                <c:pt idx="1388">
                  <c:v>312.14999999999998</c:v>
                </c:pt>
                <c:pt idx="1389">
                  <c:v>312.14999999999998</c:v>
                </c:pt>
                <c:pt idx="1390">
                  <c:v>312.14999999999998</c:v>
                </c:pt>
                <c:pt idx="1391">
                  <c:v>312.14999999999998</c:v>
                </c:pt>
                <c:pt idx="1392">
                  <c:v>312.14999999999998</c:v>
                </c:pt>
                <c:pt idx="1393">
                  <c:v>312.14999999999998</c:v>
                </c:pt>
                <c:pt idx="1394">
                  <c:v>312.14999999999998</c:v>
                </c:pt>
                <c:pt idx="1395">
                  <c:v>312.14999999999998</c:v>
                </c:pt>
                <c:pt idx="1396">
                  <c:v>312.14999999999998</c:v>
                </c:pt>
                <c:pt idx="1397">
                  <c:v>312.14999999999998</c:v>
                </c:pt>
                <c:pt idx="1398">
                  <c:v>312.14999999999998</c:v>
                </c:pt>
                <c:pt idx="1399">
                  <c:v>312.14999999999998</c:v>
                </c:pt>
                <c:pt idx="1400">
                  <c:v>312.14999999999998</c:v>
                </c:pt>
                <c:pt idx="1401">
                  <c:v>312.14999999999998</c:v>
                </c:pt>
                <c:pt idx="1402">
                  <c:v>312.14999999999998</c:v>
                </c:pt>
                <c:pt idx="1403">
                  <c:v>312.14999999999998</c:v>
                </c:pt>
                <c:pt idx="1404">
                  <c:v>312.14999999999998</c:v>
                </c:pt>
                <c:pt idx="1405">
                  <c:v>312.14999999999998</c:v>
                </c:pt>
                <c:pt idx="1406">
                  <c:v>312.14999999999998</c:v>
                </c:pt>
                <c:pt idx="1407">
                  <c:v>312.14999999999998</c:v>
                </c:pt>
                <c:pt idx="1408">
                  <c:v>312.14999999999998</c:v>
                </c:pt>
                <c:pt idx="1409">
                  <c:v>312.14999999999998</c:v>
                </c:pt>
                <c:pt idx="1410">
                  <c:v>312.14999999999998</c:v>
                </c:pt>
                <c:pt idx="1411">
                  <c:v>312.14999999999998</c:v>
                </c:pt>
                <c:pt idx="1412">
                  <c:v>312.14999999999998</c:v>
                </c:pt>
                <c:pt idx="1413">
                  <c:v>312.14999999999998</c:v>
                </c:pt>
                <c:pt idx="1414">
                  <c:v>312.14999999999998</c:v>
                </c:pt>
                <c:pt idx="1415">
                  <c:v>312.14999999999998</c:v>
                </c:pt>
                <c:pt idx="1416">
                  <c:v>312.14999999999998</c:v>
                </c:pt>
                <c:pt idx="1417">
                  <c:v>312.14999999999998</c:v>
                </c:pt>
                <c:pt idx="1418">
                  <c:v>312.14999999999998</c:v>
                </c:pt>
                <c:pt idx="1419">
                  <c:v>312.14999999999998</c:v>
                </c:pt>
                <c:pt idx="1420">
                  <c:v>312.14999999999998</c:v>
                </c:pt>
                <c:pt idx="1421">
                  <c:v>312.14999999999998</c:v>
                </c:pt>
                <c:pt idx="1422">
                  <c:v>312.14999999999998</c:v>
                </c:pt>
                <c:pt idx="1423">
                  <c:v>312.14999999999998</c:v>
                </c:pt>
                <c:pt idx="1424">
                  <c:v>312.14999999999998</c:v>
                </c:pt>
                <c:pt idx="1425">
                  <c:v>312.14999999999998</c:v>
                </c:pt>
                <c:pt idx="1426">
                  <c:v>312.14999999999998</c:v>
                </c:pt>
                <c:pt idx="1427">
                  <c:v>312.14999999999998</c:v>
                </c:pt>
                <c:pt idx="1428">
                  <c:v>312.14999999999998</c:v>
                </c:pt>
                <c:pt idx="1429">
                  <c:v>312.14999999999998</c:v>
                </c:pt>
                <c:pt idx="1430">
                  <c:v>312.14999999999998</c:v>
                </c:pt>
                <c:pt idx="1431">
                  <c:v>312.14999999999998</c:v>
                </c:pt>
                <c:pt idx="1432">
                  <c:v>312.14999999999998</c:v>
                </c:pt>
                <c:pt idx="1433">
                  <c:v>312.14999999999998</c:v>
                </c:pt>
                <c:pt idx="1434">
                  <c:v>312.14999999999998</c:v>
                </c:pt>
                <c:pt idx="1435">
                  <c:v>312.14999999999998</c:v>
                </c:pt>
                <c:pt idx="1436">
                  <c:v>312.14999999999998</c:v>
                </c:pt>
                <c:pt idx="1437">
                  <c:v>312.14999999999998</c:v>
                </c:pt>
                <c:pt idx="1438">
                  <c:v>312.14999999999998</c:v>
                </c:pt>
                <c:pt idx="1439">
                  <c:v>312.14999999999998</c:v>
                </c:pt>
                <c:pt idx="1440">
                  <c:v>312.14999999999998</c:v>
                </c:pt>
                <c:pt idx="1441">
                  <c:v>312.14999999999998</c:v>
                </c:pt>
                <c:pt idx="1442">
                  <c:v>312.14999999999998</c:v>
                </c:pt>
                <c:pt idx="1443">
                  <c:v>312.14999999999998</c:v>
                </c:pt>
                <c:pt idx="1444">
                  <c:v>312.14999999999998</c:v>
                </c:pt>
                <c:pt idx="1445">
                  <c:v>312.14999999999998</c:v>
                </c:pt>
                <c:pt idx="1446">
                  <c:v>312.14999999999998</c:v>
                </c:pt>
                <c:pt idx="1447">
                  <c:v>312.14999999999998</c:v>
                </c:pt>
                <c:pt idx="1448">
                  <c:v>312.14999999999998</c:v>
                </c:pt>
                <c:pt idx="1449">
                  <c:v>312.14999999999998</c:v>
                </c:pt>
                <c:pt idx="1450">
                  <c:v>312.14999999999998</c:v>
                </c:pt>
                <c:pt idx="1451">
                  <c:v>312.14999999999998</c:v>
                </c:pt>
                <c:pt idx="1452">
                  <c:v>312.14999999999998</c:v>
                </c:pt>
                <c:pt idx="1453">
                  <c:v>312.14999999999998</c:v>
                </c:pt>
                <c:pt idx="1454">
                  <c:v>312.14999999999998</c:v>
                </c:pt>
                <c:pt idx="1455">
                  <c:v>312.14999999999998</c:v>
                </c:pt>
                <c:pt idx="1456">
                  <c:v>312.14999999999998</c:v>
                </c:pt>
                <c:pt idx="1457">
                  <c:v>312.14999999999998</c:v>
                </c:pt>
                <c:pt idx="1458">
                  <c:v>312.14999999999998</c:v>
                </c:pt>
                <c:pt idx="1459">
                  <c:v>312.14999999999998</c:v>
                </c:pt>
                <c:pt idx="1460">
                  <c:v>312.14999999999998</c:v>
                </c:pt>
                <c:pt idx="1461">
                  <c:v>312.14999999999998</c:v>
                </c:pt>
                <c:pt idx="1462">
                  <c:v>312.14999999999998</c:v>
                </c:pt>
                <c:pt idx="1463">
                  <c:v>312.14999999999998</c:v>
                </c:pt>
                <c:pt idx="1464">
                  <c:v>312.14999999999998</c:v>
                </c:pt>
                <c:pt idx="1465">
                  <c:v>312.14999999999998</c:v>
                </c:pt>
                <c:pt idx="1466">
                  <c:v>312.14999999999998</c:v>
                </c:pt>
                <c:pt idx="1467">
                  <c:v>312.14999999999998</c:v>
                </c:pt>
                <c:pt idx="1468">
                  <c:v>312.14999999999998</c:v>
                </c:pt>
                <c:pt idx="1469">
                  <c:v>312.14999999999998</c:v>
                </c:pt>
                <c:pt idx="1470">
                  <c:v>312.14999999999998</c:v>
                </c:pt>
                <c:pt idx="1471">
                  <c:v>312.14999999999998</c:v>
                </c:pt>
                <c:pt idx="1472">
                  <c:v>312.14999999999998</c:v>
                </c:pt>
                <c:pt idx="1473">
                  <c:v>312.14999999999998</c:v>
                </c:pt>
                <c:pt idx="1474">
                  <c:v>312.14999999999998</c:v>
                </c:pt>
                <c:pt idx="1475">
                  <c:v>312.14999999999998</c:v>
                </c:pt>
                <c:pt idx="1476">
                  <c:v>312.14999999999998</c:v>
                </c:pt>
                <c:pt idx="1477">
                  <c:v>312.14999999999998</c:v>
                </c:pt>
                <c:pt idx="1478">
                  <c:v>312.14999999999998</c:v>
                </c:pt>
                <c:pt idx="1479">
                  <c:v>312.14999999999998</c:v>
                </c:pt>
                <c:pt idx="1480">
                  <c:v>312.14999999999998</c:v>
                </c:pt>
                <c:pt idx="1481">
                  <c:v>312.14999999999998</c:v>
                </c:pt>
                <c:pt idx="1482">
                  <c:v>312.14999999999998</c:v>
                </c:pt>
                <c:pt idx="1483">
                  <c:v>312.14999999999998</c:v>
                </c:pt>
                <c:pt idx="1484">
                  <c:v>312.14999999999998</c:v>
                </c:pt>
                <c:pt idx="1485">
                  <c:v>312.14999999999998</c:v>
                </c:pt>
                <c:pt idx="1486">
                  <c:v>312.14999999999998</c:v>
                </c:pt>
                <c:pt idx="1487">
                  <c:v>312.14999999999998</c:v>
                </c:pt>
                <c:pt idx="1488">
                  <c:v>312.14999999999998</c:v>
                </c:pt>
                <c:pt idx="1489">
                  <c:v>312.14999999999998</c:v>
                </c:pt>
                <c:pt idx="1490">
                  <c:v>312.14999999999998</c:v>
                </c:pt>
                <c:pt idx="1491">
                  <c:v>312.14999999999998</c:v>
                </c:pt>
                <c:pt idx="1492">
                  <c:v>312.14999999999998</c:v>
                </c:pt>
                <c:pt idx="1493">
                  <c:v>312.14999999999998</c:v>
                </c:pt>
                <c:pt idx="1494">
                  <c:v>312.14999999999998</c:v>
                </c:pt>
                <c:pt idx="1495">
                  <c:v>312.14999999999998</c:v>
                </c:pt>
                <c:pt idx="1496">
                  <c:v>312.14999999999998</c:v>
                </c:pt>
                <c:pt idx="1497">
                  <c:v>312.14999999999998</c:v>
                </c:pt>
                <c:pt idx="1498">
                  <c:v>312.14999999999998</c:v>
                </c:pt>
                <c:pt idx="1499">
                  <c:v>312.14999999999998</c:v>
                </c:pt>
                <c:pt idx="1500">
                  <c:v>312.14999999999998</c:v>
                </c:pt>
                <c:pt idx="1501">
                  <c:v>312.14999999999998</c:v>
                </c:pt>
                <c:pt idx="1502">
                  <c:v>312.14999999999998</c:v>
                </c:pt>
                <c:pt idx="1503">
                  <c:v>312.14999999999998</c:v>
                </c:pt>
                <c:pt idx="1504">
                  <c:v>312.14999999999998</c:v>
                </c:pt>
                <c:pt idx="1505">
                  <c:v>312.14999999999998</c:v>
                </c:pt>
                <c:pt idx="1506">
                  <c:v>312.14999999999998</c:v>
                </c:pt>
                <c:pt idx="1507">
                  <c:v>312.14999999999998</c:v>
                </c:pt>
                <c:pt idx="1508">
                  <c:v>312.14999999999998</c:v>
                </c:pt>
                <c:pt idx="1509">
                  <c:v>312.14999999999998</c:v>
                </c:pt>
                <c:pt idx="1510">
                  <c:v>312.14999999999998</c:v>
                </c:pt>
                <c:pt idx="1511">
                  <c:v>312.14999999999998</c:v>
                </c:pt>
                <c:pt idx="1512">
                  <c:v>312.14999999999998</c:v>
                </c:pt>
                <c:pt idx="1513">
                  <c:v>312.14999999999998</c:v>
                </c:pt>
                <c:pt idx="1514">
                  <c:v>312.14999999999998</c:v>
                </c:pt>
                <c:pt idx="1515">
                  <c:v>312.14999999999998</c:v>
                </c:pt>
                <c:pt idx="1516">
                  <c:v>312.14999999999998</c:v>
                </c:pt>
                <c:pt idx="1517">
                  <c:v>312.14999999999998</c:v>
                </c:pt>
                <c:pt idx="1518">
                  <c:v>312.14999999999998</c:v>
                </c:pt>
                <c:pt idx="1519">
                  <c:v>312.14999999999998</c:v>
                </c:pt>
                <c:pt idx="1520">
                  <c:v>312.14999999999998</c:v>
                </c:pt>
                <c:pt idx="1521">
                  <c:v>312.14999999999998</c:v>
                </c:pt>
                <c:pt idx="1522">
                  <c:v>312.14999999999998</c:v>
                </c:pt>
                <c:pt idx="1523">
                  <c:v>312.14999999999998</c:v>
                </c:pt>
                <c:pt idx="1524">
                  <c:v>312.14999999999998</c:v>
                </c:pt>
                <c:pt idx="1525">
                  <c:v>312.14999999999998</c:v>
                </c:pt>
                <c:pt idx="1526">
                  <c:v>312.14999999999998</c:v>
                </c:pt>
                <c:pt idx="1527">
                  <c:v>312.14999999999998</c:v>
                </c:pt>
                <c:pt idx="1528">
                  <c:v>312.14999999999998</c:v>
                </c:pt>
                <c:pt idx="1529">
                  <c:v>312.14999999999998</c:v>
                </c:pt>
                <c:pt idx="1530">
                  <c:v>312.14999999999998</c:v>
                </c:pt>
                <c:pt idx="1531">
                  <c:v>312.14999999999998</c:v>
                </c:pt>
                <c:pt idx="1532">
                  <c:v>312.14999999999998</c:v>
                </c:pt>
                <c:pt idx="1533">
                  <c:v>312.14999999999998</c:v>
                </c:pt>
                <c:pt idx="1534">
                  <c:v>312.14999999999998</c:v>
                </c:pt>
                <c:pt idx="1535">
                  <c:v>312.14999999999998</c:v>
                </c:pt>
                <c:pt idx="1536">
                  <c:v>312.14999999999998</c:v>
                </c:pt>
                <c:pt idx="1537">
                  <c:v>312.14999999999998</c:v>
                </c:pt>
                <c:pt idx="1538">
                  <c:v>312.14999999999998</c:v>
                </c:pt>
                <c:pt idx="1539">
                  <c:v>312.14999999999998</c:v>
                </c:pt>
                <c:pt idx="1540">
                  <c:v>312.14999999999998</c:v>
                </c:pt>
                <c:pt idx="1541">
                  <c:v>312.14999999999998</c:v>
                </c:pt>
                <c:pt idx="1542">
                  <c:v>312.14999999999998</c:v>
                </c:pt>
                <c:pt idx="1543">
                  <c:v>312.14999999999998</c:v>
                </c:pt>
                <c:pt idx="1544">
                  <c:v>312.14999999999998</c:v>
                </c:pt>
                <c:pt idx="1545">
                  <c:v>312.14999999999998</c:v>
                </c:pt>
                <c:pt idx="1546">
                  <c:v>312.14999999999998</c:v>
                </c:pt>
                <c:pt idx="1547">
                  <c:v>312.14999999999998</c:v>
                </c:pt>
                <c:pt idx="1548">
                  <c:v>312.14999999999998</c:v>
                </c:pt>
                <c:pt idx="1549">
                  <c:v>312.14999999999998</c:v>
                </c:pt>
                <c:pt idx="1550">
                  <c:v>312.14999999999998</c:v>
                </c:pt>
                <c:pt idx="1551">
                  <c:v>312.14999999999998</c:v>
                </c:pt>
                <c:pt idx="1552">
                  <c:v>312.14999999999998</c:v>
                </c:pt>
                <c:pt idx="1553">
                  <c:v>312.14999999999998</c:v>
                </c:pt>
                <c:pt idx="1554">
                  <c:v>312.14999999999998</c:v>
                </c:pt>
                <c:pt idx="1555">
                  <c:v>312.14999999999998</c:v>
                </c:pt>
                <c:pt idx="1556">
                  <c:v>312.14999999999998</c:v>
                </c:pt>
                <c:pt idx="1557">
                  <c:v>312.14999999999998</c:v>
                </c:pt>
                <c:pt idx="1558">
                  <c:v>312.14999999999998</c:v>
                </c:pt>
                <c:pt idx="1559">
                  <c:v>312.14999999999998</c:v>
                </c:pt>
                <c:pt idx="1560">
                  <c:v>312.14999999999998</c:v>
                </c:pt>
                <c:pt idx="1561">
                  <c:v>312.14999999999998</c:v>
                </c:pt>
                <c:pt idx="1562">
                  <c:v>312.14999999999998</c:v>
                </c:pt>
                <c:pt idx="1563">
                  <c:v>312.14999999999998</c:v>
                </c:pt>
                <c:pt idx="1564">
                  <c:v>312.14999999999998</c:v>
                </c:pt>
                <c:pt idx="1565">
                  <c:v>312.14999999999998</c:v>
                </c:pt>
                <c:pt idx="1566">
                  <c:v>312.14999999999998</c:v>
                </c:pt>
                <c:pt idx="1567">
                  <c:v>312.14999999999998</c:v>
                </c:pt>
                <c:pt idx="1568">
                  <c:v>312.14999999999998</c:v>
                </c:pt>
                <c:pt idx="1569">
                  <c:v>312.14999999999998</c:v>
                </c:pt>
                <c:pt idx="1570">
                  <c:v>312.14999999999998</c:v>
                </c:pt>
                <c:pt idx="1571">
                  <c:v>312.14999999999998</c:v>
                </c:pt>
                <c:pt idx="1572">
                  <c:v>312.14999999999998</c:v>
                </c:pt>
                <c:pt idx="1573">
                  <c:v>312.14999999999998</c:v>
                </c:pt>
                <c:pt idx="1574">
                  <c:v>312.14999999999998</c:v>
                </c:pt>
              </c:numCache>
            </c:numRef>
          </c:val>
        </c:ser>
        <c:dLbls/>
        <c:marker val="1"/>
        <c:axId val="123872000"/>
        <c:axId val="122477184"/>
      </c:lineChart>
      <c:catAx>
        <c:axId val="122464896"/>
        <c:scaling>
          <c:orientation val="minMax"/>
        </c:scaling>
        <c:axPos val="b"/>
        <c:title>
          <c:tx>
            <c:rich>
              <a:bodyPr/>
              <a:lstStyle/>
              <a:p>
                <a:pPr>
                  <a:defRPr sz="1600">
                    <a:latin typeface="Times New Roman" pitchFamily="18" charset="0"/>
                    <a:cs typeface="Times New Roman" pitchFamily="18" charset="0"/>
                  </a:defRPr>
                </a:pPr>
                <a:r>
                  <a:rPr lang="en-US" altLang="en-US" sz="1600">
                    <a:latin typeface="Times New Roman" pitchFamily="18" charset="0"/>
                    <a:cs typeface="Times New Roman" pitchFamily="18" charset="0"/>
                  </a:rPr>
                  <a:t>Step (200ms)</a:t>
                </a:r>
              </a:p>
            </c:rich>
          </c:tx>
        </c:title>
        <c:tickLblPos val="nextTo"/>
        <c:txPr>
          <a:bodyPr/>
          <a:lstStyle/>
          <a:p>
            <a:pPr>
              <a:defRPr sz="1600">
                <a:latin typeface="Times New Roman" pitchFamily="18" charset="0"/>
                <a:cs typeface="Times New Roman" pitchFamily="18" charset="0"/>
              </a:defRPr>
            </a:pPr>
            <a:endParaRPr lang="en-US"/>
          </a:p>
        </c:txPr>
        <c:crossAx val="122475264"/>
        <c:crosses val="autoZero"/>
        <c:auto val="1"/>
        <c:lblAlgn val="ctr"/>
        <c:lblOffset val="100"/>
        <c:tickLblSkip val="200"/>
        <c:tickMarkSkip val="200"/>
      </c:catAx>
      <c:valAx>
        <c:axId val="122475264"/>
        <c:scaling>
          <c:orientation val="minMax"/>
          <c:max val="1.1000000000000001"/>
          <c:min val="0"/>
        </c:scaling>
        <c:axPos val="l"/>
        <c:title>
          <c:tx>
            <c:rich>
              <a:bodyPr rot="-5400000" vert="horz"/>
              <a:lstStyle/>
              <a:p>
                <a:pPr>
                  <a:defRPr sz="1600">
                    <a:latin typeface="Times New Roman" pitchFamily="18" charset="0"/>
                    <a:cs typeface="Times New Roman" pitchFamily="18" charset="0"/>
                  </a:defRPr>
                </a:pPr>
                <a:r>
                  <a:rPr lang="en-US" altLang="en-US" sz="1600">
                    <a:latin typeface="Times New Roman" pitchFamily="18" charset="0"/>
                    <a:cs typeface="Times New Roman" pitchFamily="18" charset="0"/>
                  </a:rPr>
                  <a:t>Normalized Chip Power</a:t>
                </a:r>
              </a:p>
            </c:rich>
          </c:tx>
          <c:layout>
            <c:manualLayout>
              <c:xMode val="edge"/>
              <c:yMode val="edge"/>
              <c:x val="1.2974573926709115E-2"/>
              <c:y val="0.15987563357593154"/>
            </c:manualLayout>
          </c:layout>
        </c:title>
        <c:numFmt formatCode="General" sourceLinked="1"/>
        <c:tickLblPos val="nextTo"/>
        <c:txPr>
          <a:bodyPr/>
          <a:lstStyle/>
          <a:p>
            <a:pPr>
              <a:defRPr sz="1600">
                <a:latin typeface="Times New Roman" pitchFamily="18" charset="0"/>
                <a:cs typeface="Times New Roman" pitchFamily="18" charset="0"/>
              </a:defRPr>
            </a:pPr>
            <a:endParaRPr lang="en-US"/>
          </a:p>
        </c:txPr>
        <c:crossAx val="122464896"/>
        <c:crosses val="autoZero"/>
        <c:crossBetween val="between"/>
        <c:majorUnit val="0.1"/>
      </c:valAx>
      <c:valAx>
        <c:axId val="122477184"/>
        <c:scaling>
          <c:orientation val="minMax"/>
          <c:max val="340"/>
          <c:min val="300"/>
        </c:scaling>
        <c:axPos val="r"/>
        <c:title>
          <c:tx>
            <c:rich>
              <a:bodyPr rot="-5400000" vert="horz"/>
              <a:lstStyle/>
              <a:p>
                <a:pPr>
                  <a:defRPr sz="1600">
                    <a:latin typeface="Times New Roman" pitchFamily="18" charset="0"/>
                    <a:cs typeface="Times New Roman" pitchFamily="18" charset="0"/>
                  </a:defRPr>
                </a:pPr>
                <a:r>
                  <a:rPr lang="en-US" altLang="en-US" sz="1600">
                    <a:latin typeface="Times New Roman" pitchFamily="18" charset="0"/>
                    <a:cs typeface="Times New Roman" pitchFamily="18" charset="0"/>
                  </a:rPr>
                  <a:t>Temperature (K)</a:t>
                </a:r>
              </a:p>
            </c:rich>
          </c:tx>
          <c:layout>
            <c:manualLayout>
              <c:xMode val="edge"/>
              <c:yMode val="edge"/>
              <c:x val="0.95504325245438226"/>
              <c:y val="0.24045882373129304"/>
            </c:manualLayout>
          </c:layout>
        </c:title>
        <c:numFmt formatCode="General" sourceLinked="1"/>
        <c:tickLblPos val="nextTo"/>
        <c:txPr>
          <a:bodyPr/>
          <a:lstStyle/>
          <a:p>
            <a:pPr>
              <a:defRPr sz="1600">
                <a:latin typeface="Times New Roman" pitchFamily="18" charset="0"/>
                <a:cs typeface="Times New Roman" pitchFamily="18" charset="0"/>
              </a:defRPr>
            </a:pPr>
            <a:endParaRPr lang="en-US"/>
          </a:p>
        </c:txPr>
        <c:crossAx val="123872000"/>
        <c:crosses val="max"/>
        <c:crossBetween val="between"/>
      </c:valAx>
      <c:catAx>
        <c:axId val="123872000"/>
        <c:scaling>
          <c:orientation val="minMax"/>
        </c:scaling>
        <c:delete val="1"/>
        <c:axPos val="b"/>
        <c:tickLblPos val="none"/>
        <c:crossAx val="122477184"/>
        <c:crosses val="autoZero"/>
        <c:auto val="1"/>
        <c:lblAlgn val="ctr"/>
        <c:lblOffset val="100"/>
      </c:catAx>
      <c:spPr>
        <a:ln>
          <a:solidFill>
            <a:schemeClr val="tx1"/>
          </a:solidFill>
        </a:ln>
      </c:spPr>
    </c:plotArea>
    <c:legend>
      <c:legendPos val="r"/>
      <c:layout>
        <c:manualLayout>
          <c:xMode val="edge"/>
          <c:yMode val="edge"/>
          <c:x val="0.54317562054078961"/>
          <c:y val="5.9286941525472814E-2"/>
          <c:w val="0.28215850786587915"/>
          <c:h val="0.12223886375677549"/>
        </c:manualLayout>
      </c:layout>
      <c:spPr>
        <a:ln>
          <a:solidFill>
            <a:schemeClr val="tx1">
              <a:lumMod val="50000"/>
              <a:lumOff val="50000"/>
            </a:schemeClr>
          </a:solidFill>
        </a:ln>
      </c:spPr>
      <c:txPr>
        <a:bodyPr/>
        <a:lstStyle/>
        <a:p>
          <a:pPr>
            <a:defRPr sz="1600">
              <a:latin typeface="Times New Roman" pitchFamily="18" charset="0"/>
              <a:cs typeface="Times New Roman" pitchFamily="18" charset="0"/>
            </a:defRPr>
          </a:pPr>
          <a:endParaRPr lang="en-US"/>
        </a:p>
      </c:txPr>
    </c:legend>
    <c:plotVisOnly val="1"/>
    <c:dispBlanksAs val="gap"/>
  </c:chart>
  <c:externalData r:id="rId1"/>
</c:chartSpace>
</file>

<file path=ppt/charts/chart8.xml><?xml version="1.0" encoding="utf-8"?>
<c:chartSpace xmlns:c="http://schemas.openxmlformats.org/drawingml/2006/chart" xmlns:a="http://schemas.openxmlformats.org/drawingml/2006/main" xmlns:r="http://schemas.openxmlformats.org/officeDocument/2006/relationships">
  <c:lang val="en-US"/>
  <c:chart>
    <c:plotArea>
      <c:layout>
        <c:manualLayout>
          <c:layoutTarget val="inner"/>
          <c:xMode val="edge"/>
          <c:yMode val="edge"/>
          <c:x val="0.12728214285714287"/>
          <c:y val="4.3193917593580211E-2"/>
          <c:w val="0.84298948412698427"/>
          <c:h val="0.76086041666666682"/>
        </c:manualLayout>
      </c:layout>
      <c:barChart>
        <c:barDir val="col"/>
        <c:grouping val="clustered"/>
        <c:ser>
          <c:idx val="3"/>
          <c:order val="0"/>
          <c:tx>
            <c:strRef>
              <c:f>Figure2b!$H$13</c:f>
              <c:strCache>
                <c:ptCount val="1"/>
                <c:pt idx="0">
                  <c:v>Average</c:v>
                </c:pt>
              </c:strCache>
            </c:strRef>
          </c:tx>
          <c:spPr>
            <a:solidFill>
              <a:schemeClr val="accent1"/>
            </a:solidFill>
            <a:ln>
              <a:solidFill>
                <a:schemeClr val="tx1"/>
              </a:solidFill>
            </a:ln>
          </c:spPr>
          <c:cat>
            <c:strRef>
              <c:f>Figure2b!$I$11:$AF$11</c:f>
              <c:strCache>
                <c:ptCount val="24"/>
                <c:pt idx="0">
                  <c:v>SPE</c:v>
                </c:pt>
                <c:pt idx="1">
                  <c:v>PAR</c:v>
                </c:pt>
                <c:pt idx="2">
                  <c:v>NPB</c:v>
                </c:pt>
                <c:pt idx="3">
                  <c:v>ALL</c:v>
                </c:pt>
                <c:pt idx="5">
                  <c:v>SPE</c:v>
                </c:pt>
                <c:pt idx="6">
                  <c:v>PAR</c:v>
                </c:pt>
                <c:pt idx="7">
                  <c:v>NPB</c:v>
                </c:pt>
                <c:pt idx="8">
                  <c:v>ALL</c:v>
                </c:pt>
                <c:pt idx="10">
                  <c:v>SPE</c:v>
                </c:pt>
                <c:pt idx="11">
                  <c:v>PAR</c:v>
                </c:pt>
                <c:pt idx="12">
                  <c:v>NPB</c:v>
                </c:pt>
                <c:pt idx="13">
                  <c:v>ALL</c:v>
                </c:pt>
                <c:pt idx="15">
                  <c:v>SPE</c:v>
                </c:pt>
                <c:pt idx="16">
                  <c:v>PAR</c:v>
                </c:pt>
                <c:pt idx="17">
                  <c:v>NPB</c:v>
                </c:pt>
                <c:pt idx="18">
                  <c:v>ALL</c:v>
                </c:pt>
                <c:pt idx="20">
                  <c:v>SPE</c:v>
                </c:pt>
                <c:pt idx="21">
                  <c:v>PAR</c:v>
                </c:pt>
                <c:pt idx="22">
                  <c:v>NPB</c:v>
                </c:pt>
                <c:pt idx="23">
                  <c:v>ALL</c:v>
                </c:pt>
              </c:strCache>
            </c:strRef>
          </c:cat>
          <c:val>
            <c:numRef>
              <c:f>Figure2b!$I$13:$AF$13</c:f>
              <c:numCache>
                <c:formatCode>0.0%</c:formatCode>
                <c:ptCount val="24"/>
                <c:pt idx="0">
                  <c:v>3.5068524590163942E-2</c:v>
                </c:pt>
                <c:pt idx="1">
                  <c:v>4.0282333333333351E-2</c:v>
                </c:pt>
                <c:pt idx="2">
                  <c:v>4.5678674999999995E-2</c:v>
                </c:pt>
                <c:pt idx="3">
                  <c:v>3.961003947368421E-2</c:v>
                </c:pt>
                <c:pt idx="5">
                  <c:v>3.2157950819672133E-2</c:v>
                </c:pt>
                <c:pt idx="6">
                  <c:v>4.2153372549019623E-2</c:v>
                </c:pt>
                <c:pt idx="7">
                  <c:v>4.6922874999999989E-2</c:v>
                </c:pt>
                <c:pt idx="8">
                  <c:v>3.9397184210526334E-2</c:v>
                </c:pt>
                <c:pt idx="10">
                  <c:v>3.6864377049180323E-2</c:v>
                </c:pt>
                <c:pt idx="11">
                  <c:v>4.54457843137255E-2</c:v>
                </c:pt>
                <c:pt idx="12">
                  <c:v>5.5224074999999997E-2</c:v>
                </c:pt>
                <c:pt idx="13">
                  <c:v>4.4575164473684203E-2</c:v>
                </c:pt>
                <c:pt idx="15">
                  <c:v>4.0183934426229528E-2</c:v>
                </c:pt>
                <c:pt idx="16">
                  <c:v>4.8355705882352919E-2</c:v>
                </c:pt>
                <c:pt idx="17">
                  <c:v>6.7379474999999994E-2</c:v>
                </c:pt>
                <c:pt idx="18">
                  <c:v>5.0082500000000009E-2</c:v>
                </c:pt>
                <c:pt idx="20">
                  <c:v>4.8352213114754093E-2</c:v>
                </c:pt>
                <c:pt idx="21">
                  <c:v>5.5990666666666682E-2</c:v>
                </c:pt>
                <c:pt idx="22">
                  <c:v>7.1266324999999991E-2</c:v>
                </c:pt>
                <c:pt idx="23">
                  <c:v>5.6945144736842077E-2</c:v>
                </c:pt>
              </c:numCache>
            </c:numRef>
          </c:val>
        </c:ser>
        <c:dLbls/>
        <c:gapWidth val="20"/>
        <c:axId val="124014976"/>
        <c:axId val="124016512"/>
      </c:barChart>
      <c:lineChart>
        <c:grouping val="standard"/>
        <c:ser>
          <c:idx val="4"/>
          <c:order val="1"/>
          <c:tx>
            <c:strRef>
              <c:f>Figure2b!$H$14</c:f>
              <c:strCache>
                <c:ptCount val="1"/>
                <c:pt idx="0">
                  <c:v>Standard Deviation</c:v>
                </c:pt>
              </c:strCache>
            </c:strRef>
          </c:tx>
          <c:spPr>
            <a:ln>
              <a:noFill/>
            </a:ln>
          </c:spPr>
          <c:marker>
            <c:symbol val="x"/>
            <c:size val="7"/>
            <c:spPr>
              <a:noFill/>
              <a:ln w="25400">
                <a:solidFill>
                  <a:schemeClr val="tx1"/>
                </a:solidFill>
              </a:ln>
            </c:spPr>
          </c:marker>
          <c:cat>
            <c:strRef>
              <c:f>Figure2b!$I$11:$AF$11</c:f>
              <c:strCache>
                <c:ptCount val="24"/>
                <c:pt idx="0">
                  <c:v>SPE</c:v>
                </c:pt>
                <c:pt idx="1">
                  <c:v>PAR</c:v>
                </c:pt>
                <c:pt idx="2">
                  <c:v>NPB</c:v>
                </c:pt>
                <c:pt idx="3">
                  <c:v>ALL</c:v>
                </c:pt>
                <c:pt idx="5">
                  <c:v>SPE</c:v>
                </c:pt>
                <c:pt idx="6">
                  <c:v>PAR</c:v>
                </c:pt>
                <c:pt idx="7">
                  <c:v>NPB</c:v>
                </c:pt>
                <c:pt idx="8">
                  <c:v>ALL</c:v>
                </c:pt>
                <c:pt idx="10">
                  <c:v>SPE</c:v>
                </c:pt>
                <c:pt idx="11">
                  <c:v>PAR</c:v>
                </c:pt>
                <c:pt idx="12">
                  <c:v>NPB</c:v>
                </c:pt>
                <c:pt idx="13">
                  <c:v>ALL</c:v>
                </c:pt>
                <c:pt idx="15">
                  <c:v>SPE</c:v>
                </c:pt>
                <c:pt idx="16">
                  <c:v>PAR</c:v>
                </c:pt>
                <c:pt idx="17">
                  <c:v>NPB</c:v>
                </c:pt>
                <c:pt idx="18">
                  <c:v>ALL</c:v>
                </c:pt>
                <c:pt idx="20">
                  <c:v>SPE</c:v>
                </c:pt>
                <c:pt idx="21">
                  <c:v>PAR</c:v>
                </c:pt>
                <c:pt idx="22">
                  <c:v>NPB</c:v>
                </c:pt>
                <c:pt idx="23">
                  <c:v>ALL</c:v>
                </c:pt>
              </c:strCache>
            </c:strRef>
          </c:cat>
          <c:val>
            <c:numRef>
              <c:f>Figure2b!$I$14:$AF$14</c:f>
              <c:numCache>
                <c:formatCode>0.0%</c:formatCode>
                <c:ptCount val="24"/>
                <c:pt idx="0">
                  <c:v>1.3806228384921324E-2</c:v>
                </c:pt>
                <c:pt idx="1">
                  <c:v>2.3572442443905602E-2</c:v>
                </c:pt>
                <c:pt idx="2">
                  <c:v>2.4302302344003851E-2</c:v>
                </c:pt>
                <c:pt idx="3">
                  <c:v>2.0892015259827451E-2</c:v>
                </c:pt>
                <c:pt idx="5">
                  <c:v>9.6003456126760051E-3</c:v>
                </c:pt>
                <c:pt idx="6">
                  <c:v>2.7764888855093879E-2</c:v>
                </c:pt>
                <c:pt idx="7">
                  <c:v>2.3811941415167664E-2</c:v>
                </c:pt>
                <c:pt idx="8">
                  <c:v>2.1984969644180511E-2</c:v>
                </c:pt>
                <c:pt idx="10">
                  <c:v>1.2741867537109475E-2</c:v>
                </c:pt>
                <c:pt idx="11">
                  <c:v>3.3923754989112306E-2</c:v>
                </c:pt>
                <c:pt idx="12">
                  <c:v>2.7770283900590133E-2</c:v>
                </c:pt>
                <c:pt idx="13">
                  <c:v>2.6611798868528255E-2</c:v>
                </c:pt>
                <c:pt idx="15">
                  <c:v>1.6038595954522346E-2</c:v>
                </c:pt>
                <c:pt idx="16">
                  <c:v>4.2273189256703883E-2</c:v>
                </c:pt>
                <c:pt idx="17">
                  <c:v>3.1211215772529197E-2</c:v>
                </c:pt>
                <c:pt idx="18">
                  <c:v>3.283647110903877E-2</c:v>
                </c:pt>
                <c:pt idx="20">
                  <c:v>1.6774365396723036E-2</c:v>
                </c:pt>
                <c:pt idx="21">
                  <c:v>5.0651894298497306E-2</c:v>
                </c:pt>
                <c:pt idx="22">
                  <c:v>3.5727047057087929E-2</c:v>
                </c:pt>
                <c:pt idx="23">
                  <c:v>3.733047706975319E-2</c:v>
                </c:pt>
              </c:numCache>
            </c:numRef>
          </c:val>
        </c:ser>
        <c:dLbls/>
        <c:marker val="1"/>
        <c:axId val="124014976"/>
        <c:axId val="124016512"/>
      </c:lineChart>
      <c:catAx>
        <c:axId val="124014976"/>
        <c:scaling>
          <c:orientation val="minMax"/>
        </c:scaling>
        <c:axPos val="b"/>
        <c:tickLblPos val="nextTo"/>
        <c:txPr>
          <a:bodyPr rot="5400000" vert="horz"/>
          <a:lstStyle/>
          <a:p>
            <a:pPr>
              <a:defRPr sz="1600">
                <a:latin typeface="Times New Roman" pitchFamily="18" charset="0"/>
                <a:cs typeface="Times New Roman" pitchFamily="18" charset="0"/>
              </a:defRPr>
            </a:pPr>
            <a:endParaRPr lang="en-US"/>
          </a:p>
        </c:txPr>
        <c:crossAx val="124016512"/>
        <c:crosses val="autoZero"/>
        <c:auto val="1"/>
        <c:lblAlgn val="ctr"/>
        <c:lblOffset val="100"/>
      </c:catAx>
      <c:valAx>
        <c:axId val="124016512"/>
        <c:scaling>
          <c:orientation val="minMax"/>
        </c:scaling>
        <c:axPos val="l"/>
        <c:majorGridlines>
          <c:spPr>
            <a:ln>
              <a:solidFill>
                <a:schemeClr val="bg1">
                  <a:lumMod val="75000"/>
                </a:schemeClr>
              </a:solidFill>
            </a:ln>
          </c:spPr>
        </c:majorGridlines>
        <c:title>
          <c:tx>
            <c:rich>
              <a:bodyPr rot="-5400000" vert="horz"/>
              <a:lstStyle/>
              <a:p>
                <a:pPr>
                  <a:defRPr sz="1600">
                    <a:latin typeface="Times New Roman" pitchFamily="18" charset="0"/>
                    <a:cs typeface="Times New Roman" pitchFamily="18" charset="0"/>
                  </a:defRPr>
                </a:pPr>
                <a:r>
                  <a:rPr lang="en-US" altLang="en-US" sz="1600" dirty="0">
                    <a:latin typeface="Times New Roman" pitchFamily="18" charset="0"/>
                    <a:cs typeface="Times New Roman" pitchFamily="18" charset="0"/>
                  </a:rPr>
                  <a:t>Validation Error of Chip </a:t>
                </a:r>
                <a:r>
                  <a:rPr lang="en-US" altLang="en-US" sz="1600" dirty="0" smtClean="0">
                    <a:latin typeface="Times New Roman" pitchFamily="18" charset="0"/>
                    <a:cs typeface="Times New Roman" pitchFamily="18" charset="0"/>
                  </a:rPr>
                  <a:t>Power</a:t>
                </a:r>
                <a:endParaRPr lang="en-US" altLang="en-US" sz="1600" dirty="0">
                  <a:latin typeface="Times New Roman" pitchFamily="18" charset="0"/>
                  <a:cs typeface="Times New Roman" pitchFamily="18" charset="0"/>
                </a:endParaRPr>
              </a:p>
            </c:rich>
          </c:tx>
        </c:title>
        <c:numFmt formatCode="0%" sourceLinked="0"/>
        <c:tickLblPos val="nextTo"/>
        <c:txPr>
          <a:bodyPr/>
          <a:lstStyle/>
          <a:p>
            <a:pPr>
              <a:defRPr sz="1600">
                <a:latin typeface="Times New Roman" pitchFamily="18" charset="0"/>
                <a:cs typeface="Times New Roman" pitchFamily="18" charset="0"/>
              </a:defRPr>
            </a:pPr>
            <a:endParaRPr lang="en-US"/>
          </a:p>
        </c:txPr>
        <c:crossAx val="124014976"/>
        <c:crosses val="autoZero"/>
        <c:crossBetween val="between"/>
      </c:valAx>
      <c:spPr>
        <a:ln>
          <a:solidFill>
            <a:schemeClr val="tx1"/>
          </a:solidFill>
        </a:ln>
      </c:spPr>
    </c:plotArea>
    <c:legend>
      <c:legendPos val="l"/>
      <c:layout>
        <c:manualLayout>
          <c:xMode val="edge"/>
          <c:yMode val="edge"/>
          <c:x val="0.1506407272032837"/>
          <c:y val="5.5207500000000014E-2"/>
          <c:w val="0.46963373545709075"/>
          <c:h val="7.8196111111111119E-2"/>
        </c:manualLayout>
      </c:layout>
      <c:overlay val="1"/>
      <c:txPr>
        <a:bodyPr/>
        <a:lstStyle/>
        <a:p>
          <a:pPr>
            <a:defRPr sz="1600">
              <a:latin typeface="Times New Roman" pitchFamily="18" charset="0"/>
              <a:cs typeface="Times New Roman" pitchFamily="18" charset="0"/>
            </a:defRPr>
          </a:pPr>
          <a:endParaRPr lang="en-US"/>
        </a:p>
      </c:txPr>
    </c:legend>
    <c:plotVisOnly val="1"/>
    <c:dispBlanksAs val="gap"/>
  </c:chart>
  <c:externalData r:id="rId1"/>
  <c:userShapes r:id="rId2"/>
</c:chartSpace>
</file>

<file path=ppt/charts/chart9.xml><?xml version="1.0" encoding="utf-8"?>
<c:chartSpace xmlns:c="http://schemas.openxmlformats.org/drawingml/2006/chart" xmlns:a="http://schemas.openxmlformats.org/drawingml/2006/main" xmlns:r="http://schemas.openxmlformats.org/officeDocument/2006/relationships">
  <c:lang val="en-US"/>
  <c:chart>
    <c:plotArea>
      <c:layout>
        <c:manualLayout>
          <c:layoutTarget val="inner"/>
          <c:xMode val="edge"/>
          <c:yMode val="edge"/>
          <c:x val="0.13693305555555554"/>
          <c:y val="3.4234259259259256E-2"/>
          <c:w val="0.83881361111111119"/>
          <c:h val="0.70684120370370385"/>
        </c:manualLayout>
      </c:layout>
      <c:barChart>
        <c:barDir val="col"/>
        <c:grouping val="clustered"/>
        <c:ser>
          <c:idx val="3"/>
          <c:order val="0"/>
          <c:tx>
            <c:strRef>
              <c:f>Figure3b!$A$13</c:f>
              <c:strCache>
                <c:ptCount val="1"/>
                <c:pt idx="0">
                  <c:v>Average</c:v>
                </c:pt>
              </c:strCache>
            </c:strRef>
          </c:tx>
          <c:spPr>
            <a:solidFill>
              <a:schemeClr val="accent1"/>
            </a:solidFill>
            <a:ln>
              <a:solidFill>
                <a:schemeClr val="tx1"/>
              </a:solidFill>
            </a:ln>
          </c:spPr>
          <c:cat>
            <c:strRef>
              <c:f>Figure3b!$B$11:$AD$11</c:f>
              <c:strCache>
                <c:ptCount val="29"/>
                <c:pt idx="0">
                  <c:v>VF5-&gt;VF5</c:v>
                </c:pt>
                <c:pt idx="1">
                  <c:v>VF5-&gt;VF4</c:v>
                </c:pt>
                <c:pt idx="2">
                  <c:v>VF5-&gt;VF3</c:v>
                </c:pt>
                <c:pt idx="3">
                  <c:v>VF5-&gt;VF2</c:v>
                </c:pt>
                <c:pt idx="4">
                  <c:v>VF5-&gt;VF1</c:v>
                </c:pt>
                <c:pt idx="6">
                  <c:v>VF4-&gt;VF5</c:v>
                </c:pt>
                <c:pt idx="7">
                  <c:v>VF4-&gt;VF4</c:v>
                </c:pt>
                <c:pt idx="8">
                  <c:v>VF4-&gt;VF3</c:v>
                </c:pt>
                <c:pt idx="9">
                  <c:v>VF4-&gt;VF2</c:v>
                </c:pt>
                <c:pt idx="10">
                  <c:v>VF4-&gt;VF1</c:v>
                </c:pt>
                <c:pt idx="12">
                  <c:v>VF3-&gt;VF5</c:v>
                </c:pt>
                <c:pt idx="13">
                  <c:v>VF3-&gt;VF4</c:v>
                </c:pt>
                <c:pt idx="14">
                  <c:v>VF3-&gt;VF3</c:v>
                </c:pt>
                <c:pt idx="15">
                  <c:v>VF3-&gt;VF2</c:v>
                </c:pt>
                <c:pt idx="16">
                  <c:v>VF3-&gt;VF1</c:v>
                </c:pt>
                <c:pt idx="18">
                  <c:v>VF2-&gt;VF5</c:v>
                </c:pt>
                <c:pt idx="19">
                  <c:v>VF2-&gt;VF4</c:v>
                </c:pt>
                <c:pt idx="20">
                  <c:v>VF2-&gt;VF3</c:v>
                </c:pt>
                <c:pt idx="21">
                  <c:v>VF2-&gt;VF2</c:v>
                </c:pt>
                <c:pt idx="22">
                  <c:v>VF2-&gt;VF1</c:v>
                </c:pt>
                <c:pt idx="24">
                  <c:v>VF1-&gt;VF5</c:v>
                </c:pt>
                <c:pt idx="25">
                  <c:v>VF1-&gt;VF4</c:v>
                </c:pt>
                <c:pt idx="26">
                  <c:v>VF1-&gt;VF3</c:v>
                </c:pt>
                <c:pt idx="27">
                  <c:v>VF1-&gt;VF2</c:v>
                </c:pt>
                <c:pt idx="28">
                  <c:v>VF1-&gt;VF1</c:v>
                </c:pt>
              </c:strCache>
            </c:strRef>
          </c:cat>
          <c:val>
            <c:numRef>
              <c:f>Figure3b!$B$13:$AD$13</c:f>
              <c:numCache>
                <c:formatCode>0.0%</c:formatCode>
                <c:ptCount val="29"/>
                <c:pt idx="0">
                  <c:v>3.1463151642361631E-2</c:v>
                </c:pt>
                <c:pt idx="1">
                  <c:v>3.4443901449513287E-2</c:v>
                </c:pt>
                <c:pt idx="2">
                  <c:v>4.9671900694979308E-2</c:v>
                </c:pt>
                <c:pt idx="3">
                  <c:v>6.3280065946456909E-2</c:v>
                </c:pt>
                <c:pt idx="4">
                  <c:v>6.0715575709548684E-2</c:v>
                </c:pt>
                <c:pt idx="6">
                  <c:v>4.0325534458575174E-2</c:v>
                </c:pt>
                <c:pt idx="7">
                  <c:v>2.7330342171438787E-2</c:v>
                </c:pt>
                <c:pt idx="8">
                  <c:v>3.6536611716786592E-2</c:v>
                </c:pt>
                <c:pt idx="9">
                  <c:v>4.7456193898565924E-2</c:v>
                </c:pt>
                <c:pt idx="10">
                  <c:v>4.9181175013956357E-2</c:v>
                </c:pt>
                <c:pt idx="12">
                  <c:v>4.816597120954539E-2</c:v>
                </c:pt>
                <c:pt idx="13">
                  <c:v>2.9694371290509974E-2</c:v>
                </c:pt>
                <c:pt idx="14">
                  <c:v>3.1512900351328428E-2</c:v>
                </c:pt>
                <c:pt idx="15">
                  <c:v>4.0203342102640892E-2</c:v>
                </c:pt>
                <c:pt idx="16">
                  <c:v>4.6817843021587223E-2</c:v>
                </c:pt>
                <c:pt idx="18">
                  <c:v>5.5759951337254469E-2</c:v>
                </c:pt>
                <c:pt idx="19">
                  <c:v>3.5758380603282174E-2</c:v>
                </c:pt>
                <c:pt idx="20">
                  <c:v>3.7093689760155819E-2</c:v>
                </c:pt>
                <c:pt idx="21">
                  <c:v>3.6768118110767856E-2</c:v>
                </c:pt>
                <c:pt idx="22">
                  <c:v>4.7922108218310853E-2</c:v>
                </c:pt>
                <c:pt idx="24">
                  <c:v>5.3528026098959215E-2</c:v>
                </c:pt>
                <c:pt idx="25">
                  <c:v>3.5109725062632532E-2</c:v>
                </c:pt>
                <c:pt idx="26">
                  <c:v>3.8383605017640585E-2</c:v>
                </c:pt>
                <c:pt idx="27">
                  <c:v>3.7006245112543988E-2</c:v>
                </c:pt>
                <c:pt idx="28">
                  <c:v>4.607321712362053E-2</c:v>
                </c:pt>
              </c:numCache>
            </c:numRef>
          </c:val>
        </c:ser>
        <c:dLbls/>
        <c:gapWidth val="20"/>
        <c:axId val="124326272"/>
        <c:axId val="124327808"/>
      </c:barChart>
      <c:lineChart>
        <c:grouping val="standard"/>
        <c:ser>
          <c:idx val="4"/>
          <c:order val="1"/>
          <c:tx>
            <c:strRef>
              <c:f>Figure3b!$A$14</c:f>
              <c:strCache>
                <c:ptCount val="1"/>
                <c:pt idx="0">
                  <c:v>Standard Deviation</c:v>
                </c:pt>
              </c:strCache>
            </c:strRef>
          </c:tx>
          <c:spPr>
            <a:ln>
              <a:noFill/>
            </a:ln>
          </c:spPr>
          <c:marker>
            <c:symbol val="x"/>
            <c:size val="7"/>
            <c:spPr>
              <a:noFill/>
              <a:ln w="25400">
                <a:solidFill>
                  <a:schemeClr val="tx1"/>
                </a:solidFill>
              </a:ln>
            </c:spPr>
          </c:marker>
          <c:cat>
            <c:strRef>
              <c:f>Figure3b!$B$11:$AD$11</c:f>
              <c:strCache>
                <c:ptCount val="29"/>
                <c:pt idx="0">
                  <c:v>VF5-&gt;VF5</c:v>
                </c:pt>
                <c:pt idx="1">
                  <c:v>VF5-&gt;VF4</c:v>
                </c:pt>
                <c:pt idx="2">
                  <c:v>VF5-&gt;VF3</c:v>
                </c:pt>
                <c:pt idx="3">
                  <c:v>VF5-&gt;VF2</c:v>
                </c:pt>
                <c:pt idx="4">
                  <c:v>VF5-&gt;VF1</c:v>
                </c:pt>
                <c:pt idx="6">
                  <c:v>VF4-&gt;VF5</c:v>
                </c:pt>
                <c:pt idx="7">
                  <c:v>VF4-&gt;VF4</c:v>
                </c:pt>
                <c:pt idx="8">
                  <c:v>VF4-&gt;VF3</c:v>
                </c:pt>
                <c:pt idx="9">
                  <c:v>VF4-&gt;VF2</c:v>
                </c:pt>
                <c:pt idx="10">
                  <c:v>VF4-&gt;VF1</c:v>
                </c:pt>
                <c:pt idx="12">
                  <c:v>VF3-&gt;VF5</c:v>
                </c:pt>
                <c:pt idx="13">
                  <c:v>VF3-&gt;VF4</c:v>
                </c:pt>
                <c:pt idx="14">
                  <c:v>VF3-&gt;VF3</c:v>
                </c:pt>
                <c:pt idx="15">
                  <c:v>VF3-&gt;VF2</c:v>
                </c:pt>
                <c:pt idx="16">
                  <c:v>VF3-&gt;VF1</c:v>
                </c:pt>
                <c:pt idx="18">
                  <c:v>VF2-&gt;VF5</c:v>
                </c:pt>
                <c:pt idx="19">
                  <c:v>VF2-&gt;VF4</c:v>
                </c:pt>
                <c:pt idx="20">
                  <c:v>VF2-&gt;VF3</c:v>
                </c:pt>
                <c:pt idx="21">
                  <c:v>VF2-&gt;VF2</c:v>
                </c:pt>
                <c:pt idx="22">
                  <c:v>VF2-&gt;VF1</c:v>
                </c:pt>
                <c:pt idx="24">
                  <c:v>VF1-&gt;VF5</c:v>
                </c:pt>
                <c:pt idx="25">
                  <c:v>VF1-&gt;VF4</c:v>
                </c:pt>
                <c:pt idx="26">
                  <c:v>VF1-&gt;VF3</c:v>
                </c:pt>
                <c:pt idx="27">
                  <c:v>VF1-&gt;VF2</c:v>
                </c:pt>
                <c:pt idx="28">
                  <c:v>VF1-&gt;VF1</c:v>
                </c:pt>
              </c:strCache>
            </c:strRef>
          </c:cat>
          <c:val>
            <c:numRef>
              <c:f>Figure3b!$B$14:$AD$14</c:f>
              <c:numCache>
                <c:formatCode>0.0%</c:formatCode>
                <c:ptCount val="29"/>
                <c:pt idx="0">
                  <c:v>2.4235597890837148E-2</c:v>
                </c:pt>
                <c:pt idx="1">
                  <c:v>2.6552646631471791E-2</c:v>
                </c:pt>
                <c:pt idx="2">
                  <c:v>3.6022553741124889E-2</c:v>
                </c:pt>
                <c:pt idx="3">
                  <c:v>4.664887998591296E-2</c:v>
                </c:pt>
                <c:pt idx="4">
                  <c:v>5.5137709517482557E-2</c:v>
                </c:pt>
                <c:pt idx="6">
                  <c:v>2.7962866870620447E-2</c:v>
                </c:pt>
                <c:pt idx="7">
                  <c:v>2.5993479104959787E-2</c:v>
                </c:pt>
                <c:pt idx="8">
                  <c:v>3.3365564665661908E-2</c:v>
                </c:pt>
                <c:pt idx="9">
                  <c:v>4.2384539938664569E-2</c:v>
                </c:pt>
                <c:pt idx="10">
                  <c:v>4.8946070523105137E-2</c:v>
                </c:pt>
                <c:pt idx="12">
                  <c:v>3.1580166365867718E-2</c:v>
                </c:pt>
                <c:pt idx="13">
                  <c:v>2.7331785955630412E-2</c:v>
                </c:pt>
                <c:pt idx="14">
                  <c:v>3.1571041530943152E-2</c:v>
                </c:pt>
                <c:pt idx="15">
                  <c:v>3.8875685509025433E-2</c:v>
                </c:pt>
                <c:pt idx="16">
                  <c:v>4.4110633903046523E-2</c:v>
                </c:pt>
                <c:pt idx="18">
                  <c:v>3.3133068926780702E-2</c:v>
                </c:pt>
                <c:pt idx="19">
                  <c:v>2.8901762290958078E-2</c:v>
                </c:pt>
                <c:pt idx="20">
                  <c:v>3.3568666193606073E-2</c:v>
                </c:pt>
                <c:pt idx="21">
                  <c:v>3.737733519723592E-2</c:v>
                </c:pt>
                <c:pt idx="22">
                  <c:v>4.3233717027599629E-2</c:v>
                </c:pt>
                <c:pt idx="24">
                  <c:v>3.469236102026392E-2</c:v>
                </c:pt>
                <c:pt idx="25">
                  <c:v>3.1435934425527508E-2</c:v>
                </c:pt>
                <c:pt idx="26">
                  <c:v>3.4510936386984797E-2</c:v>
                </c:pt>
                <c:pt idx="27">
                  <c:v>3.7319535134018866E-2</c:v>
                </c:pt>
                <c:pt idx="28">
                  <c:v>4.2318943212877297E-2</c:v>
                </c:pt>
              </c:numCache>
            </c:numRef>
          </c:val>
        </c:ser>
        <c:dLbls/>
        <c:marker val="1"/>
        <c:axId val="124326272"/>
        <c:axId val="124327808"/>
      </c:lineChart>
      <c:catAx>
        <c:axId val="124326272"/>
        <c:scaling>
          <c:orientation val="minMax"/>
        </c:scaling>
        <c:axPos val="b"/>
        <c:tickLblPos val="nextTo"/>
        <c:txPr>
          <a:bodyPr rot="5400000" vert="horz"/>
          <a:lstStyle/>
          <a:p>
            <a:pPr>
              <a:defRPr sz="1600">
                <a:latin typeface="Times New Roman" pitchFamily="18" charset="0"/>
                <a:cs typeface="Times New Roman" pitchFamily="18" charset="0"/>
              </a:defRPr>
            </a:pPr>
            <a:endParaRPr lang="en-US"/>
          </a:p>
        </c:txPr>
        <c:crossAx val="124327808"/>
        <c:crosses val="autoZero"/>
        <c:auto val="1"/>
        <c:lblAlgn val="ctr"/>
        <c:lblOffset val="100"/>
      </c:catAx>
      <c:valAx>
        <c:axId val="124327808"/>
        <c:scaling>
          <c:orientation val="minMax"/>
          <c:max val="8.0000000000000029E-2"/>
        </c:scaling>
        <c:axPos val="l"/>
        <c:majorGridlines/>
        <c:title>
          <c:tx>
            <c:rich>
              <a:bodyPr rot="-5400000" vert="horz"/>
              <a:lstStyle/>
              <a:p>
                <a:pPr>
                  <a:defRPr sz="1600">
                    <a:latin typeface="Times New Roman" pitchFamily="18" charset="0"/>
                    <a:cs typeface="Times New Roman" pitchFamily="18" charset="0"/>
                  </a:defRPr>
                </a:pPr>
                <a:r>
                  <a:rPr lang="en-US" altLang="en-US" sz="1600" dirty="0">
                    <a:latin typeface="Times New Roman" pitchFamily="18" charset="0"/>
                    <a:cs typeface="Times New Roman" pitchFamily="18" charset="0"/>
                  </a:rPr>
                  <a:t>Chip Power Prediction Error </a:t>
                </a:r>
                <a:endParaRPr lang="en-US" altLang="en-US" sz="1600" dirty="0" smtClean="0">
                  <a:latin typeface="Times New Roman" pitchFamily="18" charset="0"/>
                  <a:cs typeface="Times New Roman" pitchFamily="18" charset="0"/>
                </a:endParaRPr>
              </a:p>
              <a:p>
                <a:pPr>
                  <a:defRPr sz="1600">
                    <a:latin typeface="Times New Roman" pitchFamily="18" charset="0"/>
                    <a:cs typeface="Times New Roman" pitchFamily="18" charset="0"/>
                  </a:defRPr>
                </a:pPr>
                <a:r>
                  <a:rPr lang="en-US" altLang="en-US" sz="1600" dirty="0" smtClean="0">
                    <a:latin typeface="Times New Roman" pitchFamily="18" charset="0"/>
                    <a:cs typeface="Times New Roman" pitchFamily="18" charset="0"/>
                  </a:rPr>
                  <a:t>Across </a:t>
                </a:r>
                <a:r>
                  <a:rPr lang="en-US" altLang="en-US" sz="1600" dirty="0">
                    <a:latin typeface="Times New Roman" pitchFamily="18" charset="0"/>
                    <a:cs typeface="Times New Roman" pitchFamily="18" charset="0"/>
                  </a:rPr>
                  <a:t>VF States</a:t>
                </a:r>
              </a:p>
            </c:rich>
          </c:tx>
        </c:title>
        <c:numFmt formatCode="0%" sourceLinked="0"/>
        <c:tickLblPos val="nextTo"/>
        <c:txPr>
          <a:bodyPr/>
          <a:lstStyle/>
          <a:p>
            <a:pPr>
              <a:defRPr sz="1600">
                <a:latin typeface="Times New Roman" pitchFamily="18" charset="0"/>
                <a:cs typeface="Times New Roman" pitchFamily="18" charset="0"/>
              </a:defRPr>
            </a:pPr>
            <a:endParaRPr lang="en-US"/>
          </a:p>
        </c:txPr>
        <c:crossAx val="124326272"/>
        <c:crosses val="autoZero"/>
        <c:crossBetween val="between"/>
      </c:valAx>
      <c:spPr>
        <a:ln>
          <a:solidFill>
            <a:schemeClr val="tx1"/>
          </a:solidFill>
        </a:ln>
      </c:spPr>
    </c:plotArea>
    <c:legend>
      <c:legendPos val="l"/>
      <c:layout>
        <c:manualLayout>
          <c:xMode val="edge"/>
          <c:yMode val="edge"/>
          <c:x val="0.12436558165041103"/>
          <c:y val="4.5846703277065484E-2"/>
          <c:w val="0.46205031140358233"/>
          <c:h val="8.0070200617620615E-2"/>
        </c:manualLayout>
      </c:layout>
      <c:overlay val="1"/>
      <c:txPr>
        <a:bodyPr/>
        <a:lstStyle/>
        <a:p>
          <a:pPr>
            <a:defRPr sz="1600">
              <a:latin typeface="Times New Roman" pitchFamily="18" charset="0"/>
              <a:cs typeface="Times New Roman" pitchFamily="18" charset="0"/>
            </a:defRPr>
          </a:pPr>
          <a:endParaRPr lang="en-US"/>
        </a:p>
      </c:txPr>
    </c:legend>
    <c:plotVisOnly val="1"/>
    <c:dispBlanksAs val="gap"/>
  </c:chart>
  <c:externalData r:id="rId1"/>
</c:chartSpace>
</file>

<file path=ppt/drawings/_rels/vmlDrawing1.vml.rels><?xml version="1.0" encoding="UTF-8" standalone="yes"?>
<Relationships xmlns="http://schemas.openxmlformats.org/package/2006/relationships"><Relationship Id="rId1" Type="http://schemas.openxmlformats.org/officeDocument/2006/relationships/image" Target="../media/image10.emf"/></Relationships>
</file>

<file path=ppt/drawings/drawing1.xml><?xml version="1.0" encoding="utf-8"?>
<c:userShapes xmlns:c="http://schemas.openxmlformats.org/drawingml/2006/chart">
  <cdr:relSizeAnchor xmlns:cdr="http://schemas.openxmlformats.org/drawingml/2006/chartDrawing">
    <cdr:from>
      <cdr:x>0.1275</cdr:x>
      <cdr:y>0.80629</cdr:y>
    </cdr:from>
    <cdr:to>
      <cdr:x>0.26827</cdr:x>
      <cdr:y>1</cdr:y>
    </cdr:to>
    <cdr:sp macro="" textlink="">
      <cdr:nvSpPr>
        <cdr:cNvPr id="2" name="TextBox 1"/>
        <cdr:cNvSpPr txBox="1"/>
      </cdr:nvSpPr>
      <cdr:spPr>
        <a:xfrm xmlns:a="http://schemas.openxmlformats.org/drawingml/2006/main">
          <a:off x="642608" y="2891516"/>
          <a:ext cx="709449" cy="694689"/>
        </a:xfrm>
        <a:prstGeom xmlns:a="http://schemas.openxmlformats.org/drawingml/2006/main" prst="rect">
          <a:avLst/>
        </a:prstGeom>
      </cdr:spPr>
      <cdr:txBody>
        <a:bodyPr xmlns:a="http://schemas.openxmlformats.org/drawingml/2006/main" wrap="square" rtlCol="0" anchor="b"/>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altLang="zh-CN" sz="1600" dirty="0">
              <a:latin typeface="Times New Roman" pitchFamily="18" charset="0"/>
              <a:cs typeface="Times New Roman" pitchFamily="18" charset="0"/>
            </a:rPr>
            <a:t>VF5</a:t>
          </a:r>
          <a:endParaRPr lang="zh-CN" altLang="en-US" sz="1600" dirty="0">
            <a:latin typeface="Times New Roman" pitchFamily="18" charset="0"/>
            <a:cs typeface="Times New Roman" pitchFamily="18" charset="0"/>
          </a:endParaRPr>
        </a:p>
      </cdr:txBody>
    </cdr:sp>
  </cdr:relSizeAnchor>
  <cdr:relSizeAnchor xmlns:cdr="http://schemas.openxmlformats.org/drawingml/2006/chartDrawing">
    <cdr:from>
      <cdr:x>0.30215</cdr:x>
      <cdr:y>0.80629</cdr:y>
    </cdr:from>
    <cdr:to>
      <cdr:x>0.44422</cdr:x>
      <cdr:y>1</cdr:y>
    </cdr:to>
    <cdr:sp macro="" textlink="">
      <cdr:nvSpPr>
        <cdr:cNvPr id="3" name="TextBox 1"/>
        <cdr:cNvSpPr txBox="1"/>
      </cdr:nvSpPr>
      <cdr:spPr>
        <a:xfrm xmlns:a="http://schemas.openxmlformats.org/drawingml/2006/main">
          <a:off x="1522850" y="2891516"/>
          <a:ext cx="716018" cy="694689"/>
        </a:xfrm>
        <a:prstGeom xmlns:a="http://schemas.openxmlformats.org/drawingml/2006/main" prst="rect">
          <a:avLst/>
        </a:prstGeom>
      </cdr:spPr>
      <cdr:txBody>
        <a:bodyPr xmlns:a="http://schemas.openxmlformats.org/drawingml/2006/main" wrap="square" rtlCol="0" anchor="b"/>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altLang="zh-CN" sz="1600" dirty="0">
              <a:latin typeface="Times New Roman" pitchFamily="18" charset="0"/>
              <a:cs typeface="Times New Roman" pitchFamily="18" charset="0"/>
            </a:rPr>
            <a:t>VF4</a:t>
          </a:r>
          <a:endParaRPr lang="zh-CN" altLang="en-US" sz="1600" dirty="0">
            <a:latin typeface="Times New Roman" pitchFamily="18" charset="0"/>
            <a:cs typeface="Times New Roman" pitchFamily="18" charset="0"/>
          </a:endParaRPr>
        </a:p>
      </cdr:txBody>
    </cdr:sp>
  </cdr:relSizeAnchor>
  <cdr:relSizeAnchor xmlns:cdr="http://schemas.openxmlformats.org/drawingml/2006/chartDrawing">
    <cdr:from>
      <cdr:x>0.47811</cdr:x>
      <cdr:y>0.80629</cdr:y>
    </cdr:from>
    <cdr:to>
      <cdr:x>0.61757</cdr:x>
      <cdr:y>1</cdr:y>
    </cdr:to>
    <cdr:sp macro="" textlink="">
      <cdr:nvSpPr>
        <cdr:cNvPr id="4" name="TextBox 1"/>
        <cdr:cNvSpPr txBox="1"/>
      </cdr:nvSpPr>
      <cdr:spPr>
        <a:xfrm xmlns:a="http://schemas.openxmlformats.org/drawingml/2006/main">
          <a:off x="2409661" y="2891516"/>
          <a:ext cx="702878" cy="694689"/>
        </a:xfrm>
        <a:prstGeom xmlns:a="http://schemas.openxmlformats.org/drawingml/2006/main" prst="rect">
          <a:avLst/>
        </a:prstGeom>
      </cdr:spPr>
      <cdr:txBody>
        <a:bodyPr xmlns:a="http://schemas.openxmlformats.org/drawingml/2006/main" wrap="square" rtlCol="0" anchor="b"/>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altLang="zh-CN" sz="1600">
              <a:latin typeface="Times New Roman" pitchFamily="18" charset="0"/>
              <a:cs typeface="Times New Roman" pitchFamily="18" charset="0"/>
            </a:rPr>
            <a:t>VF3</a:t>
          </a:r>
          <a:endParaRPr lang="zh-CN" altLang="en-US" sz="1600">
            <a:latin typeface="Times New Roman" pitchFamily="18" charset="0"/>
            <a:cs typeface="Times New Roman" pitchFamily="18" charset="0"/>
          </a:endParaRPr>
        </a:p>
      </cdr:txBody>
    </cdr:sp>
  </cdr:relSizeAnchor>
  <cdr:relSizeAnchor xmlns:cdr="http://schemas.openxmlformats.org/drawingml/2006/chartDrawing">
    <cdr:from>
      <cdr:x>0.65276</cdr:x>
      <cdr:y>0.80629</cdr:y>
    </cdr:from>
    <cdr:to>
      <cdr:x>0.79483</cdr:x>
      <cdr:y>1</cdr:y>
    </cdr:to>
    <cdr:sp macro="" textlink="">
      <cdr:nvSpPr>
        <cdr:cNvPr id="5" name="TextBox 1"/>
        <cdr:cNvSpPr txBox="1"/>
      </cdr:nvSpPr>
      <cdr:spPr>
        <a:xfrm xmlns:a="http://schemas.openxmlformats.org/drawingml/2006/main">
          <a:off x="3289902" y="2891516"/>
          <a:ext cx="716017" cy="694689"/>
        </a:xfrm>
        <a:prstGeom xmlns:a="http://schemas.openxmlformats.org/drawingml/2006/main" prst="rect">
          <a:avLst/>
        </a:prstGeom>
      </cdr:spPr>
      <cdr:txBody>
        <a:bodyPr xmlns:a="http://schemas.openxmlformats.org/drawingml/2006/main" wrap="square" rtlCol="0" anchor="b"/>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altLang="zh-CN" sz="1600">
              <a:latin typeface="Times New Roman" pitchFamily="18" charset="0"/>
              <a:cs typeface="Times New Roman" pitchFamily="18" charset="0"/>
            </a:rPr>
            <a:t>VF2</a:t>
          </a:r>
          <a:endParaRPr lang="zh-CN" altLang="en-US" sz="1600">
            <a:latin typeface="Times New Roman" pitchFamily="18" charset="0"/>
            <a:cs typeface="Times New Roman" pitchFamily="18" charset="0"/>
          </a:endParaRPr>
        </a:p>
      </cdr:txBody>
    </cdr:sp>
  </cdr:relSizeAnchor>
  <cdr:relSizeAnchor xmlns:cdr="http://schemas.openxmlformats.org/drawingml/2006/chartDrawing">
    <cdr:from>
      <cdr:x>0.83002</cdr:x>
      <cdr:y>0.80629</cdr:y>
    </cdr:from>
    <cdr:to>
      <cdr:x>0.96881</cdr:x>
      <cdr:y>1</cdr:y>
    </cdr:to>
    <cdr:sp macro="" textlink="">
      <cdr:nvSpPr>
        <cdr:cNvPr id="6" name="TextBox 1"/>
        <cdr:cNvSpPr txBox="1"/>
      </cdr:nvSpPr>
      <cdr:spPr>
        <a:xfrm xmlns:a="http://schemas.openxmlformats.org/drawingml/2006/main">
          <a:off x="4183282" y="2891516"/>
          <a:ext cx="699500" cy="694689"/>
        </a:xfrm>
        <a:prstGeom xmlns:a="http://schemas.openxmlformats.org/drawingml/2006/main" prst="rect">
          <a:avLst/>
        </a:prstGeom>
      </cdr:spPr>
      <cdr:txBody>
        <a:bodyPr xmlns:a="http://schemas.openxmlformats.org/drawingml/2006/main" wrap="square" rtlCol="0" anchor="b"/>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altLang="zh-CN" sz="1600">
              <a:latin typeface="Times New Roman" pitchFamily="18" charset="0"/>
              <a:cs typeface="Times New Roman" pitchFamily="18" charset="0"/>
            </a:rPr>
            <a:t>VF1</a:t>
          </a:r>
          <a:endParaRPr lang="zh-CN" altLang="en-US" sz="1600">
            <a:latin typeface="Times New Roman" pitchFamily="18" charset="0"/>
            <a:cs typeface="Times New Roman" pitchFamily="18" charset="0"/>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0.13365</cdr:x>
      <cdr:y>0.81215</cdr:y>
    </cdr:from>
    <cdr:to>
      <cdr:x>0.27333</cdr:x>
      <cdr:y>1</cdr:y>
    </cdr:to>
    <cdr:sp macro="" textlink="">
      <cdr:nvSpPr>
        <cdr:cNvPr id="2" name="TextBox 1"/>
        <cdr:cNvSpPr txBox="1"/>
      </cdr:nvSpPr>
      <cdr:spPr>
        <a:xfrm xmlns:a="http://schemas.openxmlformats.org/drawingml/2006/main">
          <a:off x="673572" y="2923726"/>
          <a:ext cx="704022" cy="676274"/>
        </a:xfrm>
        <a:prstGeom xmlns:a="http://schemas.openxmlformats.org/drawingml/2006/main" prst="rect">
          <a:avLst/>
        </a:prstGeom>
      </cdr:spPr>
      <cdr:txBody>
        <a:bodyPr xmlns:a="http://schemas.openxmlformats.org/drawingml/2006/main" vertOverflow="clip" wrap="square" rtlCol="0" anchor="b"/>
        <a:lstStyle xmlns:a="http://schemas.openxmlformats.org/drawingml/2006/main"/>
        <a:p xmlns:a="http://schemas.openxmlformats.org/drawingml/2006/main">
          <a:pPr algn="ctr"/>
          <a:r>
            <a:rPr lang="en-US" altLang="zh-CN" sz="1600" dirty="0">
              <a:latin typeface="Times New Roman" pitchFamily="18" charset="0"/>
              <a:cs typeface="Times New Roman" pitchFamily="18" charset="0"/>
            </a:rPr>
            <a:t>VF5</a:t>
          </a:r>
          <a:endParaRPr lang="zh-CN" altLang="en-US" sz="1600" dirty="0">
            <a:latin typeface="Times New Roman" pitchFamily="18" charset="0"/>
            <a:cs typeface="Times New Roman" pitchFamily="18" charset="0"/>
          </a:endParaRPr>
        </a:p>
      </cdr:txBody>
    </cdr:sp>
  </cdr:relSizeAnchor>
  <cdr:relSizeAnchor xmlns:cdr="http://schemas.openxmlformats.org/drawingml/2006/chartDrawing">
    <cdr:from>
      <cdr:x>0.30949</cdr:x>
      <cdr:y>0.81215</cdr:y>
    </cdr:from>
    <cdr:to>
      <cdr:x>0.45246</cdr:x>
      <cdr:y>1</cdr:y>
    </cdr:to>
    <cdr:sp macro="" textlink="">
      <cdr:nvSpPr>
        <cdr:cNvPr id="3" name="TextBox 1"/>
        <cdr:cNvSpPr txBox="1"/>
      </cdr:nvSpPr>
      <cdr:spPr>
        <a:xfrm xmlns:a="http://schemas.openxmlformats.org/drawingml/2006/main">
          <a:off x="1559811" y="2923726"/>
          <a:ext cx="720587" cy="676274"/>
        </a:xfrm>
        <a:prstGeom xmlns:a="http://schemas.openxmlformats.org/drawingml/2006/main" prst="rect">
          <a:avLst/>
        </a:prstGeom>
      </cdr:spPr>
      <cdr:txBody>
        <a:bodyPr xmlns:a="http://schemas.openxmlformats.org/drawingml/2006/main" wrap="square" rtlCol="0" anchor="b"/>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altLang="zh-CN" sz="1600" dirty="0">
              <a:latin typeface="Times New Roman" pitchFamily="18" charset="0"/>
              <a:cs typeface="Times New Roman" pitchFamily="18" charset="0"/>
            </a:rPr>
            <a:t>VF4</a:t>
          </a:r>
          <a:endParaRPr lang="zh-CN" altLang="en-US" sz="1600" dirty="0">
            <a:latin typeface="Times New Roman" pitchFamily="18" charset="0"/>
            <a:cs typeface="Times New Roman" pitchFamily="18" charset="0"/>
          </a:endParaRPr>
        </a:p>
      </cdr:txBody>
    </cdr:sp>
  </cdr:relSizeAnchor>
  <cdr:relSizeAnchor xmlns:cdr="http://schemas.openxmlformats.org/drawingml/2006/chartDrawing">
    <cdr:from>
      <cdr:x>0.48533</cdr:x>
      <cdr:y>0.81215</cdr:y>
    </cdr:from>
    <cdr:to>
      <cdr:x>0.6283</cdr:x>
      <cdr:y>1</cdr:y>
    </cdr:to>
    <cdr:sp macro="" textlink="">
      <cdr:nvSpPr>
        <cdr:cNvPr id="4" name="TextBox 1"/>
        <cdr:cNvSpPr txBox="1"/>
      </cdr:nvSpPr>
      <cdr:spPr>
        <a:xfrm xmlns:a="http://schemas.openxmlformats.org/drawingml/2006/main">
          <a:off x="2446051" y="2923726"/>
          <a:ext cx="720586" cy="676274"/>
        </a:xfrm>
        <a:prstGeom xmlns:a="http://schemas.openxmlformats.org/drawingml/2006/main" prst="rect">
          <a:avLst/>
        </a:prstGeom>
      </cdr:spPr>
      <cdr:txBody>
        <a:bodyPr xmlns:a="http://schemas.openxmlformats.org/drawingml/2006/main" wrap="square" rtlCol="0" anchor="b"/>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altLang="zh-CN" sz="1600">
              <a:latin typeface="Times New Roman" pitchFamily="18" charset="0"/>
              <a:cs typeface="Times New Roman" pitchFamily="18" charset="0"/>
            </a:rPr>
            <a:t>VF3</a:t>
          </a:r>
          <a:endParaRPr lang="zh-CN" altLang="en-US" sz="1600">
            <a:latin typeface="Times New Roman" pitchFamily="18" charset="0"/>
            <a:cs typeface="Times New Roman" pitchFamily="18" charset="0"/>
          </a:endParaRPr>
        </a:p>
      </cdr:txBody>
    </cdr:sp>
  </cdr:relSizeAnchor>
  <cdr:relSizeAnchor xmlns:cdr="http://schemas.openxmlformats.org/drawingml/2006/chartDrawing">
    <cdr:from>
      <cdr:x>0.66281</cdr:x>
      <cdr:y>0.81215</cdr:y>
    </cdr:from>
    <cdr:to>
      <cdr:x>0.80414</cdr:x>
      <cdr:y>1</cdr:y>
    </cdr:to>
    <cdr:sp macro="" textlink="">
      <cdr:nvSpPr>
        <cdr:cNvPr id="5" name="TextBox 1"/>
        <cdr:cNvSpPr txBox="1"/>
      </cdr:nvSpPr>
      <cdr:spPr>
        <a:xfrm xmlns:a="http://schemas.openxmlformats.org/drawingml/2006/main">
          <a:off x="3340571" y="2923726"/>
          <a:ext cx="712305" cy="676274"/>
        </a:xfrm>
        <a:prstGeom xmlns:a="http://schemas.openxmlformats.org/drawingml/2006/main" prst="rect">
          <a:avLst/>
        </a:prstGeom>
      </cdr:spPr>
      <cdr:txBody>
        <a:bodyPr xmlns:a="http://schemas.openxmlformats.org/drawingml/2006/main" wrap="square" rtlCol="0" anchor="b"/>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altLang="zh-CN" sz="1600">
              <a:latin typeface="Times New Roman" pitchFamily="18" charset="0"/>
              <a:cs typeface="Times New Roman" pitchFamily="18" charset="0"/>
            </a:rPr>
            <a:t>VF2</a:t>
          </a:r>
          <a:endParaRPr lang="zh-CN" altLang="en-US" sz="1600">
            <a:latin typeface="Times New Roman" pitchFamily="18" charset="0"/>
            <a:cs typeface="Times New Roman" pitchFamily="18" charset="0"/>
          </a:endParaRPr>
        </a:p>
      </cdr:txBody>
    </cdr:sp>
  </cdr:relSizeAnchor>
  <cdr:relSizeAnchor xmlns:cdr="http://schemas.openxmlformats.org/drawingml/2006/chartDrawing">
    <cdr:from>
      <cdr:x>0.8403</cdr:x>
      <cdr:y>0.81215</cdr:y>
    </cdr:from>
    <cdr:to>
      <cdr:x>0.98167</cdr:x>
      <cdr:y>1</cdr:y>
    </cdr:to>
    <cdr:sp macro="" textlink="">
      <cdr:nvSpPr>
        <cdr:cNvPr id="6" name="TextBox 1"/>
        <cdr:cNvSpPr txBox="1"/>
      </cdr:nvSpPr>
      <cdr:spPr>
        <a:xfrm xmlns:a="http://schemas.openxmlformats.org/drawingml/2006/main">
          <a:off x="4235093" y="2923726"/>
          <a:ext cx="712533" cy="676274"/>
        </a:xfrm>
        <a:prstGeom xmlns:a="http://schemas.openxmlformats.org/drawingml/2006/main" prst="rect">
          <a:avLst/>
        </a:prstGeom>
      </cdr:spPr>
      <cdr:txBody>
        <a:bodyPr xmlns:a="http://schemas.openxmlformats.org/drawingml/2006/main" wrap="square" rtlCol="0" anchor="b"/>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altLang="zh-CN" sz="1600">
              <a:latin typeface="Times New Roman" pitchFamily="18" charset="0"/>
              <a:cs typeface="Times New Roman" pitchFamily="18" charset="0"/>
            </a:rPr>
            <a:t>VF1</a:t>
          </a:r>
          <a:endParaRPr lang="zh-CN" altLang="en-US" sz="1600">
            <a:latin typeface="Times New Roman" pitchFamily="18" charset="0"/>
            <a:cs typeface="Times New Roman" pitchFamily="18" charset="0"/>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163" cy="469900"/>
          </a:xfrm>
          <a:prstGeom prst="rect">
            <a:avLst/>
          </a:prstGeom>
        </p:spPr>
        <p:txBody>
          <a:bodyPr vert="horz" lIns="94229" tIns="47114" rIns="94229" bIns="47114"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sz="quarter" idx="1"/>
          </p:nvPr>
        </p:nvSpPr>
        <p:spPr>
          <a:xfrm>
            <a:off x="4022725" y="0"/>
            <a:ext cx="3078163" cy="469900"/>
          </a:xfrm>
          <a:prstGeom prst="rect">
            <a:avLst/>
          </a:prstGeom>
        </p:spPr>
        <p:txBody>
          <a:bodyPr vert="horz" lIns="94229" tIns="47114" rIns="94229" bIns="47114" rtlCol="0"/>
          <a:lstStyle>
            <a:lvl1pPr algn="r" fontAlgn="auto">
              <a:spcBef>
                <a:spcPts val="0"/>
              </a:spcBef>
              <a:spcAft>
                <a:spcPts val="0"/>
              </a:spcAft>
              <a:defRPr sz="1200">
                <a:latin typeface="+mn-lt"/>
                <a:cs typeface="+mn-cs"/>
              </a:defRPr>
            </a:lvl1pPr>
          </a:lstStyle>
          <a:p>
            <a:pPr>
              <a:defRPr/>
            </a:pPr>
            <a:fld id="{6569A6F2-41E5-4487-BD96-5B3320428D3B}" type="datetimeFigureOut">
              <a:rPr lang="en-US"/>
              <a:pPr>
                <a:defRPr/>
              </a:pPr>
              <a:t>2/8/2015</a:t>
            </a:fld>
            <a:endParaRPr lang="en-US"/>
          </a:p>
        </p:txBody>
      </p:sp>
      <p:sp>
        <p:nvSpPr>
          <p:cNvPr id="4" name="Footer Placeholder 3"/>
          <p:cNvSpPr>
            <a:spLocks noGrp="1"/>
          </p:cNvSpPr>
          <p:nvPr>
            <p:ph type="ftr" sz="quarter" idx="2"/>
          </p:nvPr>
        </p:nvSpPr>
        <p:spPr>
          <a:xfrm>
            <a:off x="0" y="8916988"/>
            <a:ext cx="3078163" cy="469900"/>
          </a:xfrm>
          <a:prstGeom prst="rect">
            <a:avLst/>
          </a:prstGeom>
        </p:spPr>
        <p:txBody>
          <a:bodyPr vert="horz" lIns="94229" tIns="47114" rIns="94229" bIns="47114" rtlCol="0" anchor="b"/>
          <a:lstStyle>
            <a:lvl1pPr algn="l" fontAlgn="auto">
              <a:spcBef>
                <a:spcPts val="0"/>
              </a:spcBef>
              <a:spcAft>
                <a:spcPts val="0"/>
              </a:spcAft>
              <a:defRPr sz="1200">
                <a:latin typeface="+mn-lt"/>
                <a:cs typeface="+mn-cs"/>
              </a:defRPr>
            </a:lvl1pPr>
          </a:lstStyle>
          <a:p>
            <a:pPr>
              <a:defRPr/>
            </a:pPr>
            <a:endParaRPr lang="en-US"/>
          </a:p>
        </p:txBody>
      </p:sp>
      <p:sp>
        <p:nvSpPr>
          <p:cNvPr id="5" name="Slide Number Placeholder 4"/>
          <p:cNvSpPr>
            <a:spLocks noGrp="1"/>
          </p:cNvSpPr>
          <p:nvPr>
            <p:ph type="sldNum" sz="quarter" idx="3"/>
          </p:nvPr>
        </p:nvSpPr>
        <p:spPr>
          <a:xfrm>
            <a:off x="4022725" y="8916988"/>
            <a:ext cx="3078163" cy="469900"/>
          </a:xfrm>
          <a:prstGeom prst="rect">
            <a:avLst/>
          </a:prstGeom>
        </p:spPr>
        <p:txBody>
          <a:bodyPr vert="horz" lIns="94229" tIns="47114" rIns="94229" bIns="47114" rtlCol="0" anchor="b"/>
          <a:lstStyle>
            <a:lvl1pPr algn="r" fontAlgn="auto">
              <a:spcBef>
                <a:spcPts val="0"/>
              </a:spcBef>
              <a:spcAft>
                <a:spcPts val="0"/>
              </a:spcAft>
              <a:defRPr sz="1200">
                <a:latin typeface="+mn-lt"/>
                <a:cs typeface="+mn-cs"/>
              </a:defRPr>
            </a:lvl1pPr>
          </a:lstStyle>
          <a:p>
            <a:pPr>
              <a:defRPr/>
            </a:pPr>
            <a:fld id="{F3E149D6-DCAC-453C-9646-F7ED99F1CBFB}" type="slidenum">
              <a:rPr lang="en-US"/>
              <a:pPr>
                <a:defRPr/>
              </a:pPr>
              <a:t>‹#›</a:t>
            </a:fld>
            <a:endParaRPr lang="en-US"/>
          </a:p>
        </p:txBody>
      </p:sp>
    </p:spTree>
    <p:extLst>
      <p:ext uri="{BB962C8B-B14F-4D97-AF65-F5344CB8AC3E}">
        <p14:creationId xmlns:p14="http://schemas.microsoft.com/office/powerpoint/2010/main" xmlns="" val="29090557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163" cy="469900"/>
          </a:xfrm>
          <a:prstGeom prst="rect">
            <a:avLst/>
          </a:prstGeom>
        </p:spPr>
        <p:txBody>
          <a:bodyPr vert="horz" lIns="94229" tIns="47114" rIns="94229" bIns="47114" rtlCol="0"/>
          <a:lstStyle>
            <a:lvl1pPr algn="l" fontAlgn="auto">
              <a:spcBef>
                <a:spcPts val="0"/>
              </a:spcBef>
              <a:spcAft>
                <a:spcPts val="0"/>
              </a:spcAft>
              <a:defRPr sz="900">
                <a:latin typeface="+mn-lt"/>
                <a:cs typeface="+mn-cs"/>
              </a:defRPr>
            </a:lvl1pPr>
          </a:lstStyle>
          <a:p>
            <a:pPr>
              <a:defRPr/>
            </a:pPr>
            <a:endParaRPr lang="en-US"/>
          </a:p>
        </p:txBody>
      </p:sp>
      <p:sp>
        <p:nvSpPr>
          <p:cNvPr id="3" name="Date Placeholder 2"/>
          <p:cNvSpPr>
            <a:spLocks noGrp="1"/>
          </p:cNvSpPr>
          <p:nvPr>
            <p:ph type="dt" idx="1"/>
          </p:nvPr>
        </p:nvSpPr>
        <p:spPr>
          <a:xfrm>
            <a:off x="4022725" y="0"/>
            <a:ext cx="3078163" cy="469900"/>
          </a:xfrm>
          <a:prstGeom prst="rect">
            <a:avLst/>
          </a:prstGeom>
        </p:spPr>
        <p:txBody>
          <a:bodyPr vert="horz" lIns="94229" tIns="47114" rIns="94229" bIns="47114" rtlCol="0"/>
          <a:lstStyle>
            <a:lvl1pPr algn="r" fontAlgn="auto">
              <a:spcBef>
                <a:spcPts val="0"/>
              </a:spcBef>
              <a:spcAft>
                <a:spcPts val="0"/>
              </a:spcAft>
              <a:defRPr sz="900">
                <a:latin typeface="+mn-lt"/>
                <a:cs typeface="+mn-cs"/>
              </a:defRPr>
            </a:lvl1pPr>
          </a:lstStyle>
          <a:p>
            <a:pPr>
              <a:defRPr/>
            </a:pPr>
            <a:fld id="{38607A5D-693E-4C63-ACF6-88FE3734317C}" type="datetimeFigureOut">
              <a:rPr lang="en-US"/>
              <a:pPr>
                <a:defRPr/>
              </a:pPr>
              <a:t>2/8/2015</a:t>
            </a:fld>
            <a:endParaRPr lang="en-US"/>
          </a:p>
        </p:txBody>
      </p:sp>
      <p:sp>
        <p:nvSpPr>
          <p:cNvPr id="4" name="Slide Image Placeholder 3"/>
          <p:cNvSpPr>
            <a:spLocks noGrp="1" noRot="1" noChangeAspect="1"/>
          </p:cNvSpPr>
          <p:nvPr>
            <p:ph type="sldImg" idx="2"/>
          </p:nvPr>
        </p:nvSpPr>
        <p:spPr>
          <a:xfrm>
            <a:off x="1204913" y="704850"/>
            <a:ext cx="4692650" cy="3519488"/>
          </a:xfrm>
          <a:prstGeom prst="rect">
            <a:avLst/>
          </a:prstGeom>
          <a:noFill/>
          <a:ln w="12700">
            <a:solidFill>
              <a:prstClr val="black"/>
            </a:solidFill>
          </a:ln>
        </p:spPr>
        <p:txBody>
          <a:bodyPr vert="horz" lIns="94229" tIns="47114" rIns="94229" bIns="47114" rtlCol="0" anchor="ctr"/>
          <a:lstStyle/>
          <a:p>
            <a:pPr lvl="0"/>
            <a:endParaRPr lang="en-US" noProof="0"/>
          </a:p>
        </p:txBody>
      </p:sp>
      <p:sp>
        <p:nvSpPr>
          <p:cNvPr id="5" name="Notes Placeholder 4"/>
          <p:cNvSpPr>
            <a:spLocks noGrp="1"/>
          </p:cNvSpPr>
          <p:nvPr>
            <p:ph type="body" sz="quarter" idx="3"/>
          </p:nvPr>
        </p:nvSpPr>
        <p:spPr>
          <a:xfrm>
            <a:off x="377825" y="4483100"/>
            <a:ext cx="6346825" cy="4224338"/>
          </a:xfrm>
          <a:prstGeom prst="rect">
            <a:avLst/>
          </a:prstGeom>
        </p:spPr>
        <p:txBody>
          <a:bodyPr vert="horz" lIns="94229" tIns="47114" rIns="94229" bIns="47114" rtlCol="0"/>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
        <p:nvSpPr>
          <p:cNvPr id="6" name="Footer Placeholder 5"/>
          <p:cNvSpPr>
            <a:spLocks noGrp="1"/>
          </p:cNvSpPr>
          <p:nvPr>
            <p:ph type="ftr" sz="quarter" idx="4"/>
          </p:nvPr>
        </p:nvSpPr>
        <p:spPr>
          <a:xfrm>
            <a:off x="0" y="8916988"/>
            <a:ext cx="3078163" cy="469900"/>
          </a:xfrm>
          <a:prstGeom prst="rect">
            <a:avLst/>
          </a:prstGeom>
        </p:spPr>
        <p:txBody>
          <a:bodyPr vert="horz" lIns="94229" tIns="47114" rIns="94229" bIns="47114" rtlCol="0" anchor="b"/>
          <a:lstStyle>
            <a:lvl1pPr algn="l" fontAlgn="auto">
              <a:spcBef>
                <a:spcPts val="0"/>
              </a:spcBef>
              <a:spcAft>
                <a:spcPts val="0"/>
              </a:spcAft>
              <a:defRPr sz="9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4022725" y="8916988"/>
            <a:ext cx="3078163" cy="469900"/>
          </a:xfrm>
          <a:prstGeom prst="rect">
            <a:avLst/>
          </a:prstGeom>
        </p:spPr>
        <p:txBody>
          <a:bodyPr vert="horz" lIns="94229" tIns="47114" rIns="94229" bIns="47114" rtlCol="0" anchor="b"/>
          <a:lstStyle>
            <a:lvl1pPr algn="r" fontAlgn="auto">
              <a:spcBef>
                <a:spcPts val="0"/>
              </a:spcBef>
              <a:spcAft>
                <a:spcPts val="0"/>
              </a:spcAft>
              <a:defRPr sz="900">
                <a:latin typeface="+mn-lt"/>
                <a:cs typeface="+mn-cs"/>
              </a:defRPr>
            </a:lvl1pPr>
          </a:lstStyle>
          <a:p>
            <a:pPr>
              <a:defRPr/>
            </a:pPr>
            <a:fld id="{829AFB38-0ABE-46A6-A2CD-91E75B392D15}" type="slidenum">
              <a:rPr lang="en-US"/>
              <a:pPr>
                <a:defRPr/>
              </a:pPr>
              <a:t>‹#›</a:t>
            </a:fld>
            <a:endParaRPr lang="en-US"/>
          </a:p>
        </p:txBody>
      </p:sp>
    </p:spTree>
    <p:extLst>
      <p:ext uri="{BB962C8B-B14F-4D97-AF65-F5344CB8AC3E}">
        <p14:creationId xmlns:p14="http://schemas.microsoft.com/office/powerpoint/2010/main" xmlns="" val="1317714628"/>
      </p:ext>
    </p:extLst>
  </p:cSld>
  <p:clrMap bg1="lt1" tx1="dk1" bg2="lt2" tx2="dk2" accent1="accent1" accent2="accent2" accent3="accent3" accent4="accent4" accent5="accent5" accent6="accent6" hlink="hlink" folHlink="folHlink"/>
  <p:notesStyle>
    <a:lvl1pPr marL="115888" indent="-115888" algn="l" rtl="0" eaLnBrk="0" fontAlgn="base" hangingPunct="0">
      <a:spcBef>
        <a:spcPct val="30000"/>
      </a:spcBef>
      <a:spcAft>
        <a:spcPct val="0"/>
      </a:spcAft>
      <a:buFont typeface="Wingdings 3" pitchFamily="18" charset="2"/>
      <a:buChar char="}"/>
      <a:defRPr sz="1000" kern="1200">
        <a:solidFill>
          <a:schemeClr val="tx1"/>
        </a:solidFill>
        <a:latin typeface="+mn-lt"/>
        <a:ea typeface="+mn-ea"/>
        <a:cs typeface="+mn-cs"/>
      </a:defRPr>
    </a:lvl1pPr>
    <a:lvl2pPr marL="406400" indent="-171450" algn="l" rtl="0" eaLnBrk="0" fontAlgn="base" hangingPunct="0">
      <a:spcBef>
        <a:spcPct val="30000"/>
      </a:spcBef>
      <a:spcAft>
        <a:spcPct val="0"/>
      </a:spcAft>
      <a:buFont typeface="Arial" charset="0"/>
      <a:buChar char="–"/>
      <a:defRPr sz="1000" kern="1200">
        <a:solidFill>
          <a:schemeClr val="tx1"/>
        </a:solidFill>
        <a:latin typeface="+mn-lt"/>
        <a:ea typeface="+mn-ea"/>
        <a:cs typeface="+mn-cs"/>
      </a:defRPr>
    </a:lvl2pPr>
    <a:lvl3pPr marL="573088" indent="-115888" algn="l" rtl="0" eaLnBrk="0" fontAlgn="base" hangingPunct="0">
      <a:spcBef>
        <a:spcPct val="30000"/>
      </a:spcBef>
      <a:spcAft>
        <a:spcPct val="0"/>
      </a:spcAft>
      <a:buFont typeface="Arial" charset="0"/>
      <a:buChar char="•"/>
      <a:defRPr sz="1000" kern="1200">
        <a:solidFill>
          <a:schemeClr val="tx1"/>
        </a:solidFill>
        <a:latin typeface="+mn-lt"/>
        <a:ea typeface="+mn-ea"/>
        <a:cs typeface="+mn-cs"/>
      </a:defRPr>
    </a:lvl3pPr>
    <a:lvl4pPr marL="914400" algn="l" rtl="0" eaLnBrk="0" fontAlgn="base" hangingPunct="0">
      <a:spcBef>
        <a:spcPct val="30000"/>
      </a:spcBef>
      <a:spcAft>
        <a:spcPct val="0"/>
      </a:spcAft>
      <a:defRPr sz="1000" kern="1200">
        <a:solidFill>
          <a:schemeClr val="tx1"/>
        </a:solidFill>
        <a:latin typeface="+mn-lt"/>
        <a:ea typeface="+mn-ea"/>
        <a:cs typeface="+mn-cs"/>
      </a:defRPr>
    </a:lvl4pPr>
    <a:lvl5pPr marL="1149350" algn="l" rtl="0" eaLnBrk="0" fontAlgn="base" hangingPunct="0">
      <a:spcBef>
        <a:spcPct val="30000"/>
      </a:spcBef>
      <a:spcAft>
        <a:spcPct val="0"/>
      </a:spcAft>
      <a:defRPr sz="10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xfrm>
            <a:off x="1204913" y="704850"/>
            <a:ext cx="4692650" cy="3519488"/>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smtClean="0"/>
              <a:t>Good morning,</a:t>
            </a:r>
            <a:r>
              <a:rPr lang="en-US" baseline="0" dirty="0" smtClean="0"/>
              <a:t> everyone. I’m Bo Su from the National University of Defense Technology. </a:t>
            </a:r>
          </a:p>
          <a:p>
            <a:pPr eaLnBrk="1" hangingPunct="1">
              <a:spcBef>
                <a:spcPct val="0"/>
              </a:spcBef>
            </a:pPr>
            <a:endParaRPr lang="en-US" baseline="0" dirty="0" smtClean="0"/>
          </a:p>
          <a:p>
            <a:pPr eaLnBrk="1" hangingPunct="1">
              <a:spcBef>
                <a:spcPct val="0"/>
              </a:spcBef>
            </a:pPr>
            <a:r>
              <a:rPr lang="en-US" altLang="zh-CN" baseline="0" dirty="0" smtClean="0"/>
              <a:t>The topic of my talk is “</a:t>
            </a:r>
            <a:r>
              <a:rPr lang="en-US" altLang="zh-CN" sz="1000" dirty="0" smtClean="0"/>
              <a:t>PPEP: online performance, power, and energy prediction framework”.</a:t>
            </a:r>
          </a:p>
          <a:p>
            <a:pPr eaLnBrk="1" hangingPunct="1">
              <a:spcBef>
                <a:spcPct val="0"/>
              </a:spcBef>
            </a:pPr>
            <a:endParaRPr lang="en-US" baseline="0" dirty="0" smtClean="0"/>
          </a:p>
          <a:p>
            <a:pPr eaLnBrk="1" hangingPunct="1">
              <a:spcBef>
                <a:spcPct val="0"/>
              </a:spcBef>
            </a:pPr>
            <a:r>
              <a:rPr lang="en-US" baseline="0" dirty="0" smtClean="0"/>
              <a:t>This work took place when I was interned with AMD Research. </a:t>
            </a:r>
          </a:p>
          <a:p>
            <a:pPr eaLnBrk="1" hangingPunct="1">
              <a:spcBef>
                <a:spcPct val="0"/>
              </a:spcBef>
            </a:pPr>
            <a:endParaRPr lang="en-US" baseline="0" dirty="0" smtClean="0"/>
          </a:p>
        </p:txBody>
      </p:sp>
      <p:sp>
        <p:nvSpPr>
          <p:cNvPr id="32772" name="Slide Number Placeholder 3"/>
          <p:cNvSpPr>
            <a:spLocks noGrp="1"/>
          </p:cNvSpPr>
          <p:nvPr>
            <p:ph type="sldNum" sz="quarter" idx="5"/>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65610" indent="-294465">
              <a:defRPr>
                <a:solidFill>
                  <a:schemeClr val="tx1"/>
                </a:solidFill>
                <a:latin typeface="Calibri" pitchFamily="34" charset="0"/>
              </a:defRPr>
            </a:lvl2pPr>
            <a:lvl3pPr marL="1177862" indent="-235572">
              <a:defRPr>
                <a:solidFill>
                  <a:schemeClr val="tx1"/>
                </a:solidFill>
                <a:latin typeface="Calibri" pitchFamily="34" charset="0"/>
              </a:defRPr>
            </a:lvl3pPr>
            <a:lvl4pPr marL="1649006" indent="-235572">
              <a:defRPr>
                <a:solidFill>
                  <a:schemeClr val="tx1"/>
                </a:solidFill>
                <a:latin typeface="Calibri" pitchFamily="34" charset="0"/>
              </a:defRPr>
            </a:lvl4pPr>
            <a:lvl5pPr marL="2120151" indent="-235572">
              <a:defRPr>
                <a:solidFill>
                  <a:schemeClr val="tx1"/>
                </a:solidFill>
                <a:latin typeface="Calibri" pitchFamily="34" charset="0"/>
              </a:defRPr>
            </a:lvl5pPr>
            <a:lvl6pPr marL="2591295" indent="-235572" fontAlgn="base">
              <a:spcBef>
                <a:spcPct val="0"/>
              </a:spcBef>
              <a:spcAft>
                <a:spcPct val="0"/>
              </a:spcAft>
              <a:defRPr>
                <a:solidFill>
                  <a:schemeClr val="tx1"/>
                </a:solidFill>
                <a:latin typeface="Calibri" pitchFamily="34" charset="0"/>
              </a:defRPr>
            </a:lvl6pPr>
            <a:lvl7pPr marL="3062440" indent="-235572" fontAlgn="base">
              <a:spcBef>
                <a:spcPct val="0"/>
              </a:spcBef>
              <a:spcAft>
                <a:spcPct val="0"/>
              </a:spcAft>
              <a:defRPr>
                <a:solidFill>
                  <a:schemeClr val="tx1"/>
                </a:solidFill>
                <a:latin typeface="Calibri" pitchFamily="34" charset="0"/>
              </a:defRPr>
            </a:lvl7pPr>
            <a:lvl8pPr marL="3533585" indent="-235572" fontAlgn="base">
              <a:spcBef>
                <a:spcPct val="0"/>
              </a:spcBef>
              <a:spcAft>
                <a:spcPct val="0"/>
              </a:spcAft>
              <a:defRPr>
                <a:solidFill>
                  <a:schemeClr val="tx1"/>
                </a:solidFill>
                <a:latin typeface="Calibri" pitchFamily="34" charset="0"/>
              </a:defRPr>
            </a:lvl8pPr>
            <a:lvl9pPr marL="4004729" indent="-235572"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C7F31239-CA9B-4993-AF4C-DE7DBECEE8DF}" type="slidenum">
              <a:rPr lang="en-US" smtClean="0">
                <a:latin typeface="Arial" charset="0"/>
              </a:rPr>
              <a:pPr fontAlgn="base">
                <a:spcBef>
                  <a:spcPct val="0"/>
                </a:spcBef>
                <a:spcAft>
                  <a:spcPct val="0"/>
                </a:spcAft>
                <a:defRPr/>
              </a:pPr>
              <a:t>1</a:t>
            </a:fld>
            <a:endParaRPr lang="en-US" smtClean="0">
              <a:latin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115888" marR="0" indent="-115888" algn="l" defTabSz="914400" rtl="0" eaLnBrk="0" fontAlgn="base" latinLnBrk="0" hangingPunct="0">
              <a:lnSpc>
                <a:spcPct val="100000"/>
              </a:lnSpc>
              <a:spcBef>
                <a:spcPct val="30000"/>
              </a:spcBef>
              <a:spcAft>
                <a:spcPct val="0"/>
              </a:spcAft>
              <a:buClrTx/>
              <a:buSzTx/>
              <a:buFont typeface="Wingdings 3" pitchFamily="18" charset="2"/>
              <a:buChar char="}"/>
              <a:tabLst/>
              <a:defRPr/>
            </a:pPr>
            <a:r>
              <a:rPr lang="en-US" altLang="zh-CN" dirty="0" smtClean="0"/>
              <a:t>This</a:t>
            </a:r>
            <a:r>
              <a:rPr lang="en-US" altLang="zh-CN" baseline="0" dirty="0" smtClean="0"/>
              <a:t> slide</a:t>
            </a:r>
            <a:r>
              <a:rPr lang="en-US" altLang="zh-CN" dirty="0" smtClean="0"/>
              <a:t> shows</a:t>
            </a:r>
            <a:r>
              <a:rPr lang="en-US" altLang="zh-CN" baseline="0" dirty="0" smtClean="0"/>
              <a:t> the predicted CPI curve and the real measured CPI curve. The example benchmark is </a:t>
            </a:r>
            <a:r>
              <a:rPr lang="en-US" altLang="zh-CN" baseline="0" dirty="0" err="1" smtClean="0"/>
              <a:t>astar</a:t>
            </a:r>
            <a:r>
              <a:rPr lang="en-US" altLang="zh-CN" baseline="0" dirty="0" smtClean="0"/>
              <a:t> from SPEC. </a:t>
            </a:r>
          </a:p>
          <a:p>
            <a:r>
              <a:rPr lang="en-US" altLang="zh-CN" baseline="0" dirty="0" smtClean="0"/>
              <a:t>In each figure, the X axis is the instruction line and the Y axis is the CPI. </a:t>
            </a:r>
          </a:p>
          <a:p>
            <a:endParaRPr lang="en-US" altLang="zh-CN" baseline="0" dirty="0" smtClean="0"/>
          </a:p>
          <a:p>
            <a:r>
              <a:rPr lang="en-US" altLang="zh-CN" baseline="0" dirty="0" smtClean="0"/>
              <a:t>The higher figure shows the predicted CPI curve of 3.5GHz from measurements taken at 1.7GHz. </a:t>
            </a:r>
          </a:p>
          <a:p>
            <a:r>
              <a:rPr lang="en-US" altLang="zh-CN" baseline="0" dirty="0" smtClean="0"/>
              <a:t>And the lower figure shows the measured CPI curve of 3.5GHz. </a:t>
            </a:r>
          </a:p>
          <a:p>
            <a:r>
              <a:rPr lang="en-US" altLang="zh-CN" baseline="0" dirty="0" smtClean="0"/>
              <a:t>We compare these two curves to evaluate the error of the CPI prediction. </a:t>
            </a:r>
          </a:p>
        </p:txBody>
      </p:sp>
      <p:sp>
        <p:nvSpPr>
          <p:cNvPr id="4" name="灯片编号占位符 3"/>
          <p:cNvSpPr>
            <a:spLocks noGrp="1"/>
          </p:cNvSpPr>
          <p:nvPr>
            <p:ph type="sldNum" sz="quarter" idx="10"/>
          </p:nvPr>
        </p:nvSpPr>
        <p:spPr/>
        <p:txBody>
          <a:bodyPr/>
          <a:lstStyle/>
          <a:p>
            <a:pPr>
              <a:defRPr/>
            </a:pPr>
            <a:fld id="{829AFB38-0ABE-46A6-A2CD-91E75B392D15}" type="slidenum">
              <a:rPr lang="en-US" smtClean="0"/>
              <a:pPr>
                <a:defRPr/>
              </a:pPr>
              <a:t>10</a:t>
            </a:fld>
            <a:endParaRPr lang="en-US"/>
          </a:p>
        </p:txBody>
      </p:sp>
    </p:spTree>
    <p:extLst>
      <p:ext uri="{BB962C8B-B14F-4D97-AF65-F5344CB8AC3E}">
        <p14:creationId xmlns:p14="http://schemas.microsoft.com/office/powerpoint/2010/main" xmlns="" val="31689442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We </a:t>
            </a:r>
            <a:r>
              <a:rPr lang="en-US" altLang="zh-CN" baseline="0" dirty="0" smtClean="0"/>
              <a:t>verify the LL-MAB CPI predictor on the FX processor with all benchmarks in the 3 benchmark suites.</a:t>
            </a:r>
          </a:p>
          <a:p>
            <a:r>
              <a:rPr lang="en-US" altLang="zh-CN" baseline="0" dirty="0" smtClean="0"/>
              <a:t>We set 1.7GHz to be f and 3.5GHz to be f’. </a:t>
            </a:r>
          </a:p>
          <a:p>
            <a:r>
              <a:rPr lang="en-US" altLang="zh-CN" baseline="0" dirty="0" smtClean="0"/>
              <a:t>This chart shows the CPI prediction error of each benchmark. </a:t>
            </a:r>
          </a:p>
          <a:p>
            <a:r>
              <a:rPr lang="en-US" altLang="zh-CN" baseline="0" dirty="0" smtClean="0"/>
              <a:t>And the average prediction error is 3.0%. </a:t>
            </a:r>
          </a:p>
          <a:p>
            <a:endParaRPr lang="en-US" altLang="zh-CN" baseline="0" dirty="0" smtClean="0"/>
          </a:p>
          <a:p>
            <a:endParaRPr lang="zh-CN" altLang="en-US" dirty="0"/>
          </a:p>
        </p:txBody>
      </p:sp>
      <p:sp>
        <p:nvSpPr>
          <p:cNvPr id="4" name="灯片编号占位符 3"/>
          <p:cNvSpPr>
            <a:spLocks noGrp="1"/>
          </p:cNvSpPr>
          <p:nvPr>
            <p:ph type="sldNum" sz="quarter" idx="10"/>
          </p:nvPr>
        </p:nvSpPr>
        <p:spPr/>
        <p:txBody>
          <a:bodyPr/>
          <a:lstStyle/>
          <a:p>
            <a:pPr>
              <a:defRPr/>
            </a:pPr>
            <a:fld id="{829AFB38-0ABE-46A6-A2CD-91E75B392D15}" type="slidenum">
              <a:rPr lang="en-US" smtClean="0"/>
              <a:pPr>
                <a:defRPr/>
              </a:pPr>
              <a:t>11</a:t>
            </a:fld>
            <a:endParaRPr lang="en-US"/>
          </a:p>
        </p:txBody>
      </p:sp>
    </p:spTree>
    <p:extLst>
      <p:ext uri="{BB962C8B-B14F-4D97-AF65-F5344CB8AC3E}">
        <p14:creationId xmlns:p14="http://schemas.microsoft.com/office/powerpoint/2010/main" xmlns="" val="22957492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115888" marR="0" indent="-115888" algn="l" defTabSz="914400" rtl="0" eaLnBrk="0" fontAlgn="auto" latinLnBrk="0" hangingPunct="0">
              <a:lnSpc>
                <a:spcPct val="100000"/>
              </a:lnSpc>
              <a:spcBef>
                <a:spcPts val="0"/>
              </a:spcBef>
              <a:spcAft>
                <a:spcPts val="400"/>
              </a:spcAft>
              <a:buClrTx/>
              <a:buSzTx/>
              <a:buFont typeface="Wingdings 3" pitchFamily="18" charset="2"/>
              <a:buChar char="}"/>
              <a:tabLst/>
              <a:defRPr/>
            </a:pPr>
            <a:r>
              <a:rPr lang="en-US" altLang="zh-CN" baseline="0" dirty="0" smtClean="0"/>
              <a:t>Till now, we have get the answer to the first question. </a:t>
            </a:r>
          </a:p>
          <a:p>
            <a:pPr algn="l" fontAlgn="auto">
              <a:spcBef>
                <a:spcPts val="0"/>
              </a:spcBef>
              <a:spcAft>
                <a:spcPts val="400"/>
              </a:spcAft>
              <a:defRPr/>
            </a:pPr>
            <a:r>
              <a:rPr lang="en-US" altLang="zh-CN" dirty="0" smtClean="0"/>
              <a:t>So let’s consider</a:t>
            </a:r>
            <a:r>
              <a:rPr lang="en-US" altLang="zh-CN" baseline="0" dirty="0" smtClean="0"/>
              <a:t> our second question: </a:t>
            </a:r>
            <a:r>
              <a:rPr lang="en-US" altLang="zh-CN" sz="1000" b="0" dirty="0" smtClean="0">
                <a:solidFill>
                  <a:srgbClr val="FFFFFF"/>
                </a:solidFill>
              </a:rPr>
              <a:t>How does the application’s power change with the VF state</a:t>
            </a:r>
            <a:r>
              <a:rPr lang="en-US" altLang="zh-CN" sz="1000" b="0" dirty="0" smtClean="0">
                <a:solidFill>
                  <a:prstClr val="white"/>
                </a:solidFill>
              </a:rPr>
              <a:t>?</a:t>
            </a:r>
          </a:p>
          <a:p>
            <a:pPr algn="l" fontAlgn="auto">
              <a:spcBef>
                <a:spcPts val="0"/>
              </a:spcBef>
              <a:spcAft>
                <a:spcPts val="400"/>
              </a:spcAft>
              <a:defRPr/>
            </a:pPr>
            <a:endParaRPr lang="en-US" altLang="zh-CN" baseline="0" dirty="0" smtClean="0"/>
          </a:p>
          <a:p>
            <a:r>
              <a:rPr lang="en-US" altLang="zh-CN" baseline="0" dirty="0" smtClean="0"/>
              <a:t>To answer this: </a:t>
            </a:r>
          </a:p>
          <a:p>
            <a:r>
              <a:rPr lang="en-US" altLang="zh-CN" baseline="0" dirty="0" smtClean="0"/>
              <a:t>First, we estimate the power consumed by the processor at the VF state it’s running at; </a:t>
            </a:r>
          </a:p>
          <a:p>
            <a:r>
              <a:rPr lang="en-US" altLang="zh-CN" baseline="0" dirty="0" smtClean="0"/>
              <a:t>Then, we try to find the relationship between the power at different VF states.   </a:t>
            </a:r>
          </a:p>
          <a:p>
            <a:endParaRPr lang="en-US" altLang="zh-CN" baseline="0" dirty="0" smtClean="0"/>
          </a:p>
          <a:p>
            <a:endParaRPr lang="en-US" altLang="zh-CN" baseline="0" dirty="0" smtClean="0"/>
          </a:p>
        </p:txBody>
      </p:sp>
      <p:sp>
        <p:nvSpPr>
          <p:cNvPr id="4" name="灯片编号占位符 3"/>
          <p:cNvSpPr>
            <a:spLocks noGrp="1"/>
          </p:cNvSpPr>
          <p:nvPr>
            <p:ph type="sldNum" sz="quarter" idx="10"/>
          </p:nvPr>
        </p:nvSpPr>
        <p:spPr/>
        <p:txBody>
          <a:bodyPr/>
          <a:lstStyle/>
          <a:p>
            <a:pPr>
              <a:defRPr/>
            </a:pPr>
            <a:fld id="{829AFB38-0ABE-46A6-A2CD-91E75B392D15}" type="slidenum">
              <a:rPr lang="en-US" smtClean="0"/>
              <a:pPr>
                <a:defRPr/>
              </a:pPr>
              <a:t>12</a:t>
            </a:fld>
            <a:endParaRPr lang="en-US"/>
          </a:p>
        </p:txBody>
      </p:sp>
    </p:spTree>
    <p:extLst>
      <p:ext uri="{BB962C8B-B14F-4D97-AF65-F5344CB8AC3E}">
        <p14:creationId xmlns:p14="http://schemas.microsoft.com/office/powerpoint/2010/main" xmlns="" val="29522961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The processor’s power can</a:t>
            </a:r>
            <a:r>
              <a:rPr lang="en-US" altLang="zh-CN" baseline="0" dirty="0" smtClean="0"/>
              <a:t> be divided into 2 parts: the idle power and the dynamic power. </a:t>
            </a:r>
            <a:endParaRPr lang="en-US" altLang="zh-CN" dirty="0" smtClean="0"/>
          </a:p>
          <a:p>
            <a:r>
              <a:rPr lang="en-US" altLang="zh-CN" sz="1000" b="0" i="0" u="none" strike="noStrike" kern="1200" baseline="0" dirty="0" smtClean="0">
                <a:solidFill>
                  <a:schemeClr val="tx1"/>
                </a:solidFill>
                <a:latin typeface="+mn-lt"/>
                <a:ea typeface="+mn-ea"/>
                <a:cs typeface="+mn-cs"/>
              </a:rPr>
              <a:t>The idle power is the power consumed when the processor runs nothing but the OS housekeeping threads. It scales with the VF state and the temperature. </a:t>
            </a:r>
          </a:p>
          <a:p>
            <a:endParaRPr lang="en-US" altLang="zh-CN" sz="1000" b="0" i="0" u="none" strike="noStrike" kern="1200" baseline="0" dirty="0" smtClean="0">
              <a:solidFill>
                <a:schemeClr val="tx1"/>
              </a:solidFill>
              <a:latin typeface="+mn-lt"/>
              <a:ea typeface="+mn-ea"/>
              <a:cs typeface="+mn-cs"/>
            </a:endParaRPr>
          </a:p>
          <a:p>
            <a:r>
              <a:rPr lang="en-US" altLang="zh-CN" sz="1000" b="0" i="0" u="none" strike="noStrike" kern="1200" baseline="0" dirty="0" smtClean="0">
                <a:solidFill>
                  <a:schemeClr val="tx1"/>
                </a:solidFill>
                <a:latin typeface="+mn-lt"/>
                <a:ea typeface="+mn-ea"/>
                <a:cs typeface="+mn-cs"/>
              </a:rPr>
              <a:t>*click1*	So, in each VF state, we use an experiment to figure out the relationship between the idle power and the temperature. In this figure, the X axis is the time line, the left Y axis is the normalized power, and the right Y axis is the temperature. </a:t>
            </a:r>
          </a:p>
          <a:p>
            <a:r>
              <a:rPr lang="en-US" altLang="zh-CN" sz="1000" b="0" i="0" u="none" strike="noStrike" kern="1200" baseline="0" dirty="0" smtClean="0">
                <a:solidFill>
                  <a:schemeClr val="tx1"/>
                </a:solidFill>
                <a:latin typeface="+mn-lt"/>
                <a:ea typeface="+mn-ea"/>
                <a:cs typeface="+mn-cs"/>
              </a:rPr>
              <a:t>*click2*	First, we run heavy workloads to heat up the processor until it reaches a steady-state temperature. </a:t>
            </a:r>
          </a:p>
          <a:p>
            <a:r>
              <a:rPr lang="en-US" altLang="zh-CN" sz="1000" b="0" i="0" u="none" strike="noStrike" kern="1200" baseline="0" dirty="0" smtClean="0">
                <a:solidFill>
                  <a:schemeClr val="tx1"/>
                </a:solidFill>
                <a:latin typeface="+mn-lt"/>
                <a:ea typeface="+mn-ea"/>
                <a:cs typeface="+mn-cs"/>
              </a:rPr>
              <a:t>*click3*	Then we remove the workloads. The chip then becomes idle and enters the cooling process. </a:t>
            </a:r>
          </a:p>
          <a:p>
            <a:r>
              <a:rPr lang="zh-CN" altLang="en-US" sz="1000" b="0" i="0" u="none" strike="noStrike" kern="1200" baseline="0" dirty="0" smtClean="0">
                <a:solidFill>
                  <a:schemeClr val="tx1"/>
                </a:solidFill>
                <a:latin typeface="+mn-lt"/>
                <a:ea typeface="+mn-ea"/>
                <a:cs typeface="+mn-cs"/>
              </a:rPr>
              <a:t>*</a:t>
            </a:r>
            <a:r>
              <a:rPr lang="en-US" altLang="zh-CN" sz="1000" b="0" i="0" u="none" strike="noStrike" kern="1200" baseline="0" dirty="0" smtClean="0">
                <a:solidFill>
                  <a:schemeClr val="tx1"/>
                </a:solidFill>
                <a:latin typeface="+mn-lt"/>
                <a:ea typeface="+mn-ea"/>
                <a:cs typeface="+mn-cs"/>
              </a:rPr>
              <a:t>click4</a:t>
            </a:r>
            <a:r>
              <a:rPr lang="zh-CN" altLang="en-US" sz="1000" b="0" i="0" u="none" strike="noStrike" kern="1200" baseline="0" dirty="0" smtClean="0">
                <a:solidFill>
                  <a:schemeClr val="tx1"/>
                </a:solidFill>
                <a:latin typeface="+mn-lt"/>
                <a:ea typeface="+mn-ea"/>
                <a:cs typeface="+mn-cs"/>
              </a:rPr>
              <a:t>*</a:t>
            </a:r>
            <a:r>
              <a:rPr lang="en-US" altLang="zh-CN" sz="1000" b="0" i="0" u="none" strike="noStrike" kern="1200" baseline="0" dirty="0" smtClean="0">
                <a:solidFill>
                  <a:schemeClr val="tx1"/>
                </a:solidFill>
                <a:latin typeface="+mn-lt"/>
                <a:ea typeface="+mn-ea"/>
                <a:cs typeface="+mn-cs"/>
              </a:rPr>
              <a:t>	During the cooling process, we collect the traces of the power and the temperature. </a:t>
            </a:r>
          </a:p>
          <a:p>
            <a:r>
              <a:rPr lang="en-US" altLang="zh-CN" sz="1000" b="0" i="0" u="none" strike="noStrike" kern="1200" baseline="0" dirty="0" smtClean="0">
                <a:solidFill>
                  <a:schemeClr val="tx1"/>
                </a:solidFill>
                <a:latin typeface="+mn-lt"/>
                <a:ea typeface="+mn-ea"/>
                <a:cs typeface="+mn-cs"/>
              </a:rPr>
              <a:t>*click5*	Finally, based on these data, we try to find the relationship between them. </a:t>
            </a:r>
          </a:p>
          <a:p>
            <a:endParaRPr lang="en-US" altLang="zh-CN" sz="1000" b="0" i="0" u="none" strike="noStrike" kern="1200" baseline="0" dirty="0" smtClean="0">
              <a:solidFill>
                <a:schemeClr val="tx1"/>
              </a:solidFill>
              <a:latin typeface="+mn-lt"/>
              <a:ea typeface="+mn-ea"/>
              <a:cs typeface="+mn-cs"/>
            </a:endParaRPr>
          </a:p>
          <a:p>
            <a:pPr marL="115888" marR="0" indent="-115888" algn="l" defTabSz="914400" rtl="0" eaLnBrk="0" fontAlgn="base" latinLnBrk="0" hangingPunct="0">
              <a:lnSpc>
                <a:spcPct val="100000"/>
              </a:lnSpc>
              <a:spcBef>
                <a:spcPct val="30000"/>
              </a:spcBef>
              <a:spcAft>
                <a:spcPct val="0"/>
              </a:spcAft>
              <a:buClrTx/>
              <a:buSzTx/>
              <a:buFont typeface="Wingdings 3" pitchFamily="18" charset="2"/>
              <a:buChar char="}"/>
              <a:tabLst/>
              <a:defRPr/>
            </a:pPr>
            <a:r>
              <a:rPr lang="en-US" altLang="zh-CN" sz="1000" b="0" i="0" u="none" strike="noStrike" kern="1200" baseline="0" dirty="0" smtClean="0">
                <a:solidFill>
                  <a:schemeClr val="tx1"/>
                </a:solidFill>
                <a:latin typeface="+mn-lt"/>
                <a:ea typeface="+mn-ea"/>
                <a:cs typeface="+mn-cs"/>
              </a:rPr>
              <a:t>We did the same experiment at every VF state. </a:t>
            </a:r>
            <a:r>
              <a:rPr lang="en-US" altLang="zh-CN" sz="1000" b="0" i="0" u="none" strike="noStrike" kern="1200" baseline="0" dirty="0" smtClean="0">
                <a:solidFill>
                  <a:schemeClr val="tx1"/>
                </a:solidFill>
                <a:effectLst/>
                <a:latin typeface="+mn-lt"/>
                <a:ea typeface="+mn-ea"/>
                <a:cs typeface="+mn-cs"/>
              </a:rPr>
              <a:t>T</a:t>
            </a:r>
            <a:r>
              <a:rPr lang="en-US" altLang="zh-CN" sz="1000" b="0" i="0" kern="1200" dirty="0" smtClean="0">
                <a:solidFill>
                  <a:schemeClr val="tx1"/>
                </a:solidFill>
                <a:effectLst/>
                <a:latin typeface="+mn-lt"/>
                <a:ea typeface="+mn-ea"/>
                <a:cs typeface="+mn-cs"/>
              </a:rPr>
              <a:t>he paper details our formula that incorporates VF-state and temperature to estimate the idle power. </a:t>
            </a:r>
          </a:p>
          <a:p>
            <a:r>
              <a:rPr lang="en-US" altLang="zh-CN" sz="1000" b="0" i="0" kern="1200" dirty="0" smtClean="0">
                <a:solidFill>
                  <a:schemeClr val="tx1"/>
                </a:solidFill>
                <a:effectLst/>
                <a:latin typeface="+mn-lt"/>
                <a:ea typeface="+mn-ea"/>
                <a:cs typeface="+mn-cs"/>
              </a:rPr>
              <a:t>*click6*</a:t>
            </a:r>
            <a:r>
              <a:rPr lang="en-US" altLang="zh-CN" sz="1000" b="0" i="0" kern="1200" baseline="0" dirty="0" smtClean="0">
                <a:solidFill>
                  <a:schemeClr val="tx1"/>
                </a:solidFill>
                <a:effectLst/>
                <a:latin typeface="+mn-lt"/>
                <a:ea typeface="+mn-ea"/>
                <a:cs typeface="+mn-cs"/>
              </a:rPr>
              <a:t>	Here, this table shows the Voltage, Frequency, and the idle power estimation error of all VF states. The average error is lower than 3 percent. </a:t>
            </a:r>
            <a:endParaRPr lang="zh-CN" altLang="en-US" dirty="0"/>
          </a:p>
        </p:txBody>
      </p:sp>
      <p:sp>
        <p:nvSpPr>
          <p:cNvPr id="4" name="灯片编号占位符 3"/>
          <p:cNvSpPr>
            <a:spLocks noGrp="1"/>
          </p:cNvSpPr>
          <p:nvPr>
            <p:ph type="sldNum" sz="quarter" idx="10"/>
          </p:nvPr>
        </p:nvSpPr>
        <p:spPr/>
        <p:txBody>
          <a:bodyPr/>
          <a:lstStyle/>
          <a:p>
            <a:pPr>
              <a:defRPr/>
            </a:pPr>
            <a:fld id="{829AFB38-0ABE-46A6-A2CD-91E75B392D15}" type="slidenum">
              <a:rPr lang="en-US" smtClean="0"/>
              <a:pPr>
                <a:defRPr/>
              </a:pPr>
              <a:t>13</a:t>
            </a:fld>
            <a:endParaRPr lang="en-US"/>
          </a:p>
        </p:txBody>
      </p:sp>
    </p:spTree>
    <p:extLst>
      <p:ext uri="{BB962C8B-B14F-4D97-AF65-F5344CB8AC3E}">
        <p14:creationId xmlns:p14="http://schemas.microsoft.com/office/powerpoint/2010/main" xmlns="" val="26790331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baseline="0" dirty="0" smtClean="0"/>
              <a:t>The dynamic power is the other part in the total power of the chip. It is consumed by the computation when the processor is busy running some user applications. Because we cannot directly measure the dynamic power, we get it by subtracting the estimated idle power from the measured chip power. </a:t>
            </a:r>
          </a:p>
          <a:p>
            <a:endParaRPr lang="en-US" altLang="zh-CN" baseline="0" dirty="0" smtClean="0"/>
          </a:p>
          <a:p>
            <a:pPr marL="115888" marR="0" indent="-115888" algn="l" defTabSz="914400" rtl="0" eaLnBrk="0" fontAlgn="base" latinLnBrk="0" hangingPunct="0">
              <a:lnSpc>
                <a:spcPct val="100000"/>
              </a:lnSpc>
              <a:spcBef>
                <a:spcPct val="30000"/>
              </a:spcBef>
              <a:spcAft>
                <a:spcPct val="0"/>
              </a:spcAft>
              <a:buClrTx/>
              <a:buSzTx/>
              <a:buFont typeface="Wingdings 3" pitchFamily="18" charset="2"/>
              <a:buChar char="}"/>
              <a:tabLst/>
              <a:defRPr/>
            </a:pPr>
            <a:r>
              <a:rPr lang="en-US" altLang="zh-CN" sz="1000" b="0" i="0" kern="1200" dirty="0" smtClean="0">
                <a:solidFill>
                  <a:schemeClr val="tx1"/>
                </a:solidFill>
                <a:effectLst/>
                <a:latin typeface="+mn-lt"/>
                <a:ea typeface="+mn-ea"/>
                <a:cs typeface="+mn-cs"/>
              </a:rPr>
              <a:t>*click1*	</a:t>
            </a:r>
            <a:r>
              <a:rPr lang="en-US" altLang="zh-CN" baseline="0" dirty="0" smtClean="0"/>
              <a:t>To estimate the dynamic power, we build a performance counter based model.</a:t>
            </a:r>
          </a:p>
          <a:p>
            <a:r>
              <a:rPr lang="en-US" altLang="zh-CN" baseline="0" dirty="0" smtClean="0"/>
              <a:t>We select 9 HW events to build the model, as shown in the table. </a:t>
            </a:r>
          </a:p>
          <a:p>
            <a:endParaRPr lang="en-US" altLang="zh-CN" baseline="0" dirty="0" smtClean="0"/>
          </a:p>
          <a:p>
            <a:r>
              <a:rPr lang="en-US" altLang="zh-CN" sz="1000" b="0" i="0" kern="1200" dirty="0" smtClean="0">
                <a:solidFill>
                  <a:schemeClr val="tx1"/>
                </a:solidFill>
                <a:effectLst/>
                <a:latin typeface="+mn-lt"/>
                <a:ea typeface="+mn-ea"/>
                <a:cs typeface="+mn-cs"/>
              </a:rPr>
              <a:t>*click2*	This formula, which is detailed in the paper, relates these HW events to the total dynamic power of the chip at a particular VF state. In</a:t>
            </a:r>
            <a:r>
              <a:rPr lang="en-US" altLang="zh-CN" sz="1000" b="0" i="0" kern="1200" baseline="0" dirty="0" smtClean="0">
                <a:solidFill>
                  <a:schemeClr val="tx1"/>
                </a:solidFill>
                <a:effectLst/>
                <a:latin typeface="+mn-lt"/>
                <a:ea typeface="+mn-ea"/>
                <a:cs typeface="+mn-cs"/>
              </a:rPr>
              <a:t> the model, we use the per-second count value of the events. </a:t>
            </a:r>
            <a:endParaRPr lang="en-US" altLang="zh-CN" baseline="0" dirty="0" smtClean="0"/>
          </a:p>
          <a:p>
            <a:endParaRPr lang="en-US" altLang="zh-CN" baseline="0" dirty="0" smtClean="0"/>
          </a:p>
        </p:txBody>
      </p:sp>
      <p:sp>
        <p:nvSpPr>
          <p:cNvPr id="4" name="灯片编号占位符 3"/>
          <p:cNvSpPr>
            <a:spLocks noGrp="1"/>
          </p:cNvSpPr>
          <p:nvPr>
            <p:ph type="sldNum" sz="quarter" idx="10"/>
          </p:nvPr>
        </p:nvSpPr>
        <p:spPr/>
        <p:txBody>
          <a:bodyPr/>
          <a:lstStyle/>
          <a:p>
            <a:pPr>
              <a:defRPr/>
            </a:pPr>
            <a:fld id="{829AFB38-0ABE-46A6-A2CD-91E75B392D15}" type="slidenum">
              <a:rPr lang="en-US" smtClean="0"/>
              <a:pPr>
                <a:defRPr/>
              </a:pPr>
              <a:t>14</a:t>
            </a:fld>
            <a:endParaRPr lang="en-US"/>
          </a:p>
        </p:txBody>
      </p:sp>
    </p:spTree>
    <p:extLst>
      <p:ext uri="{BB962C8B-B14F-4D97-AF65-F5344CB8AC3E}">
        <p14:creationId xmlns:p14="http://schemas.microsoft.com/office/powerpoint/2010/main" xmlns="" val="5706165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We get</a:t>
            </a:r>
            <a:r>
              <a:rPr lang="en-US" altLang="zh-CN" baseline="0" dirty="0" smtClean="0"/>
              <a:t> the chip power model by </a:t>
            </a:r>
            <a:r>
              <a:rPr lang="en-US" altLang="zh-CN" dirty="0" smtClean="0"/>
              <a:t>combining the idle</a:t>
            </a:r>
            <a:r>
              <a:rPr lang="en-US" altLang="zh-CN" baseline="0" dirty="0" smtClean="0"/>
              <a:t> power model and the dynamic power model.  </a:t>
            </a:r>
            <a:endParaRPr lang="en-US" altLang="zh-CN" dirty="0" smtClean="0"/>
          </a:p>
          <a:p>
            <a:r>
              <a:rPr lang="en-US" altLang="zh-CN" baseline="0" dirty="0" smtClean="0"/>
              <a:t>To validate the power model, w</a:t>
            </a:r>
            <a:r>
              <a:rPr lang="en-US" altLang="zh-CN" dirty="0" smtClean="0"/>
              <a:t>e generate </a:t>
            </a:r>
            <a:r>
              <a:rPr lang="en-US" altLang="zh-CN" baseline="0" dirty="0" smtClean="0"/>
              <a:t>152 benchmark combinations from the 3 benchmark suites. </a:t>
            </a:r>
          </a:p>
          <a:p>
            <a:r>
              <a:rPr lang="en-US" altLang="zh-CN" baseline="0" dirty="0" smtClean="0"/>
              <a:t>The detailed benchmark number is shown in the table.</a:t>
            </a:r>
          </a:p>
          <a:p>
            <a:endParaRPr lang="en-US" altLang="zh-CN" baseline="0" dirty="0" smtClean="0"/>
          </a:p>
          <a:p>
            <a:r>
              <a:rPr lang="en-US" altLang="zh-CN" baseline="0" dirty="0" smtClean="0"/>
              <a:t>*click1*</a:t>
            </a:r>
          </a:p>
          <a:p>
            <a:r>
              <a:rPr lang="en-US" altLang="zh-CN" sz="1000" b="0" i="0" u="none" strike="noStrike" kern="1200" baseline="0" dirty="0" smtClean="0">
                <a:solidFill>
                  <a:schemeClr val="tx1"/>
                </a:solidFill>
                <a:latin typeface="+mn-lt"/>
                <a:ea typeface="+mn-ea"/>
                <a:cs typeface="+mn-cs"/>
              </a:rPr>
              <a:t>To test the accuracy of the power model, we divide the benchmark combinations into 4 sets and perform the 4-fold</a:t>
            </a:r>
            <a:r>
              <a:rPr lang="en-US" altLang="zh-CN" baseline="0" dirty="0" smtClean="0"/>
              <a:t> cross validation. </a:t>
            </a:r>
            <a:r>
              <a:rPr lang="en-US" altLang="zh-CN" sz="1000" b="0" i="0" u="none" strike="noStrike" kern="1200" baseline="0" dirty="0" smtClean="0">
                <a:solidFill>
                  <a:schemeClr val="tx1"/>
                </a:solidFill>
                <a:latin typeface="+mn-lt"/>
                <a:ea typeface="+mn-ea"/>
                <a:cs typeface="+mn-cs"/>
              </a:rPr>
              <a:t>This method uses 3 sets for training and use the remaining set for testing, to ensure that at any point we do not test the model on the training data.</a:t>
            </a:r>
          </a:p>
          <a:p>
            <a:endParaRPr lang="zh-CN" altLang="en-US" dirty="0"/>
          </a:p>
        </p:txBody>
      </p:sp>
      <p:sp>
        <p:nvSpPr>
          <p:cNvPr id="4" name="灯片编号占位符 3"/>
          <p:cNvSpPr>
            <a:spLocks noGrp="1"/>
          </p:cNvSpPr>
          <p:nvPr>
            <p:ph type="sldNum" sz="quarter" idx="10"/>
          </p:nvPr>
        </p:nvSpPr>
        <p:spPr/>
        <p:txBody>
          <a:bodyPr/>
          <a:lstStyle/>
          <a:p>
            <a:pPr>
              <a:defRPr/>
            </a:pPr>
            <a:fld id="{829AFB38-0ABE-46A6-A2CD-91E75B392D15}" type="slidenum">
              <a:rPr lang="en-US" smtClean="0"/>
              <a:pPr>
                <a:defRPr/>
              </a:pPr>
              <a:t>15</a:t>
            </a:fld>
            <a:endParaRPr lang="en-US"/>
          </a:p>
        </p:txBody>
      </p:sp>
    </p:spTree>
    <p:extLst>
      <p:ext uri="{BB962C8B-B14F-4D97-AF65-F5344CB8AC3E}">
        <p14:creationId xmlns:p14="http://schemas.microsoft.com/office/powerpoint/2010/main" xmlns="" val="25970020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This</a:t>
            </a:r>
            <a:r>
              <a:rPr lang="en-US" altLang="zh-CN" baseline="0" dirty="0" smtClean="0"/>
              <a:t> figure shows the estimation error of the chip power. </a:t>
            </a:r>
          </a:p>
          <a:p>
            <a:r>
              <a:rPr lang="en-US" altLang="zh-CN" dirty="0" smtClean="0"/>
              <a:t>The columns show</a:t>
            </a:r>
            <a:r>
              <a:rPr lang="en-US" altLang="zh-CN" baseline="0" dirty="0" smtClean="0"/>
              <a:t> the average absolute error of the benchmark combinations from each suite, at each VF state. </a:t>
            </a:r>
          </a:p>
          <a:p>
            <a:endParaRPr lang="en-US" altLang="zh-CN" baseline="0" dirty="0" smtClean="0"/>
          </a:p>
          <a:p>
            <a:r>
              <a:rPr lang="en-US" altLang="zh-CN" sz="1000" b="0" i="0" u="none" strike="noStrike" kern="1200" baseline="0" dirty="0" smtClean="0">
                <a:solidFill>
                  <a:schemeClr val="tx1"/>
                </a:solidFill>
                <a:latin typeface="+mn-lt"/>
                <a:ea typeface="+mn-ea"/>
                <a:cs typeface="+mn-cs"/>
              </a:rPr>
              <a:t>For all benchmark combinations at all VF states, the average error is 4.6%. </a:t>
            </a:r>
          </a:p>
          <a:p>
            <a:r>
              <a:rPr lang="en-US" altLang="zh-CN" sz="1000" b="0" i="0" u="none" strike="noStrike" kern="1200" baseline="0" dirty="0" smtClean="0">
                <a:solidFill>
                  <a:schemeClr val="tx1"/>
                </a:solidFill>
                <a:latin typeface="+mn-lt"/>
                <a:ea typeface="+mn-ea"/>
                <a:cs typeface="+mn-cs"/>
              </a:rPr>
              <a:t>The crosses in the figure show the standard deviation, which is 2.8% in average. </a:t>
            </a:r>
          </a:p>
          <a:p>
            <a:endParaRPr lang="en-US" altLang="zh-CN" baseline="0" dirty="0" smtClean="0"/>
          </a:p>
          <a:p>
            <a:endParaRPr lang="zh-CN" altLang="en-US" dirty="0"/>
          </a:p>
        </p:txBody>
      </p:sp>
      <p:sp>
        <p:nvSpPr>
          <p:cNvPr id="4" name="灯片编号占位符 3"/>
          <p:cNvSpPr>
            <a:spLocks noGrp="1"/>
          </p:cNvSpPr>
          <p:nvPr>
            <p:ph type="sldNum" sz="quarter" idx="10"/>
          </p:nvPr>
        </p:nvSpPr>
        <p:spPr/>
        <p:txBody>
          <a:bodyPr/>
          <a:lstStyle/>
          <a:p>
            <a:pPr>
              <a:defRPr/>
            </a:pPr>
            <a:fld id="{829AFB38-0ABE-46A6-A2CD-91E75B392D15}" type="slidenum">
              <a:rPr lang="en-US" smtClean="0"/>
              <a:pPr>
                <a:defRPr/>
              </a:pPr>
              <a:t>16</a:t>
            </a:fld>
            <a:endParaRPr lang="en-US"/>
          </a:p>
        </p:txBody>
      </p:sp>
    </p:spTree>
    <p:extLst>
      <p:ext uri="{BB962C8B-B14F-4D97-AF65-F5344CB8AC3E}">
        <p14:creationId xmlns:p14="http://schemas.microsoft.com/office/powerpoint/2010/main" xmlns="" val="7721624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Till now, (Suppose</a:t>
            </a:r>
            <a:r>
              <a:rPr lang="en-US" altLang="zh-CN" baseline="0" dirty="0" smtClean="0"/>
              <a:t> there is a program running at VF4. )</a:t>
            </a:r>
            <a:endParaRPr lang="en-US" altLang="zh-CN" dirty="0" smtClean="0"/>
          </a:p>
          <a:p>
            <a:r>
              <a:rPr lang="en-US" altLang="zh-CN" dirty="0" smtClean="0"/>
              <a:t>For performance,</a:t>
            </a:r>
            <a:r>
              <a:rPr lang="en-US" altLang="zh-CN" baseline="0" dirty="0" smtClean="0"/>
              <a:t> </a:t>
            </a:r>
            <a:r>
              <a:rPr lang="en-US" altLang="zh-CN" dirty="0" smtClean="0"/>
              <a:t>we can use 3</a:t>
            </a:r>
            <a:r>
              <a:rPr lang="en-US" altLang="zh-CN" baseline="0" dirty="0" smtClean="0"/>
              <a:t> events to figure out the CPI and predict CPI from one VF state to other VF states with the LL-MAB predictor. </a:t>
            </a:r>
          </a:p>
          <a:p>
            <a:r>
              <a:rPr lang="en-US" altLang="zh-CN" baseline="0" dirty="0" smtClean="0"/>
              <a:t>For power, we could use </a:t>
            </a:r>
            <a:r>
              <a:rPr lang="en-US" altLang="zh-CN" i="0" baseline="0" dirty="0" smtClean="0"/>
              <a:t>Temperature to estimate the idle power</a:t>
            </a:r>
            <a:r>
              <a:rPr lang="en-US" altLang="zh-CN" i="1" baseline="0" dirty="0" smtClean="0"/>
              <a:t> </a:t>
            </a:r>
            <a:r>
              <a:rPr lang="en-US" altLang="zh-CN" i="0" baseline="0" dirty="0" smtClean="0"/>
              <a:t>and use 9 events to estimate the dynamic power. </a:t>
            </a:r>
          </a:p>
          <a:p>
            <a:r>
              <a:rPr lang="en-US" altLang="zh-CN" i="0" baseline="0" dirty="0" smtClean="0"/>
              <a:t>So the remaining question is, how do we predict power from one VF state to other VF states? </a:t>
            </a:r>
          </a:p>
          <a:p>
            <a:endParaRPr lang="en-US" altLang="zh-CN" i="0" baseline="0" dirty="0" smtClean="0"/>
          </a:p>
          <a:p>
            <a:r>
              <a:rPr lang="en-US" altLang="zh-CN" i="0" baseline="0" dirty="0" smtClean="0"/>
              <a:t>*click1* For the idle power, *click*, we directly use the temperature at the current VF state, to calculate the idle power at other VF states. It is a simple approximation. (And we leave the temperature prediction to our future work.)  </a:t>
            </a:r>
          </a:p>
          <a:p>
            <a:endParaRPr lang="en-US" altLang="zh-CN" i="0" baseline="0" dirty="0" smtClean="0"/>
          </a:p>
          <a:p>
            <a:r>
              <a:rPr lang="en-US" altLang="zh-CN" i="0" baseline="0" dirty="0" smtClean="0"/>
              <a:t>*click2* It is more complicate to predict the dynamic power across VF states. </a:t>
            </a:r>
          </a:p>
          <a:p>
            <a:r>
              <a:rPr lang="en-US" altLang="zh-CN" i="0" baseline="0" dirty="0" smtClean="0"/>
              <a:t>*click3* Because the dynamic power model is based on 9 HW events, to do this, we need to predict these events across VF states.</a:t>
            </a:r>
          </a:p>
          <a:p>
            <a:r>
              <a:rPr lang="en-US" altLang="zh-CN" i="0" baseline="0" dirty="0" smtClean="0"/>
              <a:t>*click4* The good news is, we can manage it based on 2 experimental observations and the LL-MAB CPI predictor. </a:t>
            </a:r>
            <a:endParaRPr lang="zh-CN" altLang="en-US" i="1" dirty="0"/>
          </a:p>
        </p:txBody>
      </p:sp>
      <p:sp>
        <p:nvSpPr>
          <p:cNvPr id="4" name="灯片编号占位符 3"/>
          <p:cNvSpPr>
            <a:spLocks noGrp="1"/>
          </p:cNvSpPr>
          <p:nvPr>
            <p:ph type="sldNum" sz="quarter" idx="10"/>
          </p:nvPr>
        </p:nvSpPr>
        <p:spPr/>
        <p:txBody>
          <a:bodyPr/>
          <a:lstStyle/>
          <a:p>
            <a:pPr>
              <a:defRPr/>
            </a:pPr>
            <a:fld id="{829AFB38-0ABE-46A6-A2CD-91E75B392D15}" type="slidenum">
              <a:rPr lang="en-US" smtClean="0"/>
              <a:pPr>
                <a:defRPr/>
              </a:pPr>
              <a:t>17</a:t>
            </a:fld>
            <a:endParaRPr lang="en-US"/>
          </a:p>
        </p:txBody>
      </p:sp>
    </p:spTree>
    <p:extLst>
      <p:ext uri="{BB962C8B-B14F-4D97-AF65-F5344CB8AC3E}">
        <p14:creationId xmlns:p14="http://schemas.microsoft.com/office/powerpoint/2010/main" xmlns="" val="15635976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000" b="0" i="0" u="none" strike="noStrike" kern="1200" baseline="0" dirty="0" smtClean="0">
                <a:solidFill>
                  <a:schemeClr val="tx1"/>
                </a:solidFill>
                <a:latin typeface="+mn-lt"/>
                <a:ea typeface="+mn-ea"/>
                <a:cs typeface="+mn-cs"/>
              </a:rPr>
              <a:t>Now let’s look the 2 observations.</a:t>
            </a:r>
          </a:p>
          <a:p>
            <a:r>
              <a:rPr lang="en-US" altLang="zh-CN" sz="1000" b="0" i="0" u="none" strike="noStrike" kern="1200" baseline="0" dirty="0" smtClean="0">
                <a:solidFill>
                  <a:schemeClr val="tx1"/>
                </a:solidFill>
                <a:latin typeface="+mn-lt"/>
                <a:ea typeface="+mn-ea"/>
                <a:cs typeface="+mn-cs"/>
              </a:rPr>
              <a:t> </a:t>
            </a:r>
          </a:p>
          <a:p>
            <a:pPr marL="115888" marR="0" indent="-115888" algn="l" defTabSz="914400" rtl="0" eaLnBrk="0" fontAlgn="base" latinLnBrk="0" hangingPunct="0">
              <a:lnSpc>
                <a:spcPct val="100000"/>
              </a:lnSpc>
              <a:spcBef>
                <a:spcPct val="30000"/>
              </a:spcBef>
              <a:spcAft>
                <a:spcPct val="0"/>
              </a:spcAft>
              <a:buClrTx/>
              <a:buSzTx/>
              <a:buFont typeface="Wingdings 3" pitchFamily="18" charset="2"/>
              <a:buChar char="}"/>
              <a:tabLst/>
              <a:defRPr/>
            </a:pPr>
            <a:r>
              <a:rPr lang="en-US" altLang="zh-CN" sz="1000" b="0" i="0" u="none" strike="noStrike" kern="1200" baseline="0" dirty="0" smtClean="0">
                <a:solidFill>
                  <a:schemeClr val="tx1"/>
                </a:solidFill>
                <a:latin typeface="+mn-lt"/>
                <a:ea typeface="+mn-ea"/>
                <a:cs typeface="+mn-cs"/>
              </a:rPr>
              <a:t>Observation 1 indicates that, </a:t>
            </a:r>
            <a:r>
              <a:rPr lang="en-US" altLang="zh-CN" dirty="0" smtClean="0"/>
              <a:t>At any given point in the execution of a program, core-private HW event counts per instruction are independent of VF state. </a:t>
            </a:r>
          </a:p>
          <a:p>
            <a:pPr marL="115888" marR="0" indent="-115888" algn="l" defTabSz="914400" rtl="0" eaLnBrk="0" fontAlgn="base" latinLnBrk="0" hangingPunct="0">
              <a:lnSpc>
                <a:spcPct val="100000"/>
              </a:lnSpc>
              <a:spcBef>
                <a:spcPct val="30000"/>
              </a:spcBef>
              <a:spcAft>
                <a:spcPct val="0"/>
              </a:spcAft>
              <a:buClrTx/>
              <a:buSzTx/>
              <a:buFont typeface="Wingdings 3" pitchFamily="18" charset="2"/>
              <a:buChar char="}"/>
              <a:tabLst/>
              <a:defRPr/>
            </a:pPr>
            <a:endParaRPr lang="en-US" altLang="zh-CN" sz="1000" b="0" i="0" u="none" strike="noStrike" kern="1200" baseline="0" dirty="0" smtClean="0">
              <a:solidFill>
                <a:schemeClr val="tx1"/>
              </a:solidFill>
              <a:latin typeface="+mn-lt"/>
              <a:ea typeface="+mn-ea"/>
              <a:cs typeface="+mn-cs"/>
            </a:endParaRPr>
          </a:p>
          <a:p>
            <a:pPr marL="115888" marR="0" indent="-115888" algn="l" defTabSz="914400" rtl="0" eaLnBrk="0" fontAlgn="base" latinLnBrk="0" hangingPunct="0">
              <a:lnSpc>
                <a:spcPct val="100000"/>
              </a:lnSpc>
              <a:spcBef>
                <a:spcPct val="30000"/>
              </a:spcBef>
              <a:spcAft>
                <a:spcPct val="0"/>
              </a:spcAft>
              <a:buClrTx/>
              <a:buSzTx/>
              <a:buFont typeface="Wingdings 3" pitchFamily="18" charset="2"/>
              <a:buChar char="}"/>
              <a:tabLst/>
              <a:defRPr/>
            </a:pPr>
            <a:r>
              <a:rPr lang="en-US" altLang="zh-CN" sz="1000" b="0" i="0" u="none" strike="noStrike" kern="1200" baseline="0" dirty="0" smtClean="0">
                <a:solidFill>
                  <a:schemeClr val="tx1"/>
                </a:solidFill>
                <a:latin typeface="+mn-lt"/>
                <a:ea typeface="+mn-ea"/>
                <a:cs typeface="+mn-cs"/>
              </a:rPr>
              <a:t>In other words: at different VF states, to execute the same section of instructions in a program, the core private resources’ activities are the same. </a:t>
            </a:r>
          </a:p>
          <a:p>
            <a:pPr marL="115888" marR="0" indent="-115888" algn="l" defTabSz="914400" rtl="0" eaLnBrk="0" fontAlgn="base" latinLnBrk="0" hangingPunct="0">
              <a:lnSpc>
                <a:spcPct val="100000"/>
              </a:lnSpc>
              <a:spcBef>
                <a:spcPct val="30000"/>
              </a:spcBef>
              <a:spcAft>
                <a:spcPct val="0"/>
              </a:spcAft>
              <a:buClrTx/>
              <a:buSzTx/>
              <a:buFont typeface="Wingdings 3" pitchFamily="18" charset="2"/>
              <a:buChar char="}"/>
              <a:tabLst/>
              <a:defRPr/>
            </a:pPr>
            <a:endParaRPr lang="en-US" altLang="zh-CN" sz="1000" b="0" i="0" u="none" strike="noStrike" kern="1200" baseline="0" dirty="0" smtClean="0">
              <a:solidFill>
                <a:schemeClr val="tx1"/>
              </a:solidFill>
              <a:latin typeface="+mn-lt"/>
              <a:ea typeface="+mn-ea"/>
              <a:cs typeface="+mn-cs"/>
            </a:endParaRPr>
          </a:p>
          <a:p>
            <a:r>
              <a:rPr lang="en-US" altLang="zh-CN" sz="1000" b="0" i="0" u="none" strike="noStrike" kern="1200" baseline="0" dirty="0" smtClean="0">
                <a:solidFill>
                  <a:schemeClr val="tx1"/>
                </a:solidFill>
                <a:latin typeface="+mn-lt"/>
                <a:ea typeface="+mn-ea"/>
                <a:cs typeface="+mn-cs"/>
              </a:rPr>
              <a:t>They include the activities of the pipeline, the L1 cache, and the L2 cache. </a:t>
            </a:r>
          </a:p>
          <a:p>
            <a:endParaRPr lang="en-US" altLang="zh-CN" sz="1000" b="0" i="0" u="none" strike="noStrike" kern="1200" baseline="0" dirty="0" smtClean="0">
              <a:solidFill>
                <a:schemeClr val="tx1"/>
              </a:solidFill>
              <a:latin typeface="+mn-lt"/>
              <a:ea typeface="+mn-ea"/>
              <a:cs typeface="+mn-cs"/>
            </a:endParaRPr>
          </a:p>
          <a:p>
            <a:r>
              <a:rPr lang="en-US" altLang="zh-CN" sz="1000" b="0" i="0" u="none" strike="noStrike" kern="1200" baseline="0" dirty="0" smtClean="0">
                <a:solidFill>
                  <a:schemeClr val="tx1"/>
                </a:solidFill>
                <a:latin typeface="+mn-lt"/>
                <a:ea typeface="+mn-ea"/>
                <a:cs typeface="+mn-cs"/>
              </a:rPr>
              <a:t>The first 8 HW events in the dynamic power model, from Event 4 to Event 11 shown in the table, follow this observation. </a:t>
            </a:r>
          </a:p>
          <a:p>
            <a:r>
              <a:rPr lang="en-US" altLang="zh-CN" sz="1000" b="0" i="0" u="none" strike="noStrike" kern="1200" baseline="0" dirty="0" smtClean="0">
                <a:solidFill>
                  <a:schemeClr val="tx1"/>
                </a:solidFill>
                <a:latin typeface="+mn-lt"/>
                <a:ea typeface="+mn-ea"/>
                <a:cs typeface="+mn-cs"/>
              </a:rPr>
              <a:t>Their counts are only related with the application’s behavior and the core microarchitecture, but are not related with the core frequency.</a:t>
            </a:r>
          </a:p>
          <a:p>
            <a:endParaRPr lang="en-US" altLang="zh-CN" sz="1000" b="0" i="0" u="none" strike="noStrike" kern="1200" baseline="0" dirty="0" smtClean="0">
              <a:solidFill>
                <a:schemeClr val="tx1"/>
              </a:solidFill>
              <a:latin typeface="+mn-lt"/>
              <a:ea typeface="+mn-ea"/>
              <a:cs typeface="+mn-cs"/>
            </a:endParaRPr>
          </a:p>
          <a:p>
            <a:r>
              <a:rPr lang="en-US" altLang="zh-CN" sz="1000" b="0" i="0" u="none" strike="noStrike" kern="1200" baseline="0" dirty="0" smtClean="0">
                <a:solidFill>
                  <a:schemeClr val="tx1"/>
                </a:solidFill>
                <a:latin typeface="+mn-lt"/>
                <a:ea typeface="+mn-ea"/>
                <a:cs typeface="+mn-cs"/>
              </a:rPr>
              <a:t>*click* </a:t>
            </a:r>
          </a:p>
          <a:p>
            <a:r>
              <a:rPr lang="en-US" altLang="zh-CN" sz="1000" b="0" i="0" u="none" strike="noStrike" kern="1200" baseline="0" dirty="0" smtClean="0">
                <a:solidFill>
                  <a:schemeClr val="tx1"/>
                </a:solidFill>
                <a:latin typeface="+mn-lt"/>
                <a:ea typeface="+mn-ea"/>
                <a:cs typeface="+mn-cs"/>
              </a:rPr>
              <a:t>We verified this using all benchmarks form the 3 suites. On FX processor, the differences of these HW events are all under 5% between VF2 and VF5.  </a:t>
            </a:r>
          </a:p>
          <a:p>
            <a:endParaRPr lang="en-US" altLang="zh-CN" sz="1000" b="0" i="0" u="none" strike="noStrike" kern="1200" baseline="0" dirty="0" smtClean="0">
              <a:solidFill>
                <a:schemeClr val="tx1"/>
              </a:solidFill>
              <a:latin typeface="+mn-lt"/>
              <a:ea typeface="+mn-ea"/>
              <a:cs typeface="+mn-cs"/>
            </a:endParaRPr>
          </a:p>
        </p:txBody>
      </p:sp>
      <p:sp>
        <p:nvSpPr>
          <p:cNvPr id="4" name="灯片编号占位符 3"/>
          <p:cNvSpPr>
            <a:spLocks noGrp="1"/>
          </p:cNvSpPr>
          <p:nvPr>
            <p:ph type="sldNum" sz="quarter" idx="10"/>
          </p:nvPr>
        </p:nvSpPr>
        <p:spPr/>
        <p:txBody>
          <a:bodyPr/>
          <a:lstStyle/>
          <a:p>
            <a:pPr>
              <a:defRPr/>
            </a:pPr>
            <a:fld id="{829AFB38-0ABE-46A6-A2CD-91E75B392D15}" type="slidenum">
              <a:rPr lang="en-US" smtClean="0"/>
              <a:pPr>
                <a:defRPr/>
              </a:pPr>
              <a:t>18</a:t>
            </a:fld>
            <a:endParaRPr lang="en-US"/>
          </a:p>
        </p:txBody>
      </p:sp>
    </p:spTree>
    <p:extLst>
      <p:ext uri="{BB962C8B-B14F-4D97-AF65-F5344CB8AC3E}">
        <p14:creationId xmlns:p14="http://schemas.microsoft.com/office/powerpoint/2010/main" xmlns="" val="49281541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000" b="0" i="0" u="none" strike="noStrike" kern="1200" baseline="0" dirty="0" smtClean="0">
                <a:solidFill>
                  <a:schemeClr val="tx1"/>
                </a:solidFill>
                <a:latin typeface="+mn-lt"/>
                <a:ea typeface="+mn-ea"/>
                <a:cs typeface="+mn-cs"/>
              </a:rPr>
              <a:t>So this is the observation 2. This observation indicates that, </a:t>
            </a:r>
            <a:r>
              <a:rPr lang="en-US" altLang="zh-CN" dirty="0" smtClean="0"/>
              <a:t>At any given point in the execution of a program</a:t>
            </a:r>
            <a:r>
              <a:rPr lang="en-US" altLang="zh-CN" sz="1000" b="0" i="0" u="none" strike="noStrike" kern="1200" baseline="0" dirty="0" smtClean="0">
                <a:solidFill>
                  <a:schemeClr val="tx1"/>
                </a:solidFill>
                <a:latin typeface="+mn-lt"/>
                <a:ea typeface="+mn-ea"/>
                <a:cs typeface="+mn-cs"/>
              </a:rPr>
              <a:t>, the gap between </a:t>
            </a:r>
            <a:r>
              <a:rPr lang="en-US" altLang="zh-CN" sz="1000" b="0" i="0" u="none" strike="noStrike" kern="1200" baseline="0" dirty="0" err="1" smtClean="0">
                <a:solidFill>
                  <a:schemeClr val="tx1"/>
                </a:solidFill>
                <a:latin typeface="+mn-lt"/>
                <a:ea typeface="+mn-ea"/>
                <a:cs typeface="+mn-cs"/>
              </a:rPr>
              <a:t>Cycles_Per_Instruction</a:t>
            </a:r>
            <a:r>
              <a:rPr lang="en-US" altLang="zh-CN" sz="1000" b="0" i="0" u="none" strike="noStrike" kern="1200" baseline="0" dirty="0" smtClean="0">
                <a:solidFill>
                  <a:schemeClr val="tx1"/>
                </a:solidFill>
                <a:latin typeface="+mn-lt"/>
                <a:ea typeface="+mn-ea"/>
                <a:cs typeface="+mn-cs"/>
              </a:rPr>
              <a:t> and </a:t>
            </a:r>
            <a:r>
              <a:rPr lang="en-US" altLang="zh-CN" sz="1000" b="0" i="0" u="none" strike="noStrike" kern="1200" baseline="0" dirty="0" err="1" smtClean="0">
                <a:solidFill>
                  <a:schemeClr val="tx1"/>
                </a:solidFill>
                <a:latin typeface="+mn-lt"/>
                <a:ea typeface="+mn-ea"/>
                <a:cs typeface="+mn-cs"/>
              </a:rPr>
              <a:t>Dispatch_Stall_Per_Instruction</a:t>
            </a:r>
            <a:r>
              <a:rPr lang="en-US" altLang="zh-CN" sz="1000" b="0" i="0" u="none" strike="noStrike" kern="1200" baseline="0" dirty="0" smtClean="0">
                <a:solidFill>
                  <a:schemeClr val="tx1"/>
                </a:solidFill>
                <a:latin typeface="+mn-lt"/>
                <a:ea typeface="+mn-ea"/>
                <a:cs typeface="+mn-cs"/>
              </a:rPr>
              <a:t> is independent of VF states. </a:t>
            </a:r>
          </a:p>
          <a:p>
            <a:r>
              <a:rPr lang="en-US" altLang="zh-CN" sz="1000" b="0" i="0" u="none" strike="noStrike" kern="1200" baseline="0" dirty="0" smtClean="0">
                <a:solidFill>
                  <a:schemeClr val="tx1"/>
                </a:solidFill>
                <a:latin typeface="+mn-lt"/>
                <a:ea typeface="+mn-ea"/>
                <a:cs typeface="+mn-cs"/>
              </a:rPr>
              <a:t>In other words, at 2 different VF states, to execute the same section of instructions in a program, the gap between the total cycle number and the dispatch stall cycle number does not change. </a:t>
            </a:r>
          </a:p>
          <a:p>
            <a:endParaRPr lang="en-US" altLang="zh-CN" dirty="0" smtClean="0"/>
          </a:p>
          <a:p>
            <a:pPr marL="115888" marR="0" indent="-115888" algn="l" defTabSz="914400" rtl="0" eaLnBrk="0" fontAlgn="base" latinLnBrk="0" hangingPunct="0">
              <a:lnSpc>
                <a:spcPct val="100000"/>
              </a:lnSpc>
              <a:spcBef>
                <a:spcPct val="30000"/>
              </a:spcBef>
              <a:spcAft>
                <a:spcPct val="0"/>
              </a:spcAft>
              <a:buClrTx/>
              <a:buSzTx/>
              <a:buFont typeface="Wingdings 3" pitchFamily="18" charset="2"/>
              <a:buChar char="}"/>
              <a:tabLst/>
              <a:defRPr/>
            </a:pPr>
            <a:r>
              <a:rPr lang="en-US" altLang="zh-CN" baseline="0" dirty="0" smtClean="0"/>
              <a:t>*click0*	Through the measurements of the 2 events at VF2 and VF5, the error of this observation is 1.7%. </a:t>
            </a:r>
            <a:endParaRPr lang="en-US" altLang="zh-CN" dirty="0" smtClean="0"/>
          </a:p>
          <a:p>
            <a:endParaRPr lang="en-US" altLang="zh-CN" dirty="0" smtClean="0"/>
          </a:p>
          <a:p>
            <a:r>
              <a:rPr lang="en-US" altLang="zh-CN" baseline="0" dirty="0" smtClean="0"/>
              <a:t>I analyzed this observation on FX processor. In the processor, a core can retire at most 4 instructions in each cycle. </a:t>
            </a:r>
          </a:p>
          <a:p>
            <a:r>
              <a:rPr lang="en-US" altLang="zh-CN" baseline="0" dirty="0" smtClean="0"/>
              <a:t>*click1*	According to how many instructions are retired in a cycle, we classify the cycles into 5 classes. </a:t>
            </a:r>
          </a:p>
          <a:p>
            <a:r>
              <a:rPr lang="en-US" altLang="zh-CN" baseline="0" dirty="0" smtClean="0"/>
              <a:t>*click2*	The figure shows these cycles at the two frequencies f and f’. </a:t>
            </a:r>
          </a:p>
          <a:p>
            <a:r>
              <a:rPr lang="en-US" altLang="zh-CN" baseline="0" dirty="0" smtClean="0"/>
              <a:t>*click3*	We measured the cycles retiring 1, 2, 3, and 4 instructions at VF2 and VF5, finding these cycle numbers are frequency independent. Their differences are all below 1.5%. (//only </a:t>
            </a:r>
            <a:r>
              <a:rPr lang="en-US" altLang="zh-CN" b="1" baseline="0" dirty="0" smtClean="0">
                <a:solidFill>
                  <a:schemeClr val="accent2"/>
                </a:solidFill>
              </a:rPr>
              <a:t>0.6%, 0.9%, 1.0%, and 1.5%</a:t>
            </a:r>
            <a:r>
              <a:rPr lang="en-US" altLang="zh-CN" baseline="0" dirty="0" smtClean="0"/>
              <a:t>, respectively.) </a:t>
            </a:r>
          </a:p>
          <a:p>
            <a:endParaRPr lang="en-US" altLang="zh-CN" baseline="0" dirty="0" smtClean="0"/>
          </a:p>
          <a:p>
            <a:r>
              <a:rPr lang="en-US" altLang="zh-CN" baseline="0" dirty="0" smtClean="0"/>
              <a:t>The cycles without retirement can be further divided into two part. </a:t>
            </a:r>
          </a:p>
          <a:p>
            <a:r>
              <a:rPr lang="en-US" altLang="zh-CN" baseline="0" dirty="0" smtClean="0"/>
              <a:t>*click4*	One part is the cycles in which the instructions are executed but not retired. The main cause is the </a:t>
            </a:r>
            <a:r>
              <a:rPr lang="en-US" altLang="zh-CN" baseline="0" dirty="0" err="1" smtClean="0"/>
              <a:t>mispredicted</a:t>
            </a:r>
            <a:r>
              <a:rPr lang="en-US" altLang="zh-CN" baseline="0" dirty="0" smtClean="0"/>
              <a:t> branches and the exceptions. Because they are only related with the program behavior and the microarchitecture, so the number of these cycles is also frequency independent. </a:t>
            </a:r>
          </a:p>
          <a:p>
            <a:r>
              <a:rPr lang="en-US" altLang="zh-CN" baseline="0" dirty="0" smtClean="0"/>
              <a:t>*click5*	The other cycles are dispatch stalls. So, the gap between the total cycles and the dispatch stall cycles  is  the summation of all other cycles. Therefore the gap is frequency independent. </a:t>
            </a:r>
          </a:p>
          <a:p>
            <a:endParaRPr lang="en-US" altLang="zh-CN" baseline="0" dirty="0" smtClean="0"/>
          </a:p>
          <a:p>
            <a:endParaRPr lang="en-US" altLang="zh-CN" baseline="0" dirty="0" smtClean="0"/>
          </a:p>
        </p:txBody>
      </p:sp>
      <p:sp>
        <p:nvSpPr>
          <p:cNvPr id="4" name="灯片编号占位符 3"/>
          <p:cNvSpPr>
            <a:spLocks noGrp="1"/>
          </p:cNvSpPr>
          <p:nvPr>
            <p:ph type="sldNum" sz="quarter" idx="10"/>
          </p:nvPr>
        </p:nvSpPr>
        <p:spPr/>
        <p:txBody>
          <a:bodyPr/>
          <a:lstStyle/>
          <a:p>
            <a:pPr>
              <a:defRPr/>
            </a:pPr>
            <a:fld id="{829AFB38-0ABE-46A6-A2CD-91E75B392D15}" type="slidenum">
              <a:rPr lang="en-US" smtClean="0"/>
              <a:pPr>
                <a:defRPr/>
              </a:pPr>
              <a:t>19</a:t>
            </a:fld>
            <a:endParaRPr lang="en-US"/>
          </a:p>
        </p:txBody>
      </p:sp>
    </p:spTree>
    <p:extLst>
      <p:ext uri="{BB962C8B-B14F-4D97-AF65-F5344CB8AC3E}">
        <p14:creationId xmlns:p14="http://schemas.microsoft.com/office/powerpoint/2010/main" xmlns="" val="19193328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000" b="0" i="0" u="none" strike="noStrike" kern="1200" baseline="0" dirty="0" smtClean="0">
                <a:solidFill>
                  <a:schemeClr val="tx1"/>
                </a:solidFill>
                <a:latin typeface="+mn-lt"/>
                <a:ea typeface="+mn-ea"/>
                <a:cs typeface="+mn-cs"/>
              </a:rPr>
              <a:t>Dynamic Voltage and Frequency Scaling, or DVFS, is widely employed in modern processors to boost performance, lower power, and improve energy efficiency. </a:t>
            </a:r>
          </a:p>
          <a:p>
            <a:endParaRPr lang="en-US" altLang="zh-CN" sz="1000" b="0" i="0" u="none" strike="noStrike" kern="1200" baseline="0" dirty="0" smtClean="0">
              <a:solidFill>
                <a:schemeClr val="tx1"/>
              </a:solidFill>
              <a:latin typeface="+mn-lt"/>
              <a:ea typeface="+mn-ea"/>
              <a:cs typeface="+mn-cs"/>
            </a:endParaRPr>
          </a:p>
          <a:p>
            <a:r>
              <a:rPr lang="zh-CN" altLang="en-US" sz="1000" b="0" i="0" u="none" strike="noStrike" kern="1200" baseline="0" dirty="0" smtClean="0">
                <a:solidFill>
                  <a:schemeClr val="tx1"/>
                </a:solidFill>
                <a:latin typeface="+mn-lt"/>
                <a:ea typeface="+mn-ea"/>
                <a:cs typeface="+mn-cs"/>
              </a:rPr>
              <a:t>*</a:t>
            </a:r>
            <a:r>
              <a:rPr lang="en-US" altLang="zh-CN" sz="1000" b="0" i="0" u="none" strike="noStrike" kern="1200" baseline="0" dirty="0" smtClean="0">
                <a:solidFill>
                  <a:schemeClr val="tx1"/>
                </a:solidFill>
                <a:latin typeface="+mn-lt"/>
                <a:ea typeface="+mn-ea"/>
                <a:cs typeface="+mn-cs"/>
              </a:rPr>
              <a:t>click1</a:t>
            </a:r>
            <a:r>
              <a:rPr lang="zh-CN" altLang="en-US" sz="1000" b="0" i="0" u="none" strike="noStrike" kern="1200" baseline="0" dirty="0" smtClean="0">
                <a:solidFill>
                  <a:schemeClr val="tx1"/>
                </a:solidFill>
                <a:latin typeface="+mn-lt"/>
                <a:ea typeface="+mn-ea"/>
                <a:cs typeface="+mn-cs"/>
              </a:rPr>
              <a:t>*</a:t>
            </a:r>
            <a:r>
              <a:rPr lang="en-US" altLang="zh-CN" sz="1000" b="0" i="0" u="none" strike="noStrike" kern="1200" baseline="0" dirty="0" smtClean="0">
                <a:solidFill>
                  <a:schemeClr val="tx1"/>
                </a:solidFill>
                <a:latin typeface="+mn-lt"/>
                <a:ea typeface="+mn-ea"/>
                <a:cs typeface="+mn-cs"/>
              </a:rPr>
              <a:t>	</a:t>
            </a:r>
          </a:p>
          <a:p>
            <a:r>
              <a:rPr lang="en-US" altLang="zh-CN" sz="1000" b="0" i="0" u="none" strike="noStrike" kern="1200" baseline="0" dirty="0" smtClean="0">
                <a:solidFill>
                  <a:schemeClr val="tx1"/>
                </a:solidFill>
                <a:latin typeface="+mn-lt"/>
                <a:ea typeface="+mn-ea"/>
                <a:cs typeface="+mn-cs"/>
              </a:rPr>
              <a:t>Good DVFS decisions require accurate performance and power predictions across different Voltage Frequency states.</a:t>
            </a:r>
          </a:p>
          <a:p>
            <a:endParaRPr lang="en-US" altLang="zh-CN" sz="1000" b="0" i="0" u="none" strike="noStrike" kern="1200" baseline="0" dirty="0" smtClean="0">
              <a:solidFill>
                <a:schemeClr val="tx1"/>
              </a:solidFill>
              <a:latin typeface="+mn-lt"/>
              <a:ea typeface="+mn-ea"/>
              <a:cs typeface="+mn-cs"/>
            </a:endParaRPr>
          </a:p>
          <a:p>
            <a:pPr marL="115888" marR="0" indent="-115888" algn="l" defTabSz="914400" rtl="0" eaLnBrk="0" fontAlgn="base" latinLnBrk="0" hangingPunct="0">
              <a:lnSpc>
                <a:spcPct val="100000"/>
              </a:lnSpc>
              <a:spcBef>
                <a:spcPct val="30000"/>
              </a:spcBef>
              <a:spcAft>
                <a:spcPct val="0"/>
              </a:spcAft>
              <a:buClrTx/>
              <a:buSzTx/>
              <a:buFont typeface="Wingdings 3" pitchFamily="18" charset="2"/>
              <a:buChar char="}"/>
              <a:tabLst/>
              <a:defRPr/>
            </a:pPr>
            <a:r>
              <a:rPr lang="en-US" altLang="zh-CN" sz="1000" b="0" i="0" kern="1200" dirty="0" smtClean="0">
                <a:solidFill>
                  <a:schemeClr val="tx1"/>
                </a:solidFill>
                <a:effectLst/>
                <a:latin typeface="+mn-lt"/>
                <a:ea typeface="+mn-ea"/>
                <a:cs typeface="+mn-cs"/>
              </a:rPr>
              <a:t>*click2*	</a:t>
            </a:r>
          </a:p>
          <a:p>
            <a:pPr marL="115888" marR="0" indent="-115888" algn="l" defTabSz="914400" rtl="0" eaLnBrk="0" fontAlgn="base" latinLnBrk="0" hangingPunct="0">
              <a:lnSpc>
                <a:spcPct val="100000"/>
              </a:lnSpc>
              <a:spcBef>
                <a:spcPct val="30000"/>
              </a:spcBef>
              <a:spcAft>
                <a:spcPct val="0"/>
              </a:spcAft>
              <a:buClrTx/>
              <a:buSzTx/>
              <a:buFont typeface="Wingdings 3" pitchFamily="18" charset="2"/>
              <a:buChar char="}"/>
              <a:tabLst/>
              <a:defRPr/>
            </a:pPr>
            <a:r>
              <a:rPr lang="en-US" altLang="zh-CN" sz="1000" b="0" i="0" kern="1200" dirty="0" smtClean="0">
                <a:solidFill>
                  <a:schemeClr val="tx1"/>
                </a:solidFill>
                <a:effectLst/>
                <a:latin typeface="+mn-lt"/>
                <a:ea typeface="+mn-ea"/>
                <a:cs typeface="+mn-cs"/>
              </a:rPr>
              <a:t>However, these predictions are difficult because of the complexities of modern processors</a:t>
            </a:r>
            <a:r>
              <a:rPr lang="en-US" altLang="zh-CN" b="0" baseline="0" dirty="0" smtClean="0"/>
              <a:t>. </a:t>
            </a:r>
          </a:p>
          <a:p>
            <a:pPr marL="115888" marR="0" indent="-115888" algn="l" defTabSz="914400" rtl="0" eaLnBrk="0" fontAlgn="base" latinLnBrk="0" hangingPunct="0">
              <a:lnSpc>
                <a:spcPct val="100000"/>
              </a:lnSpc>
              <a:spcBef>
                <a:spcPct val="30000"/>
              </a:spcBef>
              <a:spcAft>
                <a:spcPct val="0"/>
              </a:spcAft>
              <a:buClrTx/>
              <a:buSzTx/>
              <a:buFont typeface="Wingdings 3" pitchFamily="18" charset="2"/>
              <a:buChar char="}"/>
              <a:tabLst/>
              <a:defRPr/>
            </a:pPr>
            <a:endParaRPr lang="en-US" altLang="zh-CN" b="0" baseline="0" dirty="0" smtClean="0"/>
          </a:p>
          <a:p>
            <a:pPr marL="115888" marR="0" indent="-115888" algn="l" defTabSz="914400" rtl="0" eaLnBrk="0" fontAlgn="base" latinLnBrk="0" hangingPunct="0">
              <a:lnSpc>
                <a:spcPct val="100000"/>
              </a:lnSpc>
              <a:spcBef>
                <a:spcPct val="30000"/>
              </a:spcBef>
              <a:spcAft>
                <a:spcPct val="0"/>
              </a:spcAft>
              <a:buClrTx/>
              <a:buSzTx/>
              <a:buFont typeface="Wingdings 3" pitchFamily="18" charset="2"/>
              <a:buChar char="}"/>
              <a:tabLst/>
              <a:defRPr/>
            </a:pPr>
            <a:r>
              <a:rPr lang="en-US" altLang="zh-CN" b="0" baseline="0" dirty="0" smtClean="0"/>
              <a:t>First, cores and the north bridge are in different clock domains and power planes. </a:t>
            </a:r>
          </a:p>
          <a:p>
            <a:pPr marL="115888" marR="0" indent="-115888" algn="l" defTabSz="914400" rtl="0" eaLnBrk="0" fontAlgn="base" latinLnBrk="0" hangingPunct="0">
              <a:lnSpc>
                <a:spcPct val="100000"/>
              </a:lnSpc>
              <a:spcBef>
                <a:spcPct val="30000"/>
              </a:spcBef>
              <a:spcAft>
                <a:spcPct val="0"/>
              </a:spcAft>
              <a:buClrTx/>
              <a:buSzTx/>
              <a:buFont typeface="Wingdings 3" pitchFamily="18" charset="2"/>
              <a:buChar char="}"/>
              <a:tabLst/>
              <a:defRPr/>
            </a:pPr>
            <a:r>
              <a:rPr lang="en-US" altLang="zh-CN" b="0" baseline="0" dirty="0" smtClean="0"/>
              <a:t>Second, the off-chip memory also works in its own clock domain. </a:t>
            </a:r>
          </a:p>
          <a:p>
            <a:pPr marL="115888" marR="0" indent="-115888" algn="l" defTabSz="914400" rtl="0" eaLnBrk="0" fontAlgn="base" latinLnBrk="0" hangingPunct="0">
              <a:lnSpc>
                <a:spcPct val="100000"/>
              </a:lnSpc>
              <a:spcBef>
                <a:spcPct val="30000"/>
              </a:spcBef>
              <a:spcAft>
                <a:spcPct val="0"/>
              </a:spcAft>
              <a:buClrTx/>
              <a:buSzTx/>
              <a:buFont typeface="Wingdings 3" pitchFamily="18" charset="2"/>
              <a:buChar char="}"/>
              <a:tabLst/>
              <a:defRPr/>
            </a:pPr>
            <a:endParaRPr lang="en-US" altLang="zh-CN" b="0" baseline="0" dirty="0" smtClean="0"/>
          </a:p>
          <a:p>
            <a:pPr marL="115888" marR="0" indent="-115888" algn="l" defTabSz="914400" rtl="0" eaLnBrk="0" fontAlgn="base" latinLnBrk="0" hangingPunct="0">
              <a:lnSpc>
                <a:spcPct val="100000"/>
              </a:lnSpc>
              <a:spcBef>
                <a:spcPct val="30000"/>
              </a:spcBef>
              <a:spcAft>
                <a:spcPct val="0"/>
              </a:spcAft>
              <a:buClrTx/>
              <a:buSzTx/>
              <a:buFont typeface="Wingdings 3" pitchFamily="18" charset="2"/>
              <a:buChar char="}"/>
              <a:tabLst/>
              <a:defRPr/>
            </a:pPr>
            <a:r>
              <a:rPr lang="en-US" altLang="zh-CN" b="0" baseline="0" dirty="0" smtClean="0"/>
              <a:t>The conjunction of these factors makes the performance and power predictions difficult to handle on modern processors.    </a:t>
            </a:r>
          </a:p>
          <a:p>
            <a:endParaRPr lang="zh-CN" altLang="en-US" dirty="0"/>
          </a:p>
        </p:txBody>
      </p:sp>
      <p:sp>
        <p:nvSpPr>
          <p:cNvPr id="4" name="灯片编号占位符 3"/>
          <p:cNvSpPr>
            <a:spLocks noGrp="1"/>
          </p:cNvSpPr>
          <p:nvPr>
            <p:ph type="sldNum" sz="quarter" idx="10"/>
          </p:nvPr>
        </p:nvSpPr>
        <p:spPr/>
        <p:txBody>
          <a:bodyPr/>
          <a:lstStyle/>
          <a:p>
            <a:pPr>
              <a:defRPr/>
            </a:pPr>
            <a:fld id="{829AFB38-0ABE-46A6-A2CD-91E75B392D15}" type="slidenum">
              <a:rPr lang="en-US" smtClean="0"/>
              <a:pPr>
                <a:defRPr/>
              </a:pPr>
              <a:t>2</a:t>
            </a:fld>
            <a:endParaRPr lang="en-US"/>
          </a:p>
        </p:txBody>
      </p:sp>
    </p:spTree>
    <p:extLst>
      <p:ext uri="{BB962C8B-B14F-4D97-AF65-F5344CB8AC3E}">
        <p14:creationId xmlns:p14="http://schemas.microsoft.com/office/powerpoint/2010/main" xmlns="" val="34611585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Now,</a:t>
            </a:r>
            <a:r>
              <a:rPr lang="en-US" altLang="zh-CN" baseline="0" dirty="0" smtClean="0"/>
              <a:t> with these 2 observations and the CPI predictor, we can predict the dynamic power from frequency f to frequency f’. </a:t>
            </a:r>
          </a:p>
          <a:p>
            <a:r>
              <a:rPr lang="en-US" altLang="zh-CN" baseline="0" dirty="0" smtClean="0"/>
              <a:t>In the table I list all the 12 HW events we need. Three Events, from NO.1 to NO.3, are used in the LL-MAB CPI predictor. Nine events, from NO.4 to NO.12 are used in the dynamic power model. </a:t>
            </a:r>
          </a:p>
          <a:p>
            <a:endParaRPr lang="en-US" altLang="zh-CN" baseline="0" dirty="0" smtClean="0"/>
          </a:p>
          <a:p>
            <a:r>
              <a:rPr lang="en-US" altLang="zh-CN" baseline="0" dirty="0" smtClean="0"/>
              <a:t>Here is the prediction flow of the dynamic power. </a:t>
            </a:r>
          </a:p>
          <a:p>
            <a:r>
              <a:rPr lang="en-US" altLang="zh-CN" baseline="0" dirty="0" smtClean="0"/>
              <a:t>*click1*	First, the per-second counts of all the events are measured by the performance counters at frequency f. </a:t>
            </a:r>
          </a:p>
          <a:p>
            <a:r>
              <a:rPr lang="en-US" altLang="zh-CN" baseline="0" dirty="0" smtClean="0"/>
              <a:t>*click2*	And through these data we calculate their per-instruction counts. </a:t>
            </a:r>
          </a:p>
          <a:p>
            <a:r>
              <a:rPr lang="en-US" altLang="zh-CN" baseline="0" dirty="0" smtClean="0"/>
              <a:t>*click3*	Then, through LL-MAB, we predict the CPI at f’.</a:t>
            </a:r>
          </a:p>
          <a:p>
            <a:r>
              <a:rPr lang="en-US" altLang="zh-CN" baseline="0" dirty="0" smtClean="0"/>
              <a:t>*click4*	And, according to the 2 observations, we get the per-instruction counts of the nine power-related events at the new frequency f’. </a:t>
            </a:r>
          </a:p>
          <a:p>
            <a:r>
              <a:rPr lang="en-US" altLang="zh-CN" baseline="0" dirty="0" smtClean="0"/>
              <a:t>*click5*	After that, with the predicted CPI, we can further get their per-second counts from their per-instruction counts. </a:t>
            </a:r>
          </a:p>
          <a:p>
            <a:r>
              <a:rPr lang="en-US" altLang="zh-CN" baseline="0" dirty="0" smtClean="0"/>
              <a:t>*click6*	And finally, we can estimate the dynamic power at frequency f’.</a:t>
            </a:r>
          </a:p>
          <a:p>
            <a:endParaRPr lang="en-US" altLang="zh-CN" baseline="0" dirty="0" smtClean="0"/>
          </a:p>
          <a:p>
            <a:endParaRPr lang="zh-CN" altLang="en-US" dirty="0"/>
          </a:p>
        </p:txBody>
      </p:sp>
      <p:sp>
        <p:nvSpPr>
          <p:cNvPr id="4" name="灯片编号占位符 3"/>
          <p:cNvSpPr>
            <a:spLocks noGrp="1"/>
          </p:cNvSpPr>
          <p:nvPr>
            <p:ph type="sldNum" sz="quarter" idx="10"/>
          </p:nvPr>
        </p:nvSpPr>
        <p:spPr/>
        <p:txBody>
          <a:bodyPr/>
          <a:lstStyle/>
          <a:p>
            <a:pPr>
              <a:defRPr/>
            </a:pPr>
            <a:fld id="{829AFB38-0ABE-46A6-A2CD-91E75B392D15}" type="slidenum">
              <a:rPr lang="en-US" smtClean="0"/>
              <a:pPr>
                <a:defRPr/>
              </a:pPr>
              <a:t>20</a:t>
            </a:fld>
            <a:endParaRPr lang="en-US"/>
          </a:p>
        </p:txBody>
      </p:sp>
    </p:spTree>
    <p:extLst>
      <p:ext uri="{BB962C8B-B14F-4D97-AF65-F5344CB8AC3E}">
        <p14:creationId xmlns:p14="http://schemas.microsoft.com/office/powerpoint/2010/main" xmlns="" val="173622855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Combining</a:t>
            </a:r>
            <a:r>
              <a:rPr lang="en-US" altLang="zh-CN" baseline="0" dirty="0" smtClean="0"/>
              <a:t> the idle power prediction and the dynamic power prediction, we can do the chip power prediction across VF states. </a:t>
            </a:r>
          </a:p>
          <a:p>
            <a:endParaRPr lang="en-US" altLang="zh-CN" dirty="0" smtClean="0"/>
          </a:p>
          <a:p>
            <a:pPr marL="115888" marR="0" indent="-115888" algn="l" defTabSz="914400" rtl="0" eaLnBrk="0" fontAlgn="base" latinLnBrk="0" hangingPunct="0">
              <a:lnSpc>
                <a:spcPct val="100000"/>
              </a:lnSpc>
              <a:spcBef>
                <a:spcPct val="30000"/>
              </a:spcBef>
              <a:spcAft>
                <a:spcPct val="0"/>
              </a:spcAft>
              <a:buClrTx/>
              <a:buSzTx/>
              <a:buFont typeface="Wingdings 3" pitchFamily="18" charset="2"/>
              <a:buChar char="}"/>
              <a:tabLst/>
              <a:defRPr/>
            </a:pPr>
            <a:r>
              <a:rPr lang="en-US" altLang="zh-CN" baseline="0" dirty="0" smtClean="0"/>
              <a:t>We tested on all of the benchmark combinations, and do</a:t>
            </a:r>
            <a:r>
              <a:rPr lang="en-US" altLang="zh-CN" dirty="0" smtClean="0"/>
              <a:t> the power prediction </a:t>
            </a:r>
            <a:r>
              <a:rPr lang="en-US" altLang="zh-CN" baseline="0" dirty="0" smtClean="0"/>
              <a:t>from every VF state to every VF state. </a:t>
            </a:r>
          </a:p>
          <a:p>
            <a:pPr marL="115888" marR="0" indent="-115888" algn="l" defTabSz="914400" rtl="0" eaLnBrk="0" fontAlgn="base" latinLnBrk="0" hangingPunct="0">
              <a:lnSpc>
                <a:spcPct val="100000"/>
              </a:lnSpc>
              <a:spcBef>
                <a:spcPct val="30000"/>
              </a:spcBef>
              <a:spcAft>
                <a:spcPct val="0"/>
              </a:spcAft>
              <a:buClrTx/>
              <a:buSzTx/>
              <a:buFont typeface="Wingdings 3" pitchFamily="18" charset="2"/>
              <a:buChar char="}"/>
              <a:tabLst/>
              <a:defRPr/>
            </a:pPr>
            <a:endParaRPr lang="en-US" altLang="zh-CN" baseline="0" dirty="0" smtClean="0"/>
          </a:p>
          <a:p>
            <a:r>
              <a:rPr lang="en-US" altLang="zh-CN" baseline="0" dirty="0" smtClean="0"/>
              <a:t>For each bar of the figure, </a:t>
            </a:r>
            <a:r>
              <a:rPr lang="en-US" altLang="zh-CN" baseline="0" dirty="0" err="1" smtClean="0"/>
              <a:t>Vfi</a:t>
            </a:r>
            <a:r>
              <a:rPr lang="en-US" altLang="zh-CN" baseline="0" dirty="0" smtClean="0"/>
              <a:t> -&gt; </a:t>
            </a:r>
            <a:r>
              <a:rPr lang="en-US" altLang="zh-CN" baseline="0" dirty="0" err="1" smtClean="0"/>
              <a:t>VFj</a:t>
            </a:r>
            <a:r>
              <a:rPr lang="en-US" altLang="zh-CN" baseline="0" dirty="0" smtClean="0"/>
              <a:t> means we run the program at </a:t>
            </a:r>
            <a:r>
              <a:rPr lang="en-US" altLang="zh-CN" baseline="0" dirty="0" err="1" smtClean="0"/>
              <a:t>Vfi</a:t>
            </a:r>
            <a:r>
              <a:rPr lang="en-US" altLang="zh-CN" baseline="0" dirty="0" smtClean="0"/>
              <a:t>, predict the power of </a:t>
            </a:r>
            <a:r>
              <a:rPr lang="en-US" altLang="zh-CN" baseline="0" dirty="0" err="1" smtClean="0"/>
              <a:t>VFj</a:t>
            </a:r>
            <a:r>
              <a:rPr lang="en-US" altLang="zh-CN" baseline="0" dirty="0" smtClean="0"/>
              <a:t>, and then compare the predicted average power with the measured average power of </a:t>
            </a:r>
            <a:r>
              <a:rPr lang="en-US" altLang="zh-CN" baseline="0" dirty="0" err="1" smtClean="0"/>
              <a:t>VFj</a:t>
            </a:r>
            <a:r>
              <a:rPr lang="en-US" altLang="zh-CN" baseline="0" dirty="0" smtClean="0"/>
              <a:t>. </a:t>
            </a:r>
          </a:p>
          <a:p>
            <a:endParaRPr lang="en-US" altLang="zh-CN" baseline="0" dirty="0" smtClean="0"/>
          </a:p>
          <a:p>
            <a:r>
              <a:rPr lang="en-US" altLang="zh-CN" baseline="0" dirty="0" smtClean="0"/>
              <a:t>In each bar, the column is the prediction error and the cross is the standard deviation among different benchmarks.  Their average values are 4.2% and 3.6%.</a:t>
            </a:r>
          </a:p>
        </p:txBody>
      </p:sp>
      <p:sp>
        <p:nvSpPr>
          <p:cNvPr id="4" name="灯片编号占位符 3"/>
          <p:cNvSpPr>
            <a:spLocks noGrp="1"/>
          </p:cNvSpPr>
          <p:nvPr>
            <p:ph type="sldNum" sz="quarter" idx="10"/>
          </p:nvPr>
        </p:nvSpPr>
        <p:spPr/>
        <p:txBody>
          <a:bodyPr/>
          <a:lstStyle/>
          <a:p>
            <a:pPr>
              <a:defRPr/>
            </a:pPr>
            <a:fld id="{829AFB38-0ABE-46A6-A2CD-91E75B392D15}" type="slidenum">
              <a:rPr lang="en-US" smtClean="0"/>
              <a:pPr>
                <a:defRPr/>
              </a:pPr>
              <a:t>21</a:t>
            </a:fld>
            <a:endParaRPr lang="en-US"/>
          </a:p>
        </p:txBody>
      </p:sp>
    </p:spTree>
    <p:extLst>
      <p:ext uri="{BB962C8B-B14F-4D97-AF65-F5344CB8AC3E}">
        <p14:creationId xmlns:p14="http://schemas.microsoft.com/office/powerpoint/2010/main" xmlns="" val="310457601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Now,</a:t>
            </a:r>
            <a:r>
              <a:rPr lang="en-US" altLang="zh-CN" baseline="0" dirty="0" smtClean="0"/>
              <a:t> we have answered these 2 questions, *click*.</a:t>
            </a:r>
          </a:p>
          <a:p>
            <a:r>
              <a:rPr lang="en-US" altLang="zh-CN" baseline="0" dirty="0" smtClean="0"/>
              <a:t>And, based on our answers, we finally build the PPEP Framework. </a:t>
            </a:r>
            <a:endParaRPr lang="zh-CN" altLang="en-US" dirty="0"/>
          </a:p>
        </p:txBody>
      </p:sp>
      <p:sp>
        <p:nvSpPr>
          <p:cNvPr id="4" name="灯片编号占位符 3"/>
          <p:cNvSpPr>
            <a:spLocks noGrp="1"/>
          </p:cNvSpPr>
          <p:nvPr>
            <p:ph type="sldNum" sz="quarter" idx="10"/>
          </p:nvPr>
        </p:nvSpPr>
        <p:spPr/>
        <p:txBody>
          <a:bodyPr/>
          <a:lstStyle/>
          <a:p>
            <a:pPr>
              <a:defRPr/>
            </a:pPr>
            <a:fld id="{829AFB38-0ABE-46A6-A2CD-91E75B392D15}" type="slidenum">
              <a:rPr lang="en-US" smtClean="0"/>
              <a:pPr>
                <a:defRPr/>
              </a:pPr>
              <a:t>22</a:t>
            </a:fld>
            <a:endParaRPr lang="en-US"/>
          </a:p>
        </p:txBody>
      </p:sp>
    </p:spTree>
    <p:extLst>
      <p:ext uri="{BB962C8B-B14F-4D97-AF65-F5344CB8AC3E}">
        <p14:creationId xmlns:p14="http://schemas.microsoft.com/office/powerpoint/2010/main" xmlns="" val="280288820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000" b="0" i="0" u="none" strike="noStrike" kern="1200" baseline="0" dirty="0" smtClean="0">
                <a:solidFill>
                  <a:schemeClr val="tx1"/>
                </a:solidFill>
                <a:latin typeface="+mn-lt"/>
                <a:ea typeface="+mn-ea"/>
                <a:cs typeface="+mn-cs"/>
              </a:rPr>
              <a:t>This figure shows the overview of PPEP, after we split the chip power to each core. </a:t>
            </a:r>
          </a:p>
          <a:p>
            <a:r>
              <a:rPr lang="en-US" altLang="zh-CN" sz="1000" b="0" i="0" u="none" strike="noStrike" kern="1200" baseline="0" dirty="0" smtClean="0">
                <a:solidFill>
                  <a:schemeClr val="tx1"/>
                </a:solidFill>
                <a:latin typeface="+mn-lt"/>
                <a:ea typeface="+mn-ea"/>
                <a:cs typeface="+mn-cs"/>
              </a:rPr>
              <a:t>The flow in the block shows how we predict the PPE information starting from the measurements through the performance counters. </a:t>
            </a:r>
          </a:p>
          <a:p>
            <a:endParaRPr lang="en-US" altLang="zh-CN" sz="1000" b="0" i="0" u="none" strike="noStrike" kern="1200" baseline="0" dirty="0" smtClean="0">
              <a:solidFill>
                <a:schemeClr val="tx1"/>
              </a:solidFill>
              <a:latin typeface="+mn-lt"/>
              <a:ea typeface="+mn-ea"/>
              <a:cs typeface="+mn-cs"/>
            </a:endParaRPr>
          </a:p>
          <a:p>
            <a:r>
              <a:rPr lang="en-US" altLang="zh-CN" sz="1000" b="0" i="0" u="none" strike="noStrike" kern="1200" baseline="0" dirty="0" smtClean="0">
                <a:solidFill>
                  <a:schemeClr val="tx1"/>
                </a:solidFill>
                <a:latin typeface="+mn-lt"/>
                <a:ea typeface="+mn-ea"/>
                <a:cs typeface="+mn-cs"/>
              </a:rPr>
              <a:t>*click1*	Generally, PPEP is a centralized software user level daemon that runs alongside regular applications. </a:t>
            </a:r>
          </a:p>
          <a:p>
            <a:r>
              <a:rPr lang="en-US" altLang="zh-CN" sz="1000" b="0" i="0" u="none" strike="noStrike" kern="1200" baseline="0" dirty="0" smtClean="0">
                <a:solidFill>
                  <a:schemeClr val="tx1"/>
                </a:solidFill>
                <a:latin typeface="+mn-lt"/>
                <a:ea typeface="+mn-ea"/>
                <a:cs typeface="+mn-cs"/>
              </a:rPr>
              <a:t>It can do the online performance, power, and energy predictions across VF states on commercial AMD processors. </a:t>
            </a:r>
          </a:p>
          <a:p>
            <a:endParaRPr lang="en-US" altLang="zh-CN" sz="1000" b="0" i="0" u="none" strike="noStrike" kern="1200" baseline="0" dirty="0" smtClean="0">
              <a:solidFill>
                <a:schemeClr val="tx1"/>
              </a:solidFill>
              <a:latin typeface="+mn-lt"/>
              <a:ea typeface="+mn-ea"/>
              <a:cs typeface="+mn-cs"/>
            </a:endParaRPr>
          </a:p>
          <a:p>
            <a:r>
              <a:rPr lang="en-US" altLang="zh-CN" sz="1000" b="0" i="0" u="none" strike="noStrike" kern="1200" baseline="0" dirty="0" smtClean="0">
                <a:solidFill>
                  <a:schemeClr val="tx1"/>
                </a:solidFill>
                <a:latin typeface="+mn-lt"/>
                <a:ea typeface="+mn-ea"/>
                <a:cs typeface="+mn-cs"/>
              </a:rPr>
              <a:t>Therefore, PPEP could be served as a infrastructure for DVFS policies. </a:t>
            </a:r>
          </a:p>
          <a:p>
            <a:r>
              <a:rPr lang="en-US" altLang="zh-CN" sz="1000" b="0" i="0" u="none" strike="noStrike" kern="1200" baseline="0" dirty="0" smtClean="0">
                <a:solidFill>
                  <a:schemeClr val="tx1"/>
                </a:solidFill>
                <a:latin typeface="+mn-lt"/>
                <a:ea typeface="+mn-ea"/>
                <a:cs typeface="+mn-cs"/>
              </a:rPr>
              <a:t>The paper also includes the usage of the PPEP framework, such as the one-step power capping and further DVFS space exploration.  </a:t>
            </a:r>
          </a:p>
          <a:p>
            <a:endParaRPr lang="en-US" altLang="zh-CN" sz="1000" b="0" i="0" u="none" strike="noStrike" kern="1200" baseline="0" dirty="0" smtClean="0">
              <a:solidFill>
                <a:schemeClr val="tx1"/>
              </a:solidFill>
              <a:latin typeface="+mn-lt"/>
              <a:ea typeface="+mn-ea"/>
              <a:cs typeface="+mn-cs"/>
            </a:endParaRPr>
          </a:p>
        </p:txBody>
      </p:sp>
      <p:sp>
        <p:nvSpPr>
          <p:cNvPr id="4" name="灯片编号占位符 3"/>
          <p:cNvSpPr>
            <a:spLocks noGrp="1"/>
          </p:cNvSpPr>
          <p:nvPr>
            <p:ph type="sldNum" sz="quarter" idx="10"/>
          </p:nvPr>
        </p:nvSpPr>
        <p:spPr/>
        <p:txBody>
          <a:bodyPr/>
          <a:lstStyle/>
          <a:p>
            <a:pPr>
              <a:defRPr/>
            </a:pPr>
            <a:fld id="{829AFB38-0ABE-46A6-A2CD-91E75B392D15}" type="slidenum">
              <a:rPr lang="en-US" smtClean="0"/>
              <a:pPr>
                <a:defRPr/>
              </a:pPr>
              <a:t>23</a:t>
            </a:fld>
            <a:endParaRPr lang="en-US"/>
          </a:p>
        </p:txBody>
      </p:sp>
    </p:spTree>
    <p:extLst>
      <p:ext uri="{BB962C8B-B14F-4D97-AF65-F5344CB8AC3E}">
        <p14:creationId xmlns:p14="http://schemas.microsoft.com/office/powerpoint/2010/main" xmlns="" val="49301244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And here</a:t>
            </a:r>
            <a:r>
              <a:rPr lang="en-US" altLang="zh-CN" baseline="0" dirty="0" smtClean="0"/>
              <a:t> is the conclusion of this work. </a:t>
            </a:r>
          </a:p>
          <a:p>
            <a:endParaRPr lang="en-US" altLang="zh-CN" baseline="0" dirty="0" smtClean="0"/>
          </a:p>
          <a:p>
            <a:r>
              <a:rPr lang="en-US" altLang="zh-CN" baseline="0" dirty="0" smtClean="0"/>
              <a:t>On commercial processor, we d</a:t>
            </a:r>
            <a:r>
              <a:rPr lang="en-US" altLang="zh-CN" dirty="0" smtClean="0"/>
              <a:t>emonstrated </a:t>
            </a:r>
            <a:r>
              <a:rPr lang="en-US" altLang="zh-CN" baseline="0" dirty="0" smtClean="0"/>
              <a:t>the LL-MAB CPI predictor according to the leading loads theory. </a:t>
            </a:r>
          </a:p>
          <a:p>
            <a:r>
              <a:rPr lang="en-US" altLang="zh-CN" baseline="0" dirty="0" smtClean="0"/>
              <a:t>Based on the measured CPI of the current VF state, LL-MAB allows us to predict the CPI of all other VF states. </a:t>
            </a:r>
          </a:p>
          <a:p>
            <a:endParaRPr lang="en-US" altLang="zh-CN" baseline="0" dirty="0" smtClean="0"/>
          </a:p>
          <a:p>
            <a:r>
              <a:rPr lang="en-US" altLang="zh-CN" baseline="0" dirty="0" smtClean="0"/>
              <a:t>And further, based on the CPI predictor and 2 observations, we also d</a:t>
            </a:r>
            <a:r>
              <a:rPr lang="en-US" altLang="zh-CN" dirty="0" smtClean="0"/>
              <a:t>emonstrated </a:t>
            </a:r>
            <a:r>
              <a:rPr lang="en-US" altLang="zh-CN" baseline="0" dirty="0" smtClean="0"/>
              <a:t>a power predictor across VF states.  </a:t>
            </a:r>
          </a:p>
          <a:p>
            <a:endParaRPr lang="en-US" altLang="zh-CN" baseline="0" dirty="0" smtClean="0"/>
          </a:p>
          <a:p>
            <a:r>
              <a:rPr lang="en-US" altLang="zh-CN" baseline="0" dirty="0" smtClean="0"/>
              <a:t>Finally, combining the performance and power predictors together, </a:t>
            </a:r>
            <a:r>
              <a:rPr lang="en-US" altLang="zh-CN" baseline="0" smtClean="0"/>
              <a:t>we get the </a:t>
            </a:r>
            <a:r>
              <a:rPr lang="en-US" altLang="zh-CN" baseline="0" dirty="0" smtClean="0"/>
              <a:t>PPEP framework which supplies performance, power, and energy information of all VF states. It is a software framework without requiring hardware or Operating System modifications. </a:t>
            </a:r>
          </a:p>
          <a:p>
            <a:pPr marL="115888" marR="0" indent="-115888" algn="l" defTabSz="914400" rtl="0" eaLnBrk="0" fontAlgn="base" latinLnBrk="0" hangingPunct="0">
              <a:lnSpc>
                <a:spcPct val="100000"/>
              </a:lnSpc>
              <a:spcBef>
                <a:spcPct val="30000"/>
              </a:spcBef>
              <a:spcAft>
                <a:spcPct val="0"/>
              </a:spcAft>
              <a:buClrTx/>
              <a:buSzTx/>
              <a:buFont typeface="Wingdings 3" pitchFamily="18" charset="2"/>
              <a:buChar char="}"/>
              <a:tabLst/>
              <a:defRPr/>
            </a:pPr>
            <a:endParaRPr lang="zh-CN" altLang="en-US" dirty="0"/>
          </a:p>
        </p:txBody>
      </p:sp>
      <p:sp>
        <p:nvSpPr>
          <p:cNvPr id="4" name="灯片编号占位符 3"/>
          <p:cNvSpPr>
            <a:spLocks noGrp="1"/>
          </p:cNvSpPr>
          <p:nvPr>
            <p:ph type="sldNum" sz="quarter" idx="10"/>
          </p:nvPr>
        </p:nvSpPr>
        <p:spPr/>
        <p:txBody>
          <a:bodyPr/>
          <a:lstStyle/>
          <a:p>
            <a:pPr>
              <a:defRPr/>
            </a:pPr>
            <a:fld id="{829AFB38-0ABE-46A6-A2CD-91E75B392D15}" type="slidenum">
              <a:rPr lang="en-US" smtClean="0"/>
              <a:pPr>
                <a:defRPr/>
              </a:pPr>
              <a:t>24</a:t>
            </a:fld>
            <a:endParaRPr lang="en-US"/>
          </a:p>
        </p:txBody>
      </p:sp>
    </p:spTree>
    <p:extLst>
      <p:ext uri="{BB962C8B-B14F-4D97-AF65-F5344CB8AC3E}">
        <p14:creationId xmlns:p14="http://schemas.microsoft.com/office/powerpoint/2010/main" xmlns="" val="109042462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baseline="0" dirty="0" smtClean="0"/>
              <a:t>That’s all of the talk, thank you for your attention!</a:t>
            </a:r>
          </a:p>
          <a:p>
            <a:endParaRPr lang="en-US" altLang="zh-CN" baseline="0" dirty="0" smtClean="0"/>
          </a:p>
          <a:p>
            <a:endParaRPr lang="zh-CN" altLang="en-US" dirty="0"/>
          </a:p>
        </p:txBody>
      </p:sp>
      <p:sp>
        <p:nvSpPr>
          <p:cNvPr id="4" name="灯片编号占位符 3"/>
          <p:cNvSpPr>
            <a:spLocks noGrp="1"/>
          </p:cNvSpPr>
          <p:nvPr>
            <p:ph type="sldNum" sz="quarter" idx="10"/>
          </p:nvPr>
        </p:nvSpPr>
        <p:spPr/>
        <p:txBody>
          <a:bodyPr/>
          <a:lstStyle/>
          <a:p>
            <a:pPr>
              <a:defRPr/>
            </a:pPr>
            <a:fld id="{829AFB38-0ABE-46A6-A2CD-91E75B392D15}" type="slidenum">
              <a:rPr lang="en-US" smtClean="0"/>
              <a:pPr>
                <a:defRPr/>
              </a:pPr>
              <a:t>25</a:t>
            </a:fld>
            <a:endParaRPr lang="en-US"/>
          </a:p>
        </p:txBody>
      </p:sp>
    </p:spTree>
    <p:extLst>
      <p:ext uri="{BB962C8B-B14F-4D97-AF65-F5344CB8AC3E}">
        <p14:creationId xmlns:p14="http://schemas.microsoft.com/office/powerpoint/2010/main" xmlns="" val="196351707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err="1" smtClean="0"/>
              <a:t>StaP</a:t>
            </a:r>
            <a:r>
              <a:rPr lang="en-US" altLang="zh-CN" dirty="0" smtClean="0"/>
              <a:t> Pre	6.3%	12.6%</a:t>
            </a:r>
          </a:p>
          <a:p>
            <a:r>
              <a:rPr lang="en-US" altLang="zh-CN" dirty="0" err="1" smtClean="0"/>
              <a:t>TotP</a:t>
            </a:r>
            <a:r>
              <a:rPr lang="en-US" altLang="zh-CN" dirty="0" smtClean="0"/>
              <a:t> Pre	4.2%	30.2%</a:t>
            </a:r>
          </a:p>
          <a:p>
            <a:r>
              <a:rPr lang="en-US" altLang="zh-CN" dirty="0" err="1" smtClean="0"/>
              <a:t>TotP</a:t>
            </a:r>
            <a:r>
              <a:rPr lang="en-US" altLang="zh-CN" dirty="0" smtClean="0"/>
              <a:t> </a:t>
            </a:r>
            <a:r>
              <a:rPr lang="en-US" altLang="zh-CN" dirty="0" err="1" smtClean="0"/>
              <a:t>Est</a:t>
            </a:r>
            <a:r>
              <a:rPr lang="en-US" altLang="zh-CN" dirty="0" smtClean="0"/>
              <a:t>	4.6%	27.6%</a:t>
            </a:r>
          </a:p>
          <a:p>
            <a:r>
              <a:rPr lang="en-US" altLang="zh-CN" dirty="0" err="1" smtClean="0"/>
              <a:t>AccuE</a:t>
            </a:r>
            <a:r>
              <a:rPr lang="en-US" altLang="zh-CN" dirty="0" smtClean="0"/>
              <a:t> Pre</a:t>
            </a:r>
            <a:r>
              <a:rPr lang="en-US" altLang="zh-CN" baseline="0" dirty="0" smtClean="0"/>
              <a:t> 	</a:t>
            </a:r>
            <a:r>
              <a:rPr lang="en-US" altLang="zh-CN" dirty="0" smtClean="0"/>
              <a:t>6.1%	78%</a:t>
            </a:r>
            <a:endParaRPr lang="zh-CN" altLang="en-US" dirty="0"/>
          </a:p>
        </p:txBody>
      </p:sp>
      <p:sp>
        <p:nvSpPr>
          <p:cNvPr id="4" name="灯片编号占位符 3"/>
          <p:cNvSpPr>
            <a:spLocks noGrp="1"/>
          </p:cNvSpPr>
          <p:nvPr>
            <p:ph type="sldNum" sz="quarter" idx="10"/>
          </p:nvPr>
        </p:nvSpPr>
        <p:spPr/>
        <p:txBody>
          <a:bodyPr/>
          <a:lstStyle/>
          <a:p>
            <a:pPr>
              <a:defRPr/>
            </a:pPr>
            <a:fld id="{829AFB38-0ABE-46A6-A2CD-91E75B392D15}" type="slidenum">
              <a:rPr lang="en-US" smtClean="0"/>
              <a:pPr>
                <a:defRPr/>
              </a:pPr>
              <a:t>27</a:t>
            </a:fld>
            <a:endParaRPr lang="en-US"/>
          </a:p>
        </p:txBody>
      </p:sp>
    </p:spTree>
    <p:extLst>
      <p:ext uri="{BB962C8B-B14F-4D97-AF65-F5344CB8AC3E}">
        <p14:creationId xmlns:p14="http://schemas.microsoft.com/office/powerpoint/2010/main" xmlns="" val="401708463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115888" marR="0" lvl="0" indent="-115888" algn="l" defTabSz="914400" rtl="0" eaLnBrk="0" fontAlgn="base" latinLnBrk="0" hangingPunct="0">
              <a:lnSpc>
                <a:spcPct val="100000"/>
              </a:lnSpc>
              <a:spcBef>
                <a:spcPct val="30000"/>
              </a:spcBef>
              <a:spcAft>
                <a:spcPct val="0"/>
              </a:spcAft>
              <a:buClrTx/>
              <a:buSzTx/>
              <a:buFont typeface="Wingdings 3" pitchFamily="18" charset="2"/>
              <a:buChar char="}"/>
              <a:tabLst/>
              <a:defRPr/>
            </a:pPr>
            <a:r>
              <a:rPr lang="en-US" altLang="zh-CN" sz="1000" b="0" i="0" kern="1200" dirty="0" smtClean="0">
                <a:solidFill>
                  <a:schemeClr val="tx1"/>
                </a:solidFill>
                <a:effectLst/>
                <a:latin typeface="+mn-lt"/>
                <a:ea typeface="+mn-ea"/>
                <a:cs typeface="+mn-cs"/>
              </a:rPr>
              <a:t>In this work, we overcome these difficulties. </a:t>
            </a:r>
            <a:r>
              <a:rPr lang="en-US" altLang="zh-CN" sz="1000" b="0" i="0" u="sng" kern="1200" dirty="0" smtClean="0">
                <a:solidFill>
                  <a:schemeClr val="tx1"/>
                </a:solidFill>
                <a:effectLst/>
                <a:latin typeface="+mn-lt"/>
                <a:ea typeface="+mn-ea"/>
                <a:cs typeface="+mn-cs"/>
              </a:rPr>
              <a:t>Starting from measurements taking at one VF state, we can</a:t>
            </a:r>
            <a:r>
              <a:rPr lang="en-US" altLang="zh-CN" sz="1000" b="0" i="0" kern="1200" dirty="0" smtClean="0">
                <a:solidFill>
                  <a:schemeClr val="tx1"/>
                </a:solidFill>
                <a:effectLst/>
                <a:latin typeface="+mn-lt"/>
                <a:ea typeface="+mn-ea"/>
                <a:cs typeface="+mn-cs"/>
              </a:rPr>
              <a:t> predict the performance and power </a:t>
            </a:r>
            <a:r>
              <a:rPr lang="en-US" altLang="zh-CN" sz="1000" b="0" i="0" u="sng" kern="1200" dirty="0" smtClean="0">
                <a:solidFill>
                  <a:schemeClr val="tx1"/>
                </a:solidFill>
                <a:effectLst/>
                <a:latin typeface="+mn-lt"/>
                <a:ea typeface="+mn-ea"/>
                <a:cs typeface="+mn-cs"/>
              </a:rPr>
              <a:t>of all other VF states</a:t>
            </a:r>
            <a:r>
              <a:rPr lang="en-US" altLang="zh-CN" sz="1000" b="0" i="0" kern="1200" dirty="0" smtClean="0">
                <a:solidFill>
                  <a:schemeClr val="tx1"/>
                </a:solidFill>
                <a:effectLst/>
                <a:latin typeface="+mn-lt"/>
                <a:ea typeface="+mn-ea"/>
                <a:cs typeface="+mn-cs"/>
              </a:rPr>
              <a:t> on commercial AMD processors. </a:t>
            </a:r>
            <a:endParaRPr lang="en-US" altLang="zh-CN" sz="1000" kern="1200" dirty="0" smtClean="0">
              <a:solidFill>
                <a:schemeClr val="tx1"/>
              </a:solidFill>
              <a:effectLst/>
              <a:latin typeface="+mn-lt"/>
              <a:ea typeface="+mn-ea"/>
              <a:cs typeface="+mn-cs"/>
            </a:endParaRPr>
          </a:p>
          <a:p>
            <a:pPr lvl="0"/>
            <a:endParaRPr lang="en-US" altLang="zh-CN" sz="1000" kern="1200" dirty="0" smtClean="0">
              <a:solidFill>
                <a:schemeClr val="tx1"/>
              </a:solidFill>
              <a:effectLst/>
              <a:latin typeface="+mn-lt"/>
              <a:ea typeface="+mn-ea"/>
              <a:cs typeface="+mn-cs"/>
            </a:endParaRPr>
          </a:p>
          <a:p>
            <a:pPr lvl="0"/>
            <a:r>
              <a:rPr lang="en-US" altLang="zh-CN" sz="1000" kern="1200" dirty="0" smtClean="0">
                <a:solidFill>
                  <a:schemeClr val="tx1"/>
                </a:solidFill>
                <a:effectLst/>
                <a:latin typeface="+mn-lt"/>
                <a:ea typeface="+mn-ea"/>
                <a:cs typeface="+mn-cs"/>
              </a:rPr>
              <a:t>For performance prediction, we implement a Cycles-Per-Instruction predictor, named LL-MAB.</a:t>
            </a:r>
            <a:endParaRPr lang="zh-CN" altLang="zh-CN" sz="1000" kern="1200" dirty="0" smtClean="0">
              <a:solidFill>
                <a:schemeClr val="tx1"/>
              </a:solidFill>
              <a:effectLst/>
              <a:latin typeface="+mn-lt"/>
              <a:ea typeface="+mn-ea"/>
              <a:cs typeface="+mn-cs"/>
            </a:endParaRPr>
          </a:p>
          <a:p>
            <a:pPr lvl="0"/>
            <a:r>
              <a:rPr lang="en-US" altLang="zh-CN" sz="1000" kern="1200" dirty="0" smtClean="0">
                <a:solidFill>
                  <a:schemeClr val="tx1"/>
                </a:solidFill>
                <a:effectLst/>
                <a:latin typeface="+mn-lt"/>
                <a:ea typeface="+mn-ea"/>
                <a:cs typeface="+mn-cs"/>
              </a:rPr>
              <a:t>It takes advantage of the Miss Address Buffer (or known as Miss Status Handling Register) of the L2 cache, to count the memory stall cycles according to the Leading Loads theory. </a:t>
            </a:r>
            <a:r>
              <a:rPr lang="en-US" altLang="zh-CN" sz="1000" b="0" i="0" kern="1200" dirty="0" smtClean="0">
                <a:solidFill>
                  <a:schemeClr val="tx1"/>
                </a:solidFill>
                <a:effectLst/>
                <a:latin typeface="+mn-lt"/>
                <a:ea typeface="+mn-ea"/>
                <a:cs typeface="+mn-cs"/>
              </a:rPr>
              <a:t>The CPI prediction error is 3.2 percent </a:t>
            </a:r>
            <a:r>
              <a:rPr lang="en-US" altLang="zh-CN" sz="1000" b="0" i="0" u="sng" kern="1200" dirty="0" smtClean="0">
                <a:solidFill>
                  <a:schemeClr val="tx1"/>
                </a:solidFill>
                <a:effectLst/>
                <a:latin typeface="+mn-lt"/>
                <a:ea typeface="+mn-ea"/>
                <a:cs typeface="+mn-cs"/>
              </a:rPr>
              <a:t>across a more than 2x change in frequency</a:t>
            </a:r>
            <a:r>
              <a:rPr lang="en-US" altLang="zh-CN" sz="1000" b="0" i="0" kern="1200" dirty="0" smtClean="0">
                <a:solidFill>
                  <a:schemeClr val="tx1"/>
                </a:solidFill>
                <a:effectLst/>
                <a:latin typeface="+mn-lt"/>
                <a:ea typeface="+mn-ea"/>
                <a:cs typeface="+mn-cs"/>
              </a:rPr>
              <a:t>.</a:t>
            </a:r>
            <a:r>
              <a:rPr lang="en-US" altLang="zh-CN" sz="1000" kern="1200" dirty="0" smtClean="0">
                <a:solidFill>
                  <a:schemeClr val="tx1"/>
                </a:solidFill>
                <a:effectLst/>
                <a:latin typeface="+mn-lt"/>
                <a:ea typeface="+mn-ea"/>
                <a:cs typeface="+mn-cs"/>
              </a:rPr>
              <a:t>.  </a:t>
            </a:r>
            <a:endParaRPr lang="zh-CN" altLang="zh-CN" sz="1000" kern="1200" dirty="0">
              <a:solidFill>
                <a:schemeClr val="tx1"/>
              </a:solidFill>
              <a:effectLst/>
              <a:latin typeface="+mn-lt"/>
              <a:ea typeface="+mn-ea"/>
              <a:cs typeface="+mn-cs"/>
            </a:endParaRPr>
          </a:p>
        </p:txBody>
      </p:sp>
      <p:sp>
        <p:nvSpPr>
          <p:cNvPr id="4" name="灯片编号占位符 3"/>
          <p:cNvSpPr>
            <a:spLocks noGrp="1"/>
          </p:cNvSpPr>
          <p:nvPr>
            <p:ph type="sldNum" sz="quarter" idx="10"/>
          </p:nvPr>
        </p:nvSpPr>
        <p:spPr/>
        <p:txBody>
          <a:bodyPr/>
          <a:lstStyle/>
          <a:p>
            <a:pPr>
              <a:defRPr/>
            </a:pPr>
            <a:fld id="{829AFB38-0ABE-46A6-A2CD-91E75B392D15}" type="slidenum">
              <a:rPr lang="en-US" smtClean="0"/>
              <a:pPr>
                <a:defRPr/>
              </a:pPr>
              <a:t>28</a:t>
            </a:fld>
            <a:endParaRPr lang="en-US"/>
          </a:p>
        </p:txBody>
      </p:sp>
    </p:spTree>
    <p:extLst>
      <p:ext uri="{BB962C8B-B14F-4D97-AF65-F5344CB8AC3E}">
        <p14:creationId xmlns:p14="http://schemas.microsoft.com/office/powerpoint/2010/main" xmlns="" val="297087985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For</a:t>
            </a:r>
            <a:r>
              <a:rPr lang="en-US" altLang="zh-CN" baseline="0" dirty="0" smtClean="0"/>
              <a:t> the software, we use the Ubuntu operating system, along with some tools employed in our experiments.  </a:t>
            </a:r>
          </a:p>
          <a:p>
            <a:r>
              <a:rPr lang="en-US" altLang="zh-CN" baseline="0" dirty="0" smtClean="0"/>
              <a:t>To validate our work, we use 3 widely used benchmark suites. They are SPEC CPU 2006, PARSEC, and NAS Parallel Benchmarks.</a:t>
            </a:r>
            <a:endParaRPr lang="zh-CN" altLang="en-US" dirty="0" smtClean="0"/>
          </a:p>
          <a:p>
            <a:endParaRPr lang="en-US" altLang="zh-CN" baseline="0" dirty="0" smtClean="0"/>
          </a:p>
          <a:p>
            <a:endParaRPr lang="en-US" altLang="zh-CN" baseline="0" dirty="0" smtClean="0"/>
          </a:p>
          <a:p>
            <a:endParaRPr lang="en-US" altLang="zh-CN" baseline="0" dirty="0" smtClean="0"/>
          </a:p>
          <a:p>
            <a:r>
              <a:rPr lang="en-US" altLang="zh-CN" baseline="0" dirty="0" smtClean="0"/>
              <a:t>//On this OS, we use “</a:t>
            </a:r>
            <a:r>
              <a:rPr lang="en-US" altLang="zh-CN" baseline="0" dirty="0" err="1" smtClean="0"/>
              <a:t>Tastset</a:t>
            </a:r>
            <a:r>
              <a:rPr lang="en-US" altLang="zh-CN" baseline="0" dirty="0" smtClean="0"/>
              <a:t>” to tie applications to cores. </a:t>
            </a:r>
          </a:p>
          <a:p>
            <a:r>
              <a:rPr lang="en-US" altLang="zh-CN" baseline="0" dirty="0" smtClean="0"/>
              <a:t>//We use “</a:t>
            </a:r>
            <a:r>
              <a:rPr lang="en-US" altLang="zh-CN" baseline="0" dirty="0" err="1" smtClean="0"/>
              <a:t>msr</a:t>
            </a:r>
            <a:r>
              <a:rPr lang="en-US" altLang="zh-CN" baseline="0" dirty="0" smtClean="0"/>
              <a:t>-tools” to set and read the performance counters. </a:t>
            </a:r>
          </a:p>
          <a:p>
            <a:r>
              <a:rPr lang="en-US" altLang="zh-CN" baseline="0" dirty="0" smtClean="0"/>
              <a:t>//We use the </a:t>
            </a:r>
            <a:r>
              <a:rPr lang="en-US" altLang="zh-CN" baseline="0" dirty="0" err="1" smtClean="0"/>
              <a:t>userspace</a:t>
            </a:r>
            <a:r>
              <a:rPr lang="en-US" altLang="zh-CN" baseline="0" dirty="0" smtClean="0"/>
              <a:t> governor of </a:t>
            </a:r>
            <a:r>
              <a:rPr lang="en-US" altLang="zh-CN" baseline="0" dirty="0" err="1" smtClean="0"/>
              <a:t>CPUFreq</a:t>
            </a:r>
            <a:r>
              <a:rPr lang="en-US" altLang="zh-CN" baseline="0" dirty="0" smtClean="0"/>
              <a:t> to change the VF states of the CPU.</a:t>
            </a:r>
          </a:p>
          <a:p>
            <a:r>
              <a:rPr lang="en-US" altLang="zh-CN" baseline="0" dirty="0" smtClean="0"/>
              <a:t>//And we get the temperature of the processor in the hardware-monitor tree.</a:t>
            </a:r>
          </a:p>
          <a:p>
            <a:endParaRPr lang="en-US" altLang="zh-CN" baseline="0" dirty="0" smtClean="0"/>
          </a:p>
        </p:txBody>
      </p:sp>
      <p:sp>
        <p:nvSpPr>
          <p:cNvPr id="4" name="灯片编号占位符 3"/>
          <p:cNvSpPr>
            <a:spLocks noGrp="1"/>
          </p:cNvSpPr>
          <p:nvPr>
            <p:ph type="sldNum" sz="quarter" idx="10"/>
          </p:nvPr>
        </p:nvSpPr>
        <p:spPr/>
        <p:txBody>
          <a:bodyPr/>
          <a:lstStyle/>
          <a:p>
            <a:pPr>
              <a:defRPr/>
            </a:pPr>
            <a:fld id="{829AFB38-0ABE-46A6-A2CD-91E75B392D15}" type="slidenum">
              <a:rPr lang="en-US" smtClean="0"/>
              <a:pPr>
                <a:defRPr/>
              </a:pPr>
              <a:t>29</a:t>
            </a:fld>
            <a:endParaRPr lang="en-US"/>
          </a:p>
        </p:txBody>
      </p:sp>
    </p:spTree>
    <p:extLst>
      <p:ext uri="{BB962C8B-B14F-4D97-AF65-F5344CB8AC3E}">
        <p14:creationId xmlns:p14="http://schemas.microsoft.com/office/powerpoint/2010/main" xmlns="" val="7072345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How, then, do we estimate memory time?</a:t>
            </a:r>
          </a:p>
          <a:p>
            <a:endParaRPr lang="en-US" baseline="0" dirty="0" smtClean="0"/>
          </a:p>
          <a:p>
            <a:r>
              <a:rPr lang="en-US" baseline="0" dirty="0" smtClean="0"/>
              <a:t>Unfortunately, modern CPU microarchitectures make it difficult to do so.</a:t>
            </a:r>
          </a:p>
          <a:p>
            <a:endParaRPr lang="en-US" baseline="0" dirty="0" smtClean="0"/>
          </a:p>
          <a:p>
            <a:r>
              <a:rPr lang="en-US" baseline="0" dirty="0" smtClean="0"/>
              <a:t>If we look at an example of execution trace *click* a CPU will do some work in the core and then eventually access memory. However, out-of-order execution allows cores to perform work while waiting for these cache misses to return *click*. And, in fact, that work can create more parallel memory accesses. *click*</a:t>
            </a:r>
          </a:p>
          <a:p>
            <a:r>
              <a:rPr lang="en-US" baseline="0" dirty="0" smtClean="0"/>
              <a:t>The CPU will eventually stall because of program or resource limitations, but *click* these multiple parallel accesses mean that simple cache miss counts don’t directly correlate to memory time. Three misses could be back-to-back or in parallel, for example.</a:t>
            </a:r>
          </a:p>
          <a:p>
            <a:endParaRPr lang="en-US" baseline="0" dirty="0" smtClean="0"/>
          </a:p>
          <a:p>
            <a:r>
              <a:rPr lang="en-US" baseline="0" dirty="0" smtClean="0"/>
              <a:t>Eventually, when useful data returns from the memory *click* the CPU can continue its work. However *click* that means that computation can overlap with memory accesses – meaning that simply counting the amount of time that a load is outstanding doesn’t match memory time either.</a:t>
            </a:r>
          </a:p>
          <a:p>
            <a:endParaRPr lang="en-US" baseline="0" dirty="0" smtClean="0"/>
          </a:p>
          <a:p>
            <a:r>
              <a:rPr lang="en-US" baseline="0" dirty="0" smtClean="0"/>
              <a:t>*click* And as a final note, memory accesses can have variable latencies, meaning that it’s even more difficult to use memory access counts to estimate memory time.</a:t>
            </a:r>
          </a:p>
        </p:txBody>
      </p:sp>
      <p:sp>
        <p:nvSpPr>
          <p:cNvPr id="4" name="Slide Number Placeholder 3"/>
          <p:cNvSpPr>
            <a:spLocks noGrp="1"/>
          </p:cNvSpPr>
          <p:nvPr>
            <p:ph type="sldNum" sz="quarter" idx="10"/>
          </p:nvPr>
        </p:nvSpPr>
        <p:spPr/>
        <p:txBody>
          <a:bodyPr/>
          <a:lstStyle/>
          <a:p>
            <a:pPr>
              <a:defRPr/>
            </a:pPr>
            <a:fld id="{829AFB38-0ABE-46A6-A2CD-91E75B392D15}" type="slidenum">
              <a:rPr lang="en-US" smtClean="0"/>
              <a:pPr>
                <a:defRPr/>
              </a:pPr>
              <a:t>30</a:t>
            </a:fld>
            <a:endParaRPr lang="en-US"/>
          </a:p>
        </p:txBody>
      </p:sp>
    </p:spTree>
    <p:extLst>
      <p:ext uri="{BB962C8B-B14F-4D97-AF65-F5344CB8AC3E}">
        <p14:creationId xmlns:p14="http://schemas.microsoft.com/office/powerpoint/2010/main" xmlns="" val="37830294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b="0" baseline="0" dirty="0" smtClean="0"/>
              <a:t>Facing these difficulties, in this </a:t>
            </a:r>
            <a:r>
              <a:rPr lang="en-US" altLang="zh-CN" b="0" baseline="0" dirty="0" smtClean="0"/>
              <a:t>talk</a:t>
            </a:r>
            <a:r>
              <a:rPr lang="en-US" b="0" baseline="0" dirty="0" smtClean="0"/>
              <a:t>, we focus on two questions.</a:t>
            </a:r>
          </a:p>
          <a:p>
            <a:pPr marL="0" indent="0">
              <a:buNone/>
            </a:pPr>
            <a:endParaRPr lang="en-US" b="0" baseline="0" dirty="0" smtClean="0"/>
          </a:p>
          <a:p>
            <a:pPr marL="0" indent="0">
              <a:buNone/>
            </a:pPr>
            <a:r>
              <a:rPr lang="en-US" b="0" dirty="0" smtClean="0"/>
              <a:t>The first</a:t>
            </a:r>
            <a:r>
              <a:rPr lang="en-US" b="0" baseline="0" dirty="0" smtClean="0"/>
              <a:t> question is</a:t>
            </a:r>
            <a:r>
              <a:rPr lang="en-US" b="0" dirty="0" smtClean="0"/>
              <a:t>:</a:t>
            </a:r>
            <a:r>
              <a:rPr lang="en-US" b="0" baseline="0" dirty="0" smtClean="0"/>
              <a:t> </a:t>
            </a:r>
            <a:r>
              <a:rPr lang="en-US" b="0" dirty="0" smtClean="0"/>
              <a:t>How does the application’s performance change with </a:t>
            </a:r>
            <a:r>
              <a:rPr lang="en-US" altLang="zh-CN" sz="1000" b="0" dirty="0" smtClean="0">
                <a:solidFill>
                  <a:srgbClr val="FFFFFF"/>
                </a:solidFill>
              </a:rPr>
              <a:t>VF</a:t>
            </a:r>
            <a:r>
              <a:rPr lang="en-US" altLang="zh-CN" sz="1000" b="0" baseline="0" dirty="0" smtClean="0">
                <a:solidFill>
                  <a:srgbClr val="FFFFFF"/>
                </a:solidFill>
              </a:rPr>
              <a:t> s</a:t>
            </a:r>
            <a:r>
              <a:rPr lang="en-US" altLang="zh-CN" sz="1000" b="0" dirty="0" smtClean="0">
                <a:solidFill>
                  <a:srgbClr val="FFFFFF"/>
                </a:solidFill>
              </a:rPr>
              <a:t>tates</a:t>
            </a:r>
            <a:r>
              <a:rPr lang="en-US" b="0" dirty="0" smtClean="0"/>
              <a:t>?</a:t>
            </a:r>
          </a:p>
          <a:p>
            <a:pPr marL="0" indent="0">
              <a:buNone/>
            </a:pPr>
            <a:endParaRPr lang="en-US" b="0" dirty="0" smtClean="0"/>
          </a:p>
          <a:p>
            <a:pPr marL="0" indent="0">
              <a:buNone/>
            </a:pPr>
            <a:r>
              <a:rPr lang="en-US" b="0" dirty="0" smtClean="0"/>
              <a:t>And t</a:t>
            </a:r>
            <a:r>
              <a:rPr lang="en-US" b="0" baseline="0" dirty="0" smtClean="0"/>
              <a:t>he second one is: How does </a:t>
            </a:r>
            <a:r>
              <a:rPr lang="en-US" altLang="zh-CN" b="0" dirty="0" smtClean="0"/>
              <a:t>the application’s power change with </a:t>
            </a:r>
            <a:r>
              <a:rPr lang="en-US" altLang="zh-CN" sz="1000" b="0" dirty="0" smtClean="0">
                <a:solidFill>
                  <a:srgbClr val="FFFFFF"/>
                </a:solidFill>
              </a:rPr>
              <a:t>VF</a:t>
            </a:r>
            <a:r>
              <a:rPr lang="en-US" altLang="zh-CN" sz="1000" b="0" baseline="0" dirty="0" smtClean="0">
                <a:solidFill>
                  <a:srgbClr val="FFFFFF"/>
                </a:solidFill>
              </a:rPr>
              <a:t> s</a:t>
            </a:r>
            <a:r>
              <a:rPr lang="en-US" altLang="zh-CN" sz="1000" b="0" dirty="0" smtClean="0">
                <a:solidFill>
                  <a:srgbClr val="FFFFFF"/>
                </a:solidFill>
              </a:rPr>
              <a:t>tates</a:t>
            </a:r>
            <a:r>
              <a:rPr lang="en-US" altLang="zh-CN" b="0" dirty="0" smtClean="0"/>
              <a:t>?</a:t>
            </a:r>
          </a:p>
          <a:p>
            <a:pPr marL="0" indent="0">
              <a:buNone/>
            </a:pPr>
            <a:endParaRPr lang="en-US" altLang="zh-CN" b="0" dirty="0" smtClean="0"/>
          </a:p>
          <a:p>
            <a:pPr marL="0" indent="0">
              <a:buNone/>
            </a:pPr>
            <a:r>
              <a:rPr lang="en-US" altLang="zh-CN" b="0" dirty="0" smtClean="0"/>
              <a:t>In</a:t>
            </a:r>
            <a:r>
              <a:rPr lang="en-US" altLang="zh-CN" b="0" baseline="0" dirty="0" smtClean="0"/>
              <a:t> other words, i</a:t>
            </a:r>
            <a:r>
              <a:rPr lang="en-US" altLang="zh-CN" b="0" dirty="0" smtClean="0"/>
              <a:t>f we know the application’s performance</a:t>
            </a:r>
            <a:r>
              <a:rPr lang="en-US" altLang="zh-CN" b="0" baseline="0" dirty="0" smtClean="0"/>
              <a:t> and power at the VF state it is running at, what would the performance and power be if the application were running at other VF states? </a:t>
            </a:r>
          </a:p>
          <a:p>
            <a:pPr marL="0" indent="0">
              <a:buNone/>
            </a:pPr>
            <a:endParaRPr lang="en-US" b="0" baseline="0" dirty="0" smtClean="0"/>
          </a:p>
          <a:p>
            <a:pPr marL="0" indent="0">
              <a:buNone/>
            </a:pPr>
            <a:r>
              <a:rPr lang="en-US" b="0" baseline="0" dirty="0" smtClean="0"/>
              <a:t>Now I’m going to describe the methods of estimating the answers to these two questions on commercial AMD processors.</a:t>
            </a:r>
          </a:p>
          <a:p>
            <a:pPr marL="0" indent="0">
              <a:buNone/>
            </a:pPr>
            <a:endParaRPr lang="en-US" b="0" baseline="0" dirty="0" smtClean="0"/>
          </a:p>
        </p:txBody>
      </p:sp>
      <p:sp>
        <p:nvSpPr>
          <p:cNvPr id="4" name="Slide Number Placeholder 3"/>
          <p:cNvSpPr>
            <a:spLocks noGrp="1"/>
          </p:cNvSpPr>
          <p:nvPr>
            <p:ph type="sldNum" sz="quarter" idx="10"/>
          </p:nvPr>
        </p:nvSpPr>
        <p:spPr/>
        <p:txBody>
          <a:bodyPr/>
          <a:lstStyle/>
          <a:p>
            <a:pPr>
              <a:defRPr/>
            </a:pPr>
            <a:fld id="{829AFB38-0ABE-46A6-A2CD-91E75B392D15}" type="slidenum">
              <a:rPr lang="en-US" smtClean="0"/>
              <a:pPr>
                <a:defRPr/>
              </a:pPr>
              <a:t>3</a:t>
            </a:fld>
            <a:endParaRPr lang="en-US"/>
          </a:p>
        </p:txBody>
      </p:sp>
    </p:spTree>
    <p:extLst>
      <p:ext uri="{BB962C8B-B14F-4D97-AF65-F5344CB8AC3E}">
        <p14:creationId xmlns:p14="http://schemas.microsoft.com/office/powerpoint/2010/main" xmlns="" val="131772868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Good</a:t>
            </a:r>
            <a:r>
              <a:rPr lang="en-US" baseline="0" dirty="0" smtClean="0"/>
              <a:t> news, then: you can approximate a leading loads performance counter on existing AMD hardware.</a:t>
            </a:r>
          </a:p>
          <a:p>
            <a:endParaRPr lang="en-US" baseline="0" dirty="0" smtClean="0"/>
          </a:p>
          <a:p>
            <a:r>
              <a:rPr lang="en-US" dirty="0" smtClean="0"/>
              <a:t>On AMD</a:t>
            </a:r>
            <a:r>
              <a:rPr lang="en-US" baseline="0" dirty="0" smtClean="0"/>
              <a:t> processors, CPU cores and their first two levels of cache share a clock domain. Computation and memory accesses that hit in these caches are affected by core frequency.</a:t>
            </a:r>
          </a:p>
          <a:p>
            <a:endParaRPr lang="en-US" baseline="0" dirty="0" smtClean="0"/>
          </a:p>
          <a:p>
            <a:r>
              <a:rPr lang="en-US" dirty="0" smtClean="0"/>
              <a:t>When</a:t>
            </a:r>
            <a:r>
              <a:rPr lang="en-US" baseline="0" dirty="0" smtClean="0"/>
              <a:t> an L2 cache miss is sent to memory, the request is stored in a structure referred to as a miss address buffer, or MAB. (This is commonly called a miss status handling register in the literature).</a:t>
            </a:r>
          </a:p>
          <a:p>
            <a:endParaRPr lang="en-US" baseline="0" dirty="0" smtClean="0"/>
          </a:p>
          <a:p>
            <a:r>
              <a:rPr lang="en-US" baseline="0" dirty="0" smtClean="0"/>
              <a:t>These entries are allocated with a fixed priority. For example, in the latest generation of cores, lower numbered MABs have higher priority (MAB0 has the highest priority). The highest priority entry that does not currently hold a request is then used to hold the newest memory request.</a:t>
            </a:r>
          </a:p>
          <a:p>
            <a:endParaRPr lang="en-US" baseline="0" dirty="0" smtClean="0"/>
          </a:p>
          <a:p>
            <a:r>
              <a:rPr lang="en-US" baseline="0" dirty="0" smtClean="0"/>
              <a:t>For example: The first L2 cache miss *click* is inserted into MAB0 before being sent to the memory system *click*.</a:t>
            </a:r>
          </a:p>
          <a:p>
            <a:r>
              <a:rPr lang="en-US" baseline="0" dirty="0" smtClean="0"/>
              <a:t>If the next L2 miss happens before that data returns, it’s put into MAB1 *click* and so on *click*.</a:t>
            </a:r>
          </a:p>
          <a:p>
            <a:endParaRPr lang="en-US" baseline="0" dirty="0" smtClean="0"/>
          </a:p>
          <a:p>
            <a:r>
              <a:rPr lang="en-US" baseline="0" dirty="0" smtClean="0"/>
              <a:t>When a value is returned from memory, its MAB is cleared and the data is sent back into the core *click*. The next request *click* then goes back into MAB0.</a:t>
            </a:r>
          </a:p>
          <a:p>
            <a:endParaRPr lang="en-US" baseline="0" dirty="0" smtClean="0"/>
          </a:p>
          <a:p>
            <a:r>
              <a:rPr lang="en-US" baseline="0" dirty="0" smtClean="0"/>
              <a:t>This last bit is important, because if you look closely, that’s exactly what we need to count leading loads. So long as MAB0 is full, there is a leading load. Once MAB0 is empty, there is no leading load, and the next load will be a leading load.</a:t>
            </a:r>
          </a:p>
          <a:p>
            <a:endParaRPr lang="en-US" baseline="0" dirty="0" smtClean="0"/>
          </a:p>
          <a:p>
            <a:r>
              <a:rPr lang="en-US" baseline="0" dirty="0" smtClean="0"/>
              <a:t>In addition, AMD processors have the ability to count the number of core clock cycles that any particular MAB is full. Performance event 69 lets us count the amount of memory time using this leading loads model.</a:t>
            </a:r>
          </a:p>
          <a:p>
            <a:endParaRPr lang="en-US" baseline="0" dirty="0" smtClean="0"/>
          </a:p>
          <a:p>
            <a:r>
              <a:rPr lang="en-US" baseline="0" dirty="0" smtClean="0"/>
              <a:t>(There are limitations to this model which are discussed into the paper, which I’m glossing over due to time constraints).</a:t>
            </a:r>
          </a:p>
        </p:txBody>
      </p:sp>
      <p:sp>
        <p:nvSpPr>
          <p:cNvPr id="4" name="Slide Number Placeholder 3"/>
          <p:cNvSpPr>
            <a:spLocks noGrp="1"/>
          </p:cNvSpPr>
          <p:nvPr>
            <p:ph type="sldNum" sz="quarter" idx="10"/>
          </p:nvPr>
        </p:nvSpPr>
        <p:spPr/>
        <p:txBody>
          <a:bodyPr/>
          <a:lstStyle/>
          <a:p>
            <a:pPr>
              <a:defRPr/>
            </a:pPr>
            <a:fld id="{829AFB38-0ABE-46A6-A2CD-91E75B392D15}" type="slidenum">
              <a:rPr lang="en-US" smtClean="0"/>
              <a:pPr>
                <a:defRPr/>
              </a:pPr>
              <a:t>31</a:t>
            </a:fld>
            <a:endParaRPr lang="en-US"/>
          </a:p>
        </p:txBody>
      </p:sp>
    </p:spTree>
    <p:extLst>
      <p:ext uri="{BB962C8B-B14F-4D97-AF65-F5344CB8AC3E}">
        <p14:creationId xmlns:p14="http://schemas.microsoft.com/office/powerpoint/2010/main" xmlns="" val="378302945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To validate the LL-MAB model, we took</a:t>
            </a:r>
            <a:r>
              <a:rPr lang="en-US" altLang="zh-CN" baseline="0" dirty="0" smtClean="0"/>
              <a:t> experiments on the FX processor. </a:t>
            </a:r>
          </a:p>
          <a:p>
            <a:r>
              <a:rPr lang="en-US" altLang="zh-CN" baseline="0" dirty="0" smtClean="0"/>
              <a:t>*click* the benchmarks, as shown in red, are attached on Core 0. </a:t>
            </a:r>
          </a:p>
          <a:p>
            <a:r>
              <a:rPr lang="en-US" altLang="zh-CN" baseline="0" dirty="0" smtClean="0"/>
              <a:t>*click* A manager program, as shown in blue, is attached on the Core 7. </a:t>
            </a:r>
          </a:p>
          <a:p>
            <a:r>
              <a:rPr lang="en-US" altLang="zh-CN" baseline="0" dirty="0" smtClean="0"/>
              <a:t>Using the model described in the last slide, in each step, *click*, we get a measured CPI at frequency f, and a predicted CPI at frequency f’. </a:t>
            </a:r>
          </a:p>
          <a:p>
            <a:r>
              <a:rPr lang="en-US" altLang="zh-CN" baseline="0" dirty="0" smtClean="0"/>
              <a:t>Then, *click*, with the execution of the benchmark, we get a predicted CPI curve at f’. </a:t>
            </a:r>
          </a:p>
          <a:p>
            <a:r>
              <a:rPr lang="en-US" altLang="zh-CN" baseline="0" dirty="0" smtClean="0"/>
              <a:t>After that, we run the same benchmark at frequency f’, and get a measured CPI curve at f’.</a:t>
            </a:r>
          </a:p>
          <a:p>
            <a:endParaRPr lang="en-US" altLang="zh-CN" baseline="0" dirty="0" smtClean="0"/>
          </a:p>
          <a:p>
            <a:pPr marL="115888" marR="0" indent="-115888" algn="l" defTabSz="914400" rtl="0" eaLnBrk="0" fontAlgn="base" latinLnBrk="0" hangingPunct="0">
              <a:lnSpc>
                <a:spcPct val="100000"/>
              </a:lnSpc>
              <a:spcBef>
                <a:spcPct val="30000"/>
              </a:spcBef>
              <a:spcAft>
                <a:spcPct val="0"/>
              </a:spcAft>
              <a:buClrTx/>
              <a:buSzTx/>
              <a:buFont typeface="Wingdings 3" pitchFamily="18" charset="2"/>
              <a:buChar char="}"/>
              <a:tabLst/>
              <a:defRPr/>
            </a:pPr>
            <a:r>
              <a:rPr lang="en-US" altLang="zh-CN" baseline="0" dirty="0" smtClean="0"/>
              <a:t>//We embedded “</a:t>
            </a:r>
            <a:r>
              <a:rPr lang="en-US" altLang="zh-CN" baseline="0" dirty="0" err="1" smtClean="0"/>
              <a:t>msr</a:t>
            </a:r>
            <a:r>
              <a:rPr lang="en-US" altLang="zh-CN" baseline="0" dirty="0" smtClean="0"/>
              <a:t>-tools” in the manager. And it sets and reads the performance counters in every 200-millisecond step. </a:t>
            </a:r>
          </a:p>
          <a:p>
            <a:endParaRPr lang="en-US" altLang="zh-CN" baseline="0" dirty="0" smtClean="0"/>
          </a:p>
          <a:p>
            <a:endParaRPr lang="zh-CN" altLang="en-US" dirty="0"/>
          </a:p>
        </p:txBody>
      </p:sp>
      <p:sp>
        <p:nvSpPr>
          <p:cNvPr id="4" name="灯片编号占位符 3"/>
          <p:cNvSpPr>
            <a:spLocks noGrp="1"/>
          </p:cNvSpPr>
          <p:nvPr>
            <p:ph type="sldNum" sz="quarter" idx="10"/>
          </p:nvPr>
        </p:nvSpPr>
        <p:spPr/>
        <p:txBody>
          <a:bodyPr/>
          <a:lstStyle/>
          <a:p>
            <a:pPr>
              <a:defRPr/>
            </a:pPr>
            <a:fld id="{829AFB38-0ABE-46A6-A2CD-91E75B392D15}" type="slidenum">
              <a:rPr lang="en-US" smtClean="0"/>
              <a:pPr>
                <a:defRPr/>
              </a:pPr>
              <a:t>32</a:t>
            </a:fld>
            <a:endParaRPr lang="en-US"/>
          </a:p>
        </p:txBody>
      </p:sp>
    </p:spTree>
    <p:extLst>
      <p:ext uri="{BB962C8B-B14F-4D97-AF65-F5344CB8AC3E}">
        <p14:creationId xmlns:p14="http://schemas.microsoft.com/office/powerpoint/2010/main" xmlns="" val="405199033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This</a:t>
            </a:r>
            <a:r>
              <a:rPr lang="en-US" altLang="zh-CN" baseline="0" dirty="0" smtClean="0"/>
              <a:t> slide</a:t>
            </a:r>
            <a:r>
              <a:rPr lang="en-US" altLang="zh-CN" dirty="0" smtClean="0"/>
              <a:t> shows</a:t>
            </a:r>
            <a:r>
              <a:rPr lang="en-US" altLang="zh-CN" baseline="0" dirty="0" smtClean="0"/>
              <a:t> the predicted CPI curve and the real measured CPI curve. </a:t>
            </a:r>
          </a:p>
          <a:p>
            <a:r>
              <a:rPr lang="en-US" altLang="zh-CN" baseline="0" dirty="0" smtClean="0"/>
              <a:t>In each figure, the X axis is the instruction line and the Y axis is the CPI. </a:t>
            </a:r>
          </a:p>
          <a:p>
            <a:r>
              <a:rPr lang="en-US" altLang="zh-CN" baseline="0" dirty="0" smtClean="0"/>
              <a:t>The example benchmark is </a:t>
            </a:r>
            <a:r>
              <a:rPr lang="en-US" altLang="zh-CN" baseline="0" dirty="0" err="1" smtClean="0"/>
              <a:t>astar</a:t>
            </a:r>
            <a:r>
              <a:rPr lang="en-US" altLang="zh-CN" baseline="0" dirty="0" smtClean="0"/>
              <a:t> from SPEC. </a:t>
            </a:r>
          </a:p>
          <a:p>
            <a:endParaRPr lang="en-US" altLang="zh-CN" baseline="0" dirty="0" smtClean="0"/>
          </a:p>
          <a:p>
            <a:r>
              <a:rPr lang="en-US" altLang="zh-CN" baseline="0" dirty="0" smtClean="0"/>
              <a:t>The higher figure shows the predicted CPI curve of 3.5GHz from measurements taken at 1.7GHz. </a:t>
            </a:r>
          </a:p>
          <a:p>
            <a:r>
              <a:rPr lang="en-US" altLang="zh-CN" baseline="0" dirty="0" smtClean="0"/>
              <a:t>And the lower figure shows the measured CPI curve of 3.5GHz. </a:t>
            </a:r>
          </a:p>
          <a:p>
            <a:endParaRPr lang="en-US" altLang="zh-CN" baseline="0" dirty="0" smtClean="0"/>
          </a:p>
          <a:p>
            <a:pPr marL="115888" marR="0" indent="-115888" algn="l" defTabSz="914400" rtl="0" eaLnBrk="0" fontAlgn="base" latinLnBrk="0" hangingPunct="0">
              <a:lnSpc>
                <a:spcPct val="100000"/>
              </a:lnSpc>
              <a:spcBef>
                <a:spcPct val="30000"/>
              </a:spcBef>
              <a:spcAft>
                <a:spcPct val="0"/>
              </a:spcAft>
              <a:buClrTx/>
              <a:buSzTx/>
              <a:buFont typeface="Wingdings 3" pitchFamily="18" charset="2"/>
              <a:buChar char="}"/>
              <a:tabLst/>
              <a:defRPr/>
            </a:pPr>
            <a:r>
              <a:rPr lang="en-US" altLang="zh-CN" dirty="0" smtClean="0"/>
              <a:t>*click1*	Then</a:t>
            </a:r>
            <a:r>
              <a:rPr lang="en-US" altLang="zh-CN" baseline="0" dirty="0" smtClean="0"/>
              <a:t> we compare the curves and get the prediction error like this. </a:t>
            </a:r>
          </a:p>
          <a:p>
            <a:r>
              <a:rPr lang="en-US" altLang="zh-CN" baseline="0" dirty="0" smtClean="0"/>
              <a:t>*click2*	First, we divide the curves into 20 segments;</a:t>
            </a:r>
          </a:p>
          <a:p>
            <a:r>
              <a:rPr lang="en-US" altLang="zh-CN" baseline="0" dirty="0" smtClean="0"/>
              <a:t>*click3*	Second, we compare the two cycle numbers in each segment-pair; </a:t>
            </a:r>
          </a:p>
          <a:p>
            <a:r>
              <a:rPr lang="en-US" altLang="zh-CN" baseline="0" dirty="0" smtClean="0"/>
              <a:t>And finally, we calculate the average absolute error of the 20 segment-pair, as the CPI prediction error. </a:t>
            </a:r>
            <a:endParaRPr lang="zh-CN" altLang="en-US" dirty="0"/>
          </a:p>
        </p:txBody>
      </p:sp>
      <p:sp>
        <p:nvSpPr>
          <p:cNvPr id="4" name="灯片编号占位符 3"/>
          <p:cNvSpPr>
            <a:spLocks noGrp="1"/>
          </p:cNvSpPr>
          <p:nvPr>
            <p:ph type="sldNum" sz="quarter" idx="10"/>
          </p:nvPr>
        </p:nvSpPr>
        <p:spPr/>
        <p:txBody>
          <a:bodyPr/>
          <a:lstStyle/>
          <a:p>
            <a:pPr>
              <a:defRPr/>
            </a:pPr>
            <a:fld id="{829AFB38-0ABE-46A6-A2CD-91E75B392D15}" type="slidenum">
              <a:rPr lang="en-US" smtClean="0"/>
              <a:pPr>
                <a:defRPr/>
              </a:pPr>
              <a:t>33</a:t>
            </a:fld>
            <a:endParaRPr lang="en-US"/>
          </a:p>
        </p:txBody>
      </p:sp>
    </p:spTree>
    <p:extLst>
      <p:ext uri="{BB962C8B-B14F-4D97-AF65-F5344CB8AC3E}">
        <p14:creationId xmlns:p14="http://schemas.microsoft.com/office/powerpoint/2010/main" xmlns="" val="316894428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with the </a:t>
            </a:r>
            <a:r>
              <a:rPr lang="en-US" altLang="zh-CN" baseline="0" dirty="0" smtClean="0"/>
              <a:t>idle power trace and temperature traces, we build regression models to describe the relationship between the idle power and the temperature. </a:t>
            </a:r>
          </a:p>
          <a:p>
            <a:endParaRPr lang="en-US" altLang="zh-CN" baseline="0" dirty="0" smtClean="0"/>
          </a:p>
          <a:p>
            <a:r>
              <a:rPr lang="en-US" altLang="zh-CN" baseline="0" dirty="0" smtClean="0"/>
              <a:t>To simplify the problem, we first build 5 regression models for the 5 VF states of the FX processor. </a:t>
            </a:r>
          </a:p>
          <a:p>
            <a:r>
              <a:rPr lang="en-US" altLang="zh-CN" sz="1000" b="0" i="0" u="none" strike="noStrike" kern="1200" baseline="0" dirty="0" smtClean="0">
                <a:solidFill>
                  <a:schemeClr val="tx1"/>
                </a:solidFill>
                <a:latin typeface="+mn-lt"/>
                <a:ea typeface="+mn-ea"/>
                <a:cs typeface="+mn-cs"/>
              </a:rPr>
              <a:t>Theoretically, the relationship between idle power and temperature should be exponential. However, we observed that, when the variation ranges of power and temperature are small, a linear model is also accurate enough to describe the relationship of idle power and temperature. In this equation, Widle1 and Widle0 are constants in a specific VF state. </a:t>
            </a:r>
            <a:endParaRPr lang="en-US" altLang="zh-CN" baseline="0" dirty="0" smtClean="0"/>
          </a:p>
          <a:p>
            <a:endParaRPr lang="en-US" altLang="zh-CN" baseline="0" dirty="0" smtClean="0"/>
          </a:p>
          <a:p>
            <a:r>
              <a:rPr lang="en-US" altLang="zh-CN" baseline="0" dirty="0" smtClean="0"/>
              <a:t>Then, we find the 5 separate linear models could be unified to one model. </a:t>
            </a:r>
          </a:p>
          <a:p>
            <a:r>
              <a:rPr lang="en-US" altLang="zh-CN" baseline="0" dirty="0" smtClean="0"/>
              <a:t>The constants Widle1 and Widle0 could be described by a </a:t>
            </a:r>
            <a:r>
              <a:rPr lang="en-US" altLang="zh-CN" sz="1000" b="0" i="0" u="none" strike="noStrike" kern="1200" baseline="0" dirty="0" smtClean="0">
                <a:solidFill>
                  <a:schemeClr val="tx1"/>
                </a:solidFill>
                <a:latin typeface="+mn-lt"/>
                <a:ea typeface="+mn-ea"/>
                <a:cs typeface="+mn-cs"/>
              </a:rPr>
              <a:t>third-order polynomial of the voltage, as shown. </a:t>
            </a:r>
          </a:p>
          <a:p>
            <a:endParaRPr lang="en-US" altLang="zh-CN" sz="1000" b="0" i="0" u="none" strike="noStrike" kern="1200" baseline="0" dirty="0" smtClean="0">
              <a:solidFill>
                <a:schemeClr val="tx1"/>
              </a:solidFill>
              <a:latin typeface="+mn-lt"/>
              <a:ea typeface="+mn-ea"/>
              <a:cs typeface="+mn-cs"/>
            </a:endParaRPr>
          </a:p>
          <a:p>
            <a:r>
              <a:rPr lang="en-US" altLang="zh-CN" sz="1000" b="0" i="0" u="none" strike="noStrike" kern="1200" baseline="0" dirty="0" smtClean="0">
                <a:solidFill>
                  <a:schemeClr val="tx1"/>
                </a:solidFill>
                <a:latin typeface="+mn-lt"/>
                <a:ea typeface="+mn-ea"/>
                <a:cs typeface="+mn-cs"/>
              </a:rPr>
              <a:t>We verified the accuracy of our chip idle power model, from VF5 to VF1, the error is 2%, 3%, 4%, 3%,and 3%, respectively. </a:t>
            </a:r>
            <a:endParaRPr lang="zh-CN" altLang="en-US" dirty="0"/>
          </a:p>
        </p:txBody>
      </p:sp>
      <p:sp>
        <p:nvSpPr>
          <p:cNvPr id="4" name="灯片编号占位符 3"/>
          <p:cNvSpPr>
            <a:spLocks noGrp="1"/>
          </p:cNvSpPr>
          <p:nvPr>
            <p:ph type="sldNum" sz="quarter" idx="10"/>
          </p:nvPr>
        </p:nvSpPr>
        <p:spPr/>
        <p:txBody>
          <a:bodyPr/>
          <a:lstStyle/>
          <a:p>
            <a:pPr>
              <a:defRPr/>
            </a:pPr>
            <a:fld id="{829AFB38-0ABE-46A6-A2CD-91E75B392D15}" type="slidenum">
              <a:rPr lang="en-US" smtClean="0">
                <a:solidFill>
                  <a:prstClr val="black"/>
                </a:solidFill>
              </a:rPr>
              <a:pPr>
                <a:defRPr/>
              </a:pPr>
              <a:t>35</a:t>
            </a:fld>
            <a:endParaRPr lang="en-US">
              <a:solidFill>
                <a:prstClr val="black"/>
              </a:solidFill>
            </a:endParaRPr>
          </a:p>
        </p:txBody>
      </p:sp>
    </p:spTree>
    <p:extLst>
      <p:ext uri="{BB962C8B-B14F-4D97-AF65-F5344CB8AC3E}">
        <p14:creationId xmlns:p14="http://schemas.microsoft.com/office/powerpoint/2010/main" xmlns="" val="185232703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Now we show</a:t>
            </a:r>
            <a:r>
              <a:rPr lang="en-US" altLang="zh-CN" baseline="0" dirty="0" smtClean="0"/>
              <a:t> how we build and verify the dynamic power model. </a:t>
            </a:r>
          </a:p>
          <a:p>
            <a:r>
              <a:rPr lang="en-US" altLang="zh-CN" baseline="0" dirty="0" smtClean="0"/>
              <a:t>The threads of the applications to be tested are attached on the 1</a:t>
            </a:r>
            <a:r>
              <a:rPr lang="en-US" altLang="zh-CN" baseline="30000" dirty="0" smtClean="0"/>
              <a:t>st</a:t>
            </a:r>
            <a:r>
              <a:rPr lang="en-US" altLang="zh-CN" baseline="0" dirty="0" smtClean="0"/>
              <a:t> core of each compute unit. We use </a:t>
            </a:r>
            <a:r>
              <a:rPr lang="en-US" altLang="zh-CN" baseline="0" dirty="0" err="1" smtClean="0"/>
              <a:t>taskset</a:t>
            </a:r>
            <a:r>
              <a:rPr lang="en-US" altLang="zh-CN" baseline="0" dirty="0" smtClean="0"/>
              <a:t> to do the </a:t>
            </a:r>
            <a:r>
              <a:rPr lang="en-US" altLang="zh-CN" baseline="0" dirty="0" err="1" smtClean="0"/>
              <a:t>attachement</a:t>
            </a:r>
            <a:r>
              <a:rPr lang="en-US" altLang="zh-CN" baseline="0" dirty="0" smtClean="0"/>
              <a:t>. The number of the threads varies from 1 to 4, as marked in red color. </a:t>
            </a:r>
          </a:p>
          <a:p>
            <a:r>
              <a:rPr lang="en-US" altLang="zh-CN" baseline="0" dirty="0" smtClean="0"/>
              <a:t>And again there is a manager program running along with the applications being tested. The manager program would collect the HW events on each core, and get the power and temperature of the chip. We still use 200 millisecond as one step. </a:t>
            </a:r>
          </a:p>
          <a:p>
            <a:endParaRPr lang="en-US" altLang="zh-CN" baseline="0" dirty="0" smtClean="0"/>
          </a:p>
          <a:p>
            <a:r>
              <a:rPr lang="en-US" altLang="zh-CN" baseline="0" dirty="0" smtClean="0"/>
              <a:t>Here we illustrate how the manager program works in one step. </a:t>
            </a:r>
          </a:p>
          <a:p>
            <a:r>
              <a:rPr lang="en-US" altLang="zh-CN" baseline="0" dirty="0" smtClean="0"/>
              <a:t>First, one step is cut into 2 half-step equally. Each half-step has 100 millisecond. We do this because every core has only get 6 performance counters, but we need more events to estimate the core’s dynamic power. So we need to use the performance counters in a time multiplexing way. Now, we could count 6 events in the 1</a:t>
            </a:r>
            <a:r>
              <a:rPr lang="en-US" altLang="zh-CN" baseline="30000" dirty="0" smtClean="0"/>
              <a:t>st</a:t>
            </a:r>
            <a:r>
              <a:rPr lang="en-US" altLang="zh-CN" baseline="0" dirty="0" smtClean="0"/>
              <a:t> half-step and count the other 3 in the 2</a:t>
            </a:r>
            <a:r>
              <a:rPr lang="en-US" altLang="zh-CN" baseline="30000" dirty="0" smtClean="0"/>
              <a:t>nd</a:t>
            </a:r>
            <a:r>
              <a:rPr lang="en-US" altLang="zh-CN" baseline="0" dirty="0" smtClean="0"/>
              <a:t>. By doing this we could count at most 12 events in one step. However, this is a compromise. The price is losing some counting accuracy, especially the program phases in the 1</a:t>
            </a:r>
            <a:r>
              <a:rPr lang="en-US" altLang="zh-CN" baseline="30000" dirty="0" smtClean="0"/>
              <a:t>st</a:t>
            </a:r>
            <a:r>
              <a:rPr lang="en-US" altLang="zh-CN" baseline="0" dirty="0" smtClean="0"/>
              <a:t> half-step and the 2</a:t>
            </a:r>
            <a:r>
              <a:rPr lang="en-US" altLang="zh-CN" baseline="30000" dirty="0" smtClean="0"/>
              <a:t>nd</a:t>
            </a:r>
            <a:r>
              <a:rPr lang="en-US" altLang="zh-CN" baseline="0" dirty="0" smtClean="0"/>
              <a:t> half-step are very different.</a:t>
            </a:r>
          </a:p>
          <a:p>
            <a:endParaRPr lang="en-US" altLang="zh-CN" baseline="0" dirty="0" smtClean="0"/>
          </a:p>
          <a:p>
            <a:r>
              <a:rPr lang="en-US" altLang="zh-CN" baseline="0" dirty="0" smtClean="0"/>
              <a:t>Further, we cut each half-step into 5 smaller power-steps, which has the length of 20 milliseconds. So there are totally 10 power-steps. In each power step, we read a measured chip power value from the </a:t>
            </a:r>
            <a:r>
              <a:rPr lang="en-US" altLang="zh-CN" baseline="0" dirty="0" err="1" smtClean="0"/>
              <a:t>Arduino</a:t>
            </a:r>
            <a:r>
              <a:rPr lang="en-US" altLang="zh-CN" baseline="0" dirty="0" smtClean="0"/>
              <a:t> board. </a:t>
            </a:r>
            <a:r>
              <a:rPr lang="en-US" altLang="zh-CN" baseline="0" dirty="0" err="1" smtClean="0"/>
              <a:t>P_chip</a:t>
            </a:r>
            <a:r>
              <a:rPr lang="en-US" altLang="zh-CN" baseline="0" dirty="0" smtClean="0"/>
              <a:t> of this step is the average of the 10 power values. </a:t>
            </a:r>
          </a:p>
          <a:p>
            <a:endParaRPr lang="en-US" altLang="zh-CN" baseline="0" dirty="0" smtClean="0"/>
          </a:p>
          <a:p>
            <a:r>
              <a:rPr lang="en-US" altLang="zh-CN" baseline="0" dirty="0" smtClean="0"/>
              <a:t>So, with these settings, in every step, we get the data we need in the chip dynamic power model. </a:t>
            </a:r>
          </a:p>
          <a:p>
            <a:endParaRPr lang="en-US" altLang="zh-CN" baseline="0" dirty="0" smtClean="0"/>
          </a:p>
        </p:txBody>
      </p:sp>
      <p:sp>
        <p:nvSpPr>
          <p:cNvPr id="4" name="灯片编号占位符 3"/>
          <p:cNvSpPr>
            <a:spLocks noGrp="1"/>
          </p:cNvSpPr>
          <p:nvPr>
            <p:ph type="sldNum" sz="quarter" idx="10"/>
          </p:nvPr>
        </p:nvSpPr>
        <p:spPr/>
        <p:txBody>
          <a:bodyPr/>
          <a:lstStyle/>
          <a:p>
            <a:pPr>
              <a:defRPr/>
            </a:pPr>
            <a:fld id="{829AFB38-0ABE-46A6-A2CD-91E75B392D15}" type="slidenum">
              <a:rPr lang="en-US" smtClean="0"/>
              <a:pPr>
                <a:defRPr/>
              </a:pPr>
              <a:t>36</a:t>
            </a:fld>
            <a:endParaRPr lang="en-US"/>
          </a:p>
        </p:txBody>
      </p:sp>
    </p:spTree>
    <p:extLst>
      <p:ext uri="{BB962C8B-B14F-4D97-AF65-F5344CB8AC3E}">
        <p14:creationId xmlns:p14="http://schemas.microsoft.com/office/powerpoint/2010/main" xmlns="" val="6364950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This chart show the error of the dynamic power model, under the 4-fold</a:t>
            </a:r>
            <a:r>
              <a:rPr lang="en-US" altLang="zh-CN" baseline="0" dirty="0" smtClean="0"/>
              <a:t> cross validation</a:t>
            </a:r>
            <a:r>
              <a:rPr lang="en-US" altLang="zh-CN" dirty="0" smtClean="0"/>
              <a:t>. </a:t>
            </a:r>
          </a:p>
          <a:p>
            <a:r>
              <a:rPr lang="en-US" altLang="zh-CN" dirty="0" smtClean="0"/>
              <a:t>The columns show</a:t>
            </a:r>
            <a:r>
              <a:rPr lang="en-US" altLang="zh-CN" baseline="0" dirty="0" smtClean="0"/>
              <a:t> the average absolute error of the benchmark combinations. </a:t>
            </a:r>
            <a:r>
              <a:rPr lang="en-US" altLang="zh-CN" sz="1000" b="0" i="0" u="none" strike="noStrike" kern="1200" baseline="0" dirty="0" smtClean="0">
                <a:solidFill>
                  <a:schemeClr val="tx1"/>
                </a:solidFill>
                <a:latin typeface="+mn-lt"/>
                <a:ea typeface="+mn-ea"/>
                <a:cs typeface="+mn-cs"/>
              </a:rPr>
              <a:t>For all benchmark combinations at all VF states, the Average Absolute Error of the dynamic power estimates is 10.6%.</a:t>
            </a:r>
          </a:p>
          <a:p>
            <a:r>
              <a:rPr lang="en-US" altLang="zh-CN" sz="1000" b="0" i="0" u="none" strike="noStrike" kern="1200" baseline="0" dirty="0" smtClean="0">
                <a:solidFill>
                  <a:schemeClr val="tx1"/>
                </a:solidFill>
                <a:latin typeface="+mn-lt"/>
                <a:ea typeface="+mn-ea"/>
                <a:cs typeface="+mn-cs"/>
              </a:rPr>
              <a:t>The crosses show the corresponding average standard deviation, which is 5.8%. </a:t>
            </a:r>
          </a:p>
          <a:p>
            <a:endParaRPr lang="zh-CN" altLang="en-US" dirty="0"/>
          </a:p>
        </p:txBody>
      </p:sp>
      <p:sp>
        <p:nvSpPr>
          <p:cNvPr id="4" name="灯片编号占位符 3"/>
          <p:cNvSpPr>
            <a:spLocks noGrp="1"/>
          </p:cNvSpPr>
          <p:nvPr>
            <p:ph type="sldNum" sz="quarter" idx="10"/>
          </p:nvPr>
        </p:nvSpPr>
        <p:spPr/>
        <p:txBody>
          <a:bodyPr/>
          <a:lstStyle/>
          <a:p>
            <a:pPr>
              <a:defRPr/>
            </a:pPr>
            <a:fld id="{829AFB38-0ABE-46A6-A2CD-91E75B392D15}" type="slidenum">
              <a:rPr lang="en-US" smtClean="0"/>
              <a:pPr>
                <a:defRPr/>
              </a:pPr>
              <a:t>37</a:t>
            </a:fld>
            <a:endParaRPr lang="en-US"/>
          </a:p>
        </p:txBody>
      </p:sp>
    </p:spTree>
    <p:extLst>
      <p:ext uri="{BB962C8B-B14F-4D97-AF65-F5344CB8AC3E}">
        <p14:creationId xmlns:p14="http://schemas.microsoft.com/office/powerpoint/2010/main" xmlns="" val="75858864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We verify the dynamic power prediction method</a:t>
            </a:r>
            <a:r>
              <a:rPr lang="en-US" altLang="zh-CN" baseline="0" dirty="0" smtClean="0"/>
              <a:t> from every VF states to every VF states. </a:t>
            </a:r>
          </a:p>
          <a:p>
            <a:r>
              <a:rPr lang="en-US" altLang="zh-CN" baseline="0" dirty="0" smtClean="0"/>
              <a:t>For example, </a:t>
            </a:r>
            <a:r>
              <a:rPr lang="en-US" altLang="zh-CN" baseline="0" dirty="0" err="1" smtClean="0"/>
              <a:t>Vfi</a:t>
            </a:r>
            <a:r>
              <a:rPr lang="en-US" altLang="zh-CN" baseline="0" dirty="0" smtClean="0"/>
              <a:t> -&gt; </a:t>
            </a:r>
            <a:r>
              <a:rPr lang="en-US" altLang="zh-CN" baseline="0" dirty="0" err="1" smtClean="0"/>
              <a:t>VFj</a:t>
            </a:r>
            <a:r>
              <a:rPr lang="en-US" altLang="zh-CN" baseline="0" dirty="0" smtClean="0"/>
              <a:t> means we run the program and collect event counts at </a:t>
            </a:r>
            <a:r>
              <a:rPr lang="en-US" altLang="zh-CN" baseline="0" dirty="0" err="1" smtClean="0"/>
              <a:t>Vfi</a:t>
            </a:r>
            <a:r>
              <a:rPr lang="en-US" altLang="zh-CN" baseline="0" dirty="0" smtClean="0"/>
              <a:t>, and predict the dynamic power of </a:t>
            </a:r>
            <a:r>
              <a:rPr lang="en-US" altLang="zh-CN" baseline="0" dirty="0" err="1" smtClean="0"/>
              <a:t>VFj</a:t>
            </a:r>
            <a:r>
              <a:rPr lang="en-US" altLang="zh-CN" baseline="0" dirty="0" smtClean="0"/>
              <a:t>. The prediction is taken in every step, and when the program is finished, we get the average value of these predicted dynamic power values. </a:t>
            </a:r>
          </a:p>
          <a:p>
            <a:r>
              <a:rPr lang="en-US" altLang="zh-CN" baseline="0" dirty="0" smtClean="0"/>
              <a:t>After that, we run the same program at </a:t>
            </a:r>
            <a:r>
              <a:rPr lang="en-US" altLang="zh-CN" baseline="0" dirty="0" err="1" smtClean="0"/>
              <a:t>VFj</a:t>
            </a:r>
            <a:r>
              <a:rPr lang="en-US" altLang="zh-CN" baseline="0" dirty="0" smtClean="0"/>
              <a:t>, and measure the average dynamic power by the power meter. </a:t>
            </a:r>
          </a:p>
          <a:p>
            <a:endParaRPr lang="en-US" altLang="zh-CN" baseline="0" dirty="0" smtClean="0"/>
          </a:p>
          <a:p>
            <a:r>
              <a:rPr lang="en-US" altLang="zh-CN" baseline="0" dirty="0" smtClean="0"/>
              <a:t>Then we compare the predicted average dynamic power and the measured dynamic power, and get an prediction error. </a:t>
            </a:r>
          </a:p>
          <a:p>
            <a:endParaRPr lang="en-US" altLang="zh-CN" baseline="0" dirty="0" smtClean="0"/>
          </a:p>
          <a:p>
            <a:r>
              <a:rPr lang="en-US" altLang="zh-CN" baseline="0" dirty="0" smtClean="0"/>
              <a:t>We tested all the 152 benchmark combinations, from every VF states to every VF states. </a:t>
            </a:r>
          </a:p>
          <a:p>
            <a:r>
              <a:rPr lang="en-US" altLang="zh-CN" baseline="0" dirty="0" smtClean="0"/>
              <a:t>As there are 5 VF states, so there are totally 25 bars in the chart. </a:t>
            </a:r>
          </a:p>
          <a:p>
            <a:r>
              <a:rPr lang="en-US" altLang="zh-CN" baseline="0" dirty="0" smtClean="0"/>
              <a:t>In each bar, the column is the average error of all benchmark combinations, the overall average error is 8.3%.</a:t>
            </a:r>
          </a:p>
          <a:p>
            <a:r>
              <a:rPr lang="en-US" altLang="zh-CN" baseline="0" dirty="0" smtClean="0"/>
              <a:t>The cross is the standard deviation, the overall standard deviation is 6.9%. </a:t>
            </a:r>
          </a:p>
          <a:p>
            <a:endParaRPr lang="en-US" altLang="zh-CN" baseline="0" dirty="0" smtClean="0"/>
          </a:p>
        </p:txBody>
      </p:sp>
      <p:sp>
        <p:nvSpPr>
          <p:cNvPr id="4" name="灯片编号占位符 3"/>
          <p:cNvSpPr>
            <a:spLocks noGrp="1"/>
          </p:cNvSpPr>
          <p:nvPr>
            <p:ph type="sldNum" sz="quarter" idx="10"/>
          </p:nvPr>
        </p:nvSpPr>
        <p:spPr/>
        <p:txBody>
          <a:bodyPr/>
          <a:lstStyle/>
          <a:p>
            <a:pPr>
              <a:defRPr/>
            </a:pPr>
            <a:fld id="{829AFB38-0ABE-46A6-A2CD-91E75B392D15}" type="slidenum">
              <a:rPr lang="en-US" smtClean="0"/>
              <a:pPr>
                <a:defRPr/>
              </a:pPr>
              <a:t>38</a:t>
            </a:fld>
            <a:endParaRPr lang="en-US"/>
          </a:p>
        </p:txBody>
      </p:sp>
    </p:spTree>
    <p:extLst>
      <p:ext uri="{BB962C8B-B14F-4D97-AF65-F5344CB8AC3E}">
        <p14:creationId xmlns:p14="http://schemas.microsoft.com/office/powerpoint/2010/main" xmlns="" val="284043787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Now </a:t>
            </a:r>
            <a:r>
              <a:rPr lang="en-US" altLang="zh-CN" baseline="0" dirty="0" smtClean="0"/>
              <a:t>the last thing in the model is how to split the chip power to every core, as we need a per-core power model in the final. </a:t>
            </a:r>
          </a:p>
          <a:p>
            <a:endParaRPr lang="en-US" altLang="zh-CN" baseline="0" dirty="0" smtClean="0"/>
          </a:p>
          <a:p>
            <a:r>
              <a:rPr lang="en-US" altLang="zh-CN" baseline="0" dirty="0" smtClean="0"/>
              <a:t>Currently, the power model is for the processor configuration in which the Power Gating feature is disabled. So it is quite straight forward to split the chip power to each core. For the dynamic power, as we select the HW events which could be counted in the per-core way, so the dynamic power model is naturally a per-core model. The cores executing programs would have high dynamic power. And the cores lying in idle would have nearly zero dynamic power. </a:t>
            </a:r>
            <a:r>
              <a:rPr lang="en-US" altLang="zh-CN" dirty="0" smtClean="0"/>
              <a:t>For the idle power, a</a:t>
            </a:r>
            <a:r>
              <a:rPr lang="en-US" altLang="zh-CN" baseline="0" dirty="0" smtClean="0"/>
              <a:t> simplest way is equally splitting the estimated chip idle power to the busy cores. In fact, in this case, a busy core would carry more idle power it actually consumes, as long as there are core is in idle state. It is OK when the power gating feature is disabled.</a:t>
            </a:r>
          </a:p>
          <a:p>
            <a:endParaRPr lang="en-US" altLang="zh-CN" baseline="0" dirty="0" smtClean="0"/>
          </a:p>
          <a:p>
            <a:r>
              <a:rPr lang="en-US" altLang="zh-CN" dirty="0" smtClean="0"/>
              <a:t>However, things</a:t>
            </a:r>
            <a:r>
              <a:rPr lang="en-US" altLang="zh-CN" baseline="0" dirty="0" smtClean="0"/>
              <a:t> are different when we enable the Power Gating feature. </a:t>
            </a:r>
          </a:p>
          <a:p>
            <a:r>
              <a:rPr lang="en-US" altLang="zh-CN" baseline="0" dirty="0" smtClean="0"/>
              <a:t>Let us first look at how the Power Gating feature works. </a:t>
            </a:r>
            <a:r>
              <a:rPr lang="en-US" altLang="zh-CN" sz="1000" b="0" i="0" u="none" strike="noStrike" kern="1200" baseline="0" dirty="0" smtClean="0">
                <a:solidFill>
                  <a:schemeClr val="tx1"/>
                </a:solidFill>
                <a:latin typeface="+mn-lt"/>
                <a:ea typeface="+mn-ea"/>
                <a:cs typeface="+mn-cs"/>
              </a:rPr>
              <a:t>In the FX processor, </a:t>
            </a:r>
            <a:r>
              <a:rPr lang="en-US" altLang="zh-CN" baseline="0" dirty="0" smtClean="0"/>
              <a:t>Power Gating </a:t>
            </a:r>
            <a:r>
              <a:rPr lang="en-US" altLang="zh-CN" sz="1000" b="0" i="0" u="none" strike="noStrike" kern="1200" baseline="0" dirty="0" smtClean="0">
                <a:solidFill>
                  <a:schemeClr val="tx1"/>
                </a:solidFill>
                <a:latin typeface="+mn-lt"/>
                <a:ea typeface="+mn-ea"/>
                <a:cs typeface="+mn-cs"/>
              </a:rPr>
              <a:t>is implemented at the CU level. That is, a CU would be power gated if both of its cores are idle. The NB would also be power gated if all of the CUs are idle. Thus, if any part of the CPU is power gated, the estimated chip idle power would be larger than the real idle power. So we need to estimate exactly how much idle power is consumed by each CU and the north bridge. Only with these estimate, we could correctly handle the idle power when PG is enabled. </a:t>
            </a:r>
            <a:endParaRPr lang="en-US" altLang="zh-CN" baseline="0" dirty="0" smtClean="0"/>
          </a:p>
        </p:txBody>
      </p:sp>
      <p:sp>
        <p:nvSpPr>
          <p:cNvPr id="4" name="灯片编号占位符 3"/>
          <p:cNvSpPr>
            <a:spLocks noGrp="1"/>
          </p:cNvSpPr>
          <p:nvPr>
            <p:ph type="sldNum" sz="quarter" idx="10"/>
          </p:nvPr>
        </p:nvSpPr>
        <p:spPr/>
        <p:txBody>
          <a:bodyPr/>
          <a:lstStyle/>
          <a:p>
            <a:pPr>
              <a:defRPr/>
            </a:pPr>
            <a:fld id="{829AFB38-0ABE-46A6-A2CD-91E75B392D15}" type="slidenum">
              <a:rPr lang="en-US" smtClean="0"/>
              <a:pPr>
                <a:defRPr/>
              </a:pPr>
              <a:t>39</a:t>
            </a:fld>
            <a:endParaRPr lang="en-US"/>
          </a:p>
        </p:txBody>
      </p:sp>
    </p:spTree>
    <p:extLst>
      <p:ext uri="{BB962C8B-B14F-4D97-AF65-F5344CB8AC3E}">
        <p14:creationId xmlns:p14="http://schemas.microsoft.com/office/powerpoint/2010/main" xmlns="" val="400115025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We design</a:t>
            </a:r>
            <a:r>
              <a:rPr lang="en-US" altLang="zh-CN" baseline="0" dirty="0" smtClean="0"/>
              <a:t> an experiment to peel the CU’s idle power and north bridge’s idle power. </a:t>
            </a:r>
          </a:p>
          <a:p>
            <a:r>
              <a:rPr lang="en-US" altLang="zh-CN" baseline="0" dirty="0" smtClean="0"/>
              <a:t>We implement a north bridge free </a:t>
            </a:r>
            <a:r>
              <a:rPr lang="en-US" altLang="zh-CN" baseline="0" dirty="0" err="1" smtClean="0"/>
              <a:t>microbenchmark</a:t>
            </a:r>
            <a:r>
              <a:rPr lang="en-US" altLang="zh-CN" baseline="0" dirty="0" smtClean="0"/>
              <a:t>, named “A”. It has steady program phase and its dataset is well fitted in the L1 data cache. Thus,</a:t>
            </a:r>
            <a:r>
              <a:rPr lang="en-US" altLang="zh-CN" sz="1000" b="0" i="0" u="none" strike="noStrike" kern="1200" baseline="0" dirty="0" smtClean="0">
                <a:solidFill>
                  <a:schemeClr val="tx1"/>
                </a:solidFill>
                <a:latin typeface="+mn-lt"/>
                <a:ea typeface="+mn-ea"/>
                <a:cs typeface="+mn-cs"/>
              </a:rPr>
              <a:t> when multiple instances of “A” are running on different CUs, each instance’s performance and dynamic power is the same as it was running alone.  </a:t>
            </a:r>
            <a:endParaRPr lang="en-US" altLang="zh-CN" baseline="0" dirty="0" smtClean="0"/>
          </a:p>
          <a:p>
            <a:r>
              <a:rPr lang="en-US" altLang="zh-CN" baseline="0" dirty="0" smtClean="0"/>
              <a:t>We set 5 experiment configurations. The A2C mapping in each configuration is shown in the table.</a:t>
            </a:r>
          </a:p>
          <a:p>
            <a:endParaRPr lang="en-US" altLang="zh-CN" baseline="0" dirty="0" smtClean="0"/>
          </a:p>
          <a:p>
            <a:endParaRPr lang="zh-CN" altLang="en-US" dirty="0"/>
          </a:p>
        </p:txBody>
      </p:sp>
      <p:sp>
        <p:nvSpPr>
          <p:cNvPr id="4" name="灯片编号占位符 3"/>
          <p:cNvSpPr>
            <a:spLocks noGrp="1"/>
          </p:cNvSpPr>
          <p:nvPr>
            <p:ph type="sldNum" sz="quarter" idx="10"/>
          </p:nvPr>
        </p:nvSpPr>
        <p:spPr/>
        <p:txBody>
          <a:bodyPr/>
          <a:lstStyle/>
          <a:p>
            <a:pPr>
              <a:defRPr/>
            </a:pPr>
            <a:fld id="{829AFB38-0ABE-46A6-A2CD-91E75B392D15}" type="slidenum">
              <a:rPr lang="en-US" smtClean="0"/>
              <a:pPr>
                <a:defRPr/>
              </a:pPr>
              <a:t>40</a:t>
            </a:fld>
            <a:endParaRPr lang="en-US"/>
          </a:p>
        </p:txBody>
      </p:sp>
    </p:spTree>
    <p:extLst>
      <p:ext uri="{BB962C8B-B14F-4D97-AF65-F5344CB8AC3E}">
        <p14:creationId xmlns:p14="http://schemas.microsoft.com/office/powerpoint/2010/main" xmlns="" val="10565532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I’d </a:t>
            </a:r>
            <a:r>
              <a:rPr lang="en-US" altLang="zh-CN" baseline="0" dirty="0" smtClean="0"/>
              <a:t>like to introduce our experimental setup first. </a:t>
            </a:r>
          </a:p>
          <a:p>
            <a:r>
              <a:rPr lang="en-US" altLang="zh-CN" baseline="0" dirty="0" smtClean="0"/>
              <a:t>The processor we used is AMD FX-8320. It’s a product in AMD Family 15h. For short, we call it FX processor in our following slides. The die of the processor is shown in the right. </a:t>
            </a:r>
          </a:p>
          <a:p>
            <a:r>
              <a:rPr lang="en-US" altLang="zh-CN" baseline="0" dirty="0" smtClean="0"/>
              <a:t>*click1*	</a:t>
            </a:r>
          </a:p>
          <a:p>
            <a:r>
              <a:rPr lang="en-US" altLang="zh-CN" baseline="0" dirty="0" smtClean="0"/>
              <a:t>It contains 4 compute units and each compute unit has 2 cores. There are 5 VF states for these cores. </a:t>
            </a:r>
          </a:p>
          <a:p>
            <a:r>
              <a:rPr lang="en-US" altLang="zh-CN" baseline="0" dirty="0" smtClean="0"/>
              <a:t>*click2*	</a:t>
            </a:r>
          </a:p>
          <a:p>
            <a:r>
              <a:rPr lang="en-US" altLang="zh-CN" baseline="0" dirty="0" smtClean="0"/>
              <a:t>The north bridge contains the shared on-chip resources, including the L3 cache and the memory controller. </a:t>
            </a:r>
          </a:p>
          <a:p>
            <a:endParaRPr lang="en-US" altLang="zh-CN" baseline="0" dirty="0" smtClean="0"/>
          </a:p>
          <a:p>
            <a:pPr marL="115888" marR="0" indent="-115888" algn="l" defTabSz="914400" rtl="0" eaLnBrk="0" fontAlgn="base" latinLnBrk="0" hangingPunct="0">
              <a:lnSpc>
                <a:spcPct val="100000"/>
              </a:lnSpc>
              <a:spcBef>
                <a:spcPct val="30000"/>
              </a:spcBef>
              <a:spcAft>
                <a:spcPct val="0"/>
              </a:spcAft>
              <a:buClrTx/>
              <a:buSzTx/>
              <a:buFont typeface="Wingdings 3" pitchFamily="18" charset="2"/>
              <a:buChar char="}"/>
              <a:tabLst/>
              <a:defRPr/>
            </a:pPr>
            <a:r>
              <a:rPr lang="en-US" altLang="zh-CN" baseline="0" dirty="0" smtClean="0"/>
              <a:t>*click3*	</a:t>
            </a:r>
          </a:p>
          <a:p>
            <a:pPr marL="115888" marR="0" indent="-115888" algn="l" defTabSz="914400" rtl="0" eaLnBrk="0" fontAlgn="base" latinLnBrk="0" hangingPunct="0">
              <a:lnSpc>
                <a:spcPct val="100000"/>
              </a:lnSpc>
              <a:spcBef>
                <a:spcPct val="30000"/>
              </a:spcBef>
              <a:spcAft>
                <a:spcPct val="0"/>
              </a:spcAft>
              <a:buClrTx/>
              <a:buSzTx/>
              <a:buFont typeface="Wingdings 3" pitchFamily="18" charset="2"/>
              <a:buChar char="}"/>
              <a:tabLst/>
              <a:defRPr/>
            </a:pPr>
            <a:r>
              <a:rPr lang="en-US" altLang="zh-CN" baseline="0" dirty="0" smtClean="0"/>
              <a:t>To measure the power consumed by the processor, a current sensor is tied on the processor’s power line. </a:t>
            </a:r>
          </a:p>
          <a:p>
            <a:pPr marL="115888" marR="0" indent="-115888" algn="l" defTabSz="914400" rtl="0" eaLnBrk="0" fontAlgn="base" latinLnBrk="0" hangingPunct="0">
              <a:lnSpc>
                <a:spcPct val="100000"/>
              </a:lnSpc>
              <a:spcBef>
                <a:spcPct val="30000"/>
              </a:spcBef>
              <a:spcAft>
                <a:spcPct val="0"/>
              </a:spcAft>
              <a:buClrTx/>
              <a:buSzTx/>
              <a:buFont typeface="Wingdings 3" pitchFamily="18" charset="2"/>
              <a:buChar char="}"/>
              <a:tabLst/>
              <a:defRPr/>
            </a:pPr>
            <a:r>
              <a:rPr lang="en-US" altLang="zh-CN" baseline="0" dirty="0" smtClean="0"/>
              <a:t>*click4*	</a:t>
            </a:r>
          </a:p>
          <a:p>
            <a:pPr marL="115888" marR="0" indent="-115888" algn="l" defTabSz="914400" rtl="0" eaLnBrk="0" fontAlgn="base" latinLnBrk="0" hangingPunct="0">
              <a:lnSpc>
                <a:spcPct val="100000"/>
              </a:lnSpc>
              <a:spcBef>
                <a:spcPct val="30000"/>
              </a:spcBef>
              <a:spcAft>
                <a:spcPct val="0"/>
              </a:spcAft>
              <a:buClrTx/>
              <a:buSzTx/>
              <a:buFont typeface="Wingdings 3" pitchFamily="18" charset="2"/>
              <a:buChar char="}"/>
              <a:tabLst/>
              <a:defRPr/>
            </a:pPr>
            <a:r>
              <a:rPr lang="en-US" altLang="zh-CN" baseline="0" dirty="0" smtClean="0"/>
              <a:t>At the same time, a microcontroller samples the current value and sends it to the processor. </a:t>
            </a:r>
          </a:p>
          <a:p>
            <a:r>
              <a:rPr lang="en-US" altLang="zh-CN" baseline="0" dirty="0" smtClean="0"/>
              <a:t>*click5* 	</a:t>
            </a:r>
          </a:p>
          <a:p>
            <a:r>
              <a:rPr lang="en-US" altLang="zh-CN" baseline="0" dirty="0" smtClean="0"/>
              <a:t>To validate our work, we use three benchmark suites. They are SPEC, PARSEC, and NPB.</a:t>
            </a:r>
            <a:endParaRPr lang="zh-CN" altLang="en-US" dirty="0" smtClean="0"/>
          </a:p>
          <a:p>
            <a:pPr marL="0" indent="0">
              <a:buNone/>
            </a:pPr>
            <a:endParaRPr lang="en-US" altLang="zh-CN" baseline="0" dirty="0" smtClean="0"/>
          </a:p>
          <a:p>
            <a:endParaRPr lang="en-US" altLang="zh-CN" baseline="0" dirty="0" smtClean="0"/>
          </a:p>
          <a:p>
            <a:endParaRPr lang="zh-CN" altLang="en-US" dirty="0"/>
          </a:p>
        </p:txBody>
      </p:sp>
      <p:sp>
        <p:nvSpPr>
          <p:cNvPr id="4" name="灯片编号占位符 3"/>
          <p:cNvSpPr>
            <a:spLocks noGrp="1"/>
          </p:cNvSpPr>
          <p:nvPr>
            <p:ph type="sldNum" sz="quarter" idx="10"/>
          </p:nvPr>
        </p:nvSpPr>
        <p:spPr/>
        <p:txBody>
          <a:bodyPr/>
          <a:lstStyle/>
          <a:p>
            <a:pPr>
              <a:defRPr/>
            </a:pPr>
            <a:fld id="{829AFB38-0ABE-46A6-A2CD-91E75B392D15}" type="slidenum">
              <a:rPr lang="en-US" smtClean="0"/>
              <a:pPr>
                <a:defRPr/>
              </a:pPr>
              <a:t>4</a:t>
            </a:fld>
            <a:endParaRPr lang="en-US"/>
          </a:p>
        </p:txBody>
      </p:sp>
    </p:spTree>
    <p:extLst>
      <p:ext uri="{BB962C8B-B14F-4D97-AF65-F5344CB8AC3E}">
        <p14:creationId xmlns:p14="http://schemas.microsoft.com/office/powerpoint/2010/main" xmlns="" val="13963616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115888" marR="0" indent="-115888" algn="l" defTabSz="914400" rtl="0" eaLnBrk="0" fontAlgn="base" latinLnBrk="0" hangingPunct="0">
              <a:lnSpc>
                <a:spcPct val="100000"/>
              </a:lnSpc>
              <a:spcBef>
                <a:spcPct val="30000"/>
              </a:spcBef>
              <a:spcAft>
                <a:spcPct val="0"/>
              </a:spcAft>
              <a:buClrTx/>
              <a:buSzTx/>
              <a:buFont typeface="Wingdings 3" pitchFamily="18" charset="2"/>
              <a:buChar char="}"/>
              <a:tabLst/>
              <a:defRPr/>
            </a:pPr>
            <a:r>
              <a:rPr lang="en-US" altLang="zh-CN" dirty="0" smtClean="0"/>
              <a:t>So, let’s go </a:t>
            </a:r>
            <a:r>
              <a:rPr lang="en-US" altLang="zh-CN" baseline="0" dirty="0" smtClean="0"/>
              <a:t>to our first question</a:t>
            </a:r>
            <a:r>
              <a:rPr lang="en-US" altLang="zh-CN" b="0" baseline="0" dirty="0" smtClean="0"/>
              <a:t>: </a:t>
            </a:r>
            <a:r>
              <a:rPr lang="en-US" altLang="zh-CN" sz="1000" b="0" dirty="0" smtClean="0">
                <a:solidFill>
                  <a:srgbClr val="FFFFFF"/>
                </a:solidFill>
              </a:rPr>
              <a:t>How does the application’s performance change with the VF state?</a:t>
            </a:r>
            <a:r>
              <a:rPr lang="en-US" altLang="zh-CN" sz="1000" b="0" baseline="0" dirty="0" smtClean="0">
                <a:solidFill>
                  <a:srgbClr val="FFFFFF"/>
                </a:solidFill>
              </a:rPr>
              <a:t> </a:t>
            </a:r>
          </a:p>
          <a:p>
            <a:endParaRPr lang="zh-CN" altLang="en-US" dirty="0"/>
          </a:p>
        </p:txBody>
      </p:sp>
      <p:sp>
        <p:nvSpPr>
          <p:cNvPr id="4" name="灯片编号占位符 3"/>
          <p:cNvSpPr>
            <a:spLocks noGrp="1"/>
          </p:cNvSpPr>
          <p:nvPr>
            <p:ph type="sldNum" sz="quarter" idx="10"/>
          </p:nvPr>
        </p:nvSpPr>
        <p:spPr/>
        <p:txBody>
          <a:bodyPr/>
          <a:lstStyle/>
          <a:p>
            <a:pPr>
              <a:defRPr/>
            </a:pPr>
            <a:fld id="{829AFB38-0ABE-46A6-A2CD-91E75B392D15}" type="slidenum">
              <a:rPr lang="en-US" smtClean="0"/>
              <a:pPr>
                <a:defRPr/>
              </a:pPr>
              <a:t>5</a:t>
            </a:fld>
            <a:endParaRPr lang="en-US"/>
          </a:p>
        </p:txBody>
      </p:sp>
    </p:spTree>
    <p:extLst>
      <p:ext uri="{BB962C8B-B14F-4D97-AF65-F5344CB8AC3E}">
        <p14:creationId xmlns:p14="http://schemas.microsoft.com/office/powerpoint/2010/main" xmlns="" val="8031089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xfrm>
            <a:off x="1204913" y="704850"/>
            <a:ext cx="4692650" cy="3519488"/>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6867"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lvl="0"/>
            <a:r>
              <a:rPr lang="en-US" altLang="zh-CN" sz="1000" kern="1200" dirty="0" smtClean="0">
                <a:solidFill>
                  <a:schemeClr val="tx1"/>
                </a:solidFill>
                <a:effectLst/>
                <a:latin typeface="+mn-lt"/>
                <a:ea typeface="+mn-ea"/>
                <a:cs typeface="+mn-cs"/>
              </a:rPr>
              <a:t>When we change the VF state, the factor impacts</a:t>
            </a:r>
            <a:r>
              <a:rPr lang="en-US" altLang="zh-CN" sz="1000" kern="1200" baseline="0" dirty="0" smtClean="0">
                <a:solidFill>
                  <a:schemeClr val="tx1"/>
                </a:solidFill>
                <a:effectLst/>
                <a:latin typeface="+mn-lt"/>
                <a:ea typeface="+mn-ea"/>
                <a:cs typeface="+mn-cs"/>
              </a:rPr>
              <a:t> the performance is frequency. </a:t>
            </a:r>
            <a:endParaRPr lang="en-US" altLang="zh-CN" sz="1000" kern="1200" dirty="0" smtClean="0">
              <a:solidFill>
                <a:schemeClr val="tx1"/>
              </a:solidFill>
              <a:effectLst/>
              <a:latin typeface="+mn-lt"/>
              <a:ea typeface="+mn-ea"/>
              <a:cs typeface="+mn-cs"/>
            </a:endParaRPr>
          </a:p>
          <a:p>
            <a:pPr lvl="0"/>
            <a:r>
              <a:rPr lang="en-US" altLang="zh-CN" sz="1000" kern="1200" dirty="0" smtClean="0">
                <a:solidFill>
                  <a:schemeClr val="tx1"/>
                </a:solidFill>
                <a:effectLst/>
                <a:latin typeface="+mn-lt"/>
                <a:ea typeface="+mn-ea"/>
                <a:cs typeface="+mn-cs"/>
              </a:rPr>
              <a:t>So</a:t>
            </a:r>
            <a:r>
              <a:rPr lang="en-US" altLang="zh-CN" sz="1000" kern="1200" baseline="0" dirty="0" smtClean="0">
                <a:solidFill>
                  <a:schemeClr val="tx1"/>
                </a:solidFill>
                <a:effectLst/>
                <a:latin typeface="+mn-lt"/>
                <a:ea typeface="+mn-ea"/>
                <a:cs typeface="+mn-cs"/>
              </a:rPr>
              <a:t> </a:t>
            </a:r>
            <a:r>
              <a:rPr lang="en-US" altLang="zh-CN" sz="1000" kern="1200" dirty="0" smtClean="0">
                <a:solidFill>
                  <a:schemeClr val="tx1"/>
                </a:solidFill>
                <a:effectLst/>
                <a:latin typeface="+mn-lt"/>
                <a:ea typeface="+mn-ea"/>
                <a:cs typeface="+mn-cs"/>
              </a:rPr>
              <a:t>what happens to an application’s performance when core frequency changes?</a:t>
            </a:r>
            <a:endParaRPr lang="zh-CN" altLang="zh-CN" sz="1000" kern="1200" dirty="0" smtClean="0">
              <a:solidFill>
                <a:schemeClr val="tx1"/>
              </a:solidFill>
              <a:effectLst/>
              <a:latin typeface="+mn-lt"/>
              <a:ea typeface="+mn-ea"/>
              <a:cs typeface="+mn-cs"/>
            </a:endParaRPr>
          </a:p>
          <a:p>
            <a:pPr lvl="0"/>
            <a:r>
              <a:rPr lang="en-US" altLang="zh-CN" sz="1000" kern="1200" dirty="0" smtClean="0">
                <a:solidFill>
                  <a:schemeClr val="tx1"/>
                </a:solidFill>
                <a:effectLst/>
                <a:latin typeface="+mn-lt"/>
                <a:ea typeface="+mn-ea"/>
                <a:cs typeface="+mn-cs"/>
              </a:rPr>
              <a:t>The graph I’m showing here shows frequency on the X axis and Cycles-per-Instruction</a:t>
            </a:r>
            <a:r>
              <a:rPr lang="en-US" altLang="zh-CN" sz="1000" kern="1200" baseline="0" dirty="0" smtClean="0">
                <a:solidFill>
                  <a:schemeClr val="tx1"/>
                </a:solidFill>
                <a:effectLst/>
                <a:latin typeface="+mn-lt"/>
                <a:ea typeface="+mn-ea"/>
                <a:cs typeface="+mn-cs"/>
              </a:rPr>
              <a:t> </a:t>
            </a:r>
            <a:r>
              <a:rPr lang="en-US" altLang="zh-CN" sz="1000" kern="1200" dirty="0" smtClean="0">
                <a:solidFill>
                  <a:schemeClr val="tx1"/>
                </a:solidFill>
                <a:effectLst/>
                <a:latin typeface="+mn-lt"/>
                <a:ea typeface="+mn-ea"/>
                <a:cs typeface="+mn-cs"/>
              </a:rPr>
              <a:t>on the Y axis, both normalized to some point at the bottom left.</a:t>
            </a:r>
            <a:endParaRPr lang="zh-CN" altLang="zh-CN" sz="1000" kern="1200" dirty="0" smtClean="0">
              <a:solidFill>
                <a:schemeClr val="tx1"/>
              </a:solidFill>
              <a:effectLst/>
              <a:latin typeface="+mn-lt"/>
              <a:ea typeface="+mn-ea"/>
              <a:cs typeface="+mn-cs"/>
            </a:endParaRPr>
          </a:p>
          <a:p>
            <a:pPr marL="0" indent="0">
              <a:buNone/>
            </a:pPr>
            <a:r>
              <a:rPr lang="en-US" altLang="zh-CN" sz="1000" kern="1200" dirty="0" smtClean="0">
                <a:solidFill>
                  <a:schemeClr val="tx1"/>
                </a:solidFill>
                <a:effectLst/>
                <a:latin typeface="+mn-lt"/>
                <a:ea typeface="+mn-ea"/>
                <a:cs typeface="+mn-cs"/>
              </a:rPr>
              <a:t> </a:t>
            </a:r>
            <a:endParaRPr lang="zh-CN" altLang="zh-CN" sz="1000" kern="1200" dirty="0" smtClean="0">
              <a:solidFill>
                <a:schemeClr val="tx1"/>
              </a:solidFill>
              <a:effectLst/>
              <a:latin typeface="+mn-lt"/>
              <a:ea typeface="+mn-ea"/>
              <a:cs typeface="+mn-cs"/>
            </a:endParaRPr>
          </a:p>
          <a:p>
            <a:pPr lvl="0"/>
            <a:r>
              <a:rPr lang="en-US" altLang="zh-CN" sz="1000" kern="1200" dirty="0" smtClean="0">
                <a:solidFill>
                  <a:schemeClr val="tx1"/>
                </a:solidFill>
                <a:effectLst/>
                <a:latin typeface="+mn-lt"/>
                <a:ea typeface="+mn-ea"/>
                <a:cs typeface="+mn-cs"/>
              </a:rPr>
              <a:t>How does the application’s CPI scale when we change the core frequency? </a:t>
            </a:r>
            <a:endParaRPr lang="zh-CN" altLang="zh-CN" sz="1000" kern="1200" dirty="0" smtClean="0">
              <a:solidFill>
                <a:schemeClr val="tx1"/>
              </a:solidFill>
              <a:effectLst/>
              <a:latin typeface="+mn-lt"/>
              <a:ea typeface="+mn-ea"/>
              <a:cs typeface="+mn-cs"/>
            </a:endParaRPr>
          </a:p>
          <a:p>
            <a:pPr marL="0" indent="0">
              <a:buNone/>
            </a:pPr>
            <a:endParaRPr lang="zh-CN" altLang="zh-CN" sz="1000" kern="1200" dirty="0" smtClean="0">
              <a:solidFill>
                <a:schemeClr val="tx1"/>
              </a:solidFill>
              <a:effectLst/>
              <a:latin typeface="+mn-lt"/>
              <a:ea typeface="+mn-ea"/>
              <a:cs typeface="+mn-cs"/>
            </a:endParaRPr>
          </a:p>
          <a:p>
            <a:pPr lvl="0"/>
            <a:r>
              <a:rPr lang="en-US" altLang="zh-CN" sz="1000" kern="1200" dirty="0" smtClean="0">
                <a:solidFill>
                  <a:schemeClr val="tx1"/>
                </a:solidFill>
                <a:effectLst/>
                <a:latin typeface="+mn-lt"/>
                <a:ea typeface="+mn-ea"/>
                <a:cs typeface="+mn-cs"/>
              </a:rPr>
              <a:t>*click*	An optimistic answer is that the CPI does not change when frequency increases. </a:t>
            </a:r>
          </a:p>
          <a:p>
            <a:pPr lvl="0"/>
            <a:r>
              <a:rPr lang="en-US" altLang="zh-CN" sz="1000" kern="1200" dirty="0" smtClean="0">
                <a:solidFill>
                  <a:schemeClr val="tx1"/>
                </a:solidFill>
                <a:effectLst/>
                <a:latin typeface="+mn-lt"/>
                <a:ea typeface="+mn-ea"/>
                <a:cs typeface="+mn-cs"/>
              </a:rPr>
              <a:t>Applications such as bzip2, are like this.</a:t>
            </a:r>
            <a:endParaRPr lang="zh-CN" altLang="zh-CN" sz="1000" kern="1200" dirty="0" smtClean="0">
              <a:solidFill>
                <a:schemeClr val="tx1"/>
              </a:solidFill>
              <a:effectLst/>
              <a:latin typeface="+mn-lt"/>
              <a:ea typeface="+mn-ea"/>
              <a:cs typeface="+mn-cs"/>
            </a:endParaRPr>
          </a:p>
          <a:p>
            <a:pPr lvl="0"/>
            <a:endParaRPr lang="en-US" altLang="zh-CN" sz="1000" kern="1200" dirty="0" smtClean="0">
              <a:solidFill>
                <a:schemeClr val="tx1"/>
              </a:solidFill>
              <a:effectLst/>
              <a:latin typeface="+mn-lt"/>
              <a:ea typeface="+mn-ea"/>
              <a:cs typeface="+mn-cs"/>
            </a:endParaRPr>
          </a:p>
          <a:p>
            <a:pPr lvl="0"/>
            <a:r>
              <a:rPr lang="en-US" altLang="zh-CN" sz="1000" kern="1200" dirty="0" smtClean="0">
                <a:solidFill>
                  <a:schemeClr val="tx1"/>
                </a:solidFill>
                <a:effectLst/>
                <a:latin typeface="+mn-lt"/>
                <a:ea typeface="+mn-ea"/>
                <a:cs typeface="+mn-cs"/>
              </a:rPr>
              <a:t>*click*	However, a more realistic case is that the CPI also increases when frequency increases. </a:t>
            </a:r>
          </a:p>
          <a:p>
            <a:pPr lvl="0"/>
            <a:r>
              <a:rPr lang="en-US" altLang="zh-CN" sz="1000" kern="1200" dirty="0" smtClean="0">
                <a:solidFill>
                  <a:schemeClr val="tx1"/>
                </a:solidFill>
                <a:effectLst/>
                <a:latin typeface="+mn-lt"/>
                <a:ea typeface="+mn-ea"/>
                <a:cs typeface="+mn-cs"/>
              </a:rPr>
              <a:t>Applications </a:t>
            </a:r>
            <a:r>
              <a:rPr lang="en-US" altLang="zh-CN" sz="1000" kern="1200" baseline="0" dirty="0" smtClean="0">
                <a:solidFill>
                  <a:schemeClr val="tx1"/>
                </a:solidFill>
                <a:effectLst/>
                <a:latin typeface="+mn-lt"/>
                <a:ea typeface="+mn-ea"/>
                <a:cs typeface="+mn-cs"/>
              </a:rPr>
              <a:t>such as </a:t>
            </a:r>
            <a:r>
              <a:rPr lang="en-US" altLang="zh-CN" sz="1000" kern="1200" dirty="0" err="1" smtClean="0">
                <a:solidFill>
                  <a:schemeClr val="tx1"/>
                </a:solidFill>
                <a:effectLst/>
                <a:latin typeface="+mn-lt"/>
                <a:ea typeface="+mn-ea"/>
                <a:cs typeface="+mn-cs"/>
              </a:rPr>
              <a:t>mcf</a:t>
            </a:r>
            <a:r>
              <a:rPr lang="en-US" altLang="zh-CN" sz="1000" kern="1200" dirty="0" smtClean="0">
                <a:solidFill>
                  <a:schemeClr val="tx1"/>
                </a:solidFill>
                <a:effectLst/>
                <a:latin typeface="+mn-lt"/>
                <a:ea typeface="+mn-ea"/>
                <a:cs typeface="+mn-cs"/>
              </a:rPr>
              <a:t>, are like this.</a:t>
            </a:r>
          </a:p>
          <a:p>
            <a:pPr lvl="0"/>
            <a:endParaRPr lang="zh-CN" altLang="zh-CN" sz="1000" kern="1200" dirty="0" smtClean="0">
              <a:solidFill>
                <a:schemeClr val="tx1"/>
              </a:solidFill>
              <a:effectLst/>
              <a:latin typeface="+mn-lt"/>
              <a:ea typeface="+mn-ea"/>
              <a:cs typeface="+mn-cs"/>
            </a:endParaRPr>
          </a:p>
          <a:p>
            <a:pPr lvl="0"/>
            <a:r>
              <a:rPr lang="en-US" altLang="zh-CN" sz="1000" kern="1200" dirty="0" smtClean="0">
                <a:solidFill>
                  <a:schemeClr val="tx1"/>
                </a:solidFill>
                <a:effectLst/>
                <a:latin typeface="+mn-lt"/>
                <a:ea typeface="+mn-ea"/>
                <a:cs typeface="+mn-cs"/>
              </a:rPr>
              <a:t>*click*	So how should we handle this difference?</a:t>
            </a:r>
          </a:p>
        </p:txBody>
      </p:sp>
      <p:sp>
        <p:nvSpPr>
          <p:cNvPr id="36868" name="Slide Number Placeholder 3"/>
          <p:cNvSpPr>
            <a:spLocks noGrp="1"/>
          </p:cNvSpPr>
          <p:nvPr>
            <p:ph type="sldNum" sz="quarter" idx="5"/>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65610" indent="-294465">
              <a:defRPr>
                <a:solidFill>
                  <a:schemeClr val="tx1"/>
                </a:solidFill>
                <a:latin typeface="Calibri" pitchFamily="34" charset="0"/>
              </a:defRPr>
            </a:lvl2pPr>
            <a:lvl3pPr marL="1177862" indent="-235572">
              <a:defRPr>
                <a:solidFill>
                  <a:schemeClr val="tx1"/>
                </a:solidFill>
                <a:latin typeface="Calibri" pitchFamily="34" charset="0"/>
              </a:defRPr>
            </a:lvl3pPr>
            <a:lvl4pPr marL="1649006" indent="-235572">
              <a:defRPr>
                <a:solidFill>
                  <a:schemeClr val="tx1"/>
                </a:solidFill>
                <a:latin typeface="Calibri" pitchFamily="34" charset="0"/>
              </a:defRPr>
            </a:lvl4pPr>
            <a:lvl5pPr marL="2120151" indent="-235572">
              <a:defRPr>
                <a:solidFill>
                  <a:schemeClr val="tx1"/>
                </a:solidFill>
                <a:latin typeface="Calibri" pitchFamily="34" charset="0"/>
              </a:defRPr>
            </a:lvl5pPr>
            <a:lvl6pPr marL="2591295" indent="-235572" fontAlgn="base">
              <a:spcBef>
                <a:spcPct val="0"/>
              </a:spcBef>
              <a:spcAft>
                <a:spcPct val="0"/>
              </a:spcAft>
              <a:defRPr>
                <a:solidFill>
                  <a:schemeClr val="tx1"/>
                </a:solidFill>
                <a:latin typeface="Calibri" pitchFamily="34" charset="0"/>
              </a:defRPr>
            </a:lvl6pPr>
            <a:lvl7pPr marL="3062440" indent="-235572" fontAlgn="base">
              <a:spcBef>
                <a:spcPct val="0"/>
              </a:spcBef>
              <a:spcAft>
                <a:spcPct val="0"/>
              </a:spcAft>
              <a:defRPr>
                <a:solidFill>
                  <a:schemeClr val="tx1"/>
                </a:solidFill>
                <a:latin typeface="Calibri" pitchFamily="34" charset="0"/>
              </a:defRPr>
            </a:lvl7pPr>
            <a:lvl8pPr marL="3533585" indent="-235572" fontAlgn="base">
              <a:spcBef>
                <a:spcPct val="0"/>
              </a:spcBef>
              <a:spcAft>
                <a:spcPct val="0"/>
              </a:spcAft>
              <a:defRPr>
                <a:solidFill>
                  <a:schemeClr val="tx1"/>
                </a:solidFill>
                <a:latin typeface="Calibri" pitchFamily="34" charset="0"/>
              </a:defRPr>
            </a:lvl8pPr>
            <a:lvl9pPr marL="4004729" indent="-235572"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EBBCC0F3-6367-49FD-8039-1B8176969EDF}" type="slidenum">
              <a:rPr lang="en-US" smtClean="0">
                <a:latin typeface="Arial" charset="0"/>
              </a:rPr>
              <a:pPr fontAlgn="base">
                <a:spcBef>
                  <a:spcPct val="0"/>
                </a:spcBef>
                <a:spcAft>
                  <a:spcPct val="0"/>
                </a:spcAft>
                <a:defRPr/>
              </a:pPr>
              <a:t>6</a:t>
            </a:fld>
            <a:endParaRPr lang="en-US" smtClean="0">
              <a:latin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a:t>
            </a:r>
            <a:r>
              <a:rPr lang="en-US" baseline="0" dirty="0" smtClean="0"/>
              <a:t> I’m illustrating a core clock cycle line of bzip2. It spends the majority of the clock cycles inside the core clock domain, and *click1* this cycle numbers is not affected by the core frequency. Therefore the CPI does not change. </a:t>
            </a:r>
          </a:p>
          <a:p>
            <a:endParaRPr lang="en-US" baseline="0" dirty="0" smtClean="0"/>
          </a:p>
          <a:p>
            <a:r>
              <a:rPr lang="en-US" baseline="0" dirty="0" smtClean="0"/>
              <a:t>However, for </a:t>
            </a:r>
            <a:r>
              <a:rPr lang="en-US" baseline="0" dirty="0" err="1" smtClean="0"/>
              <a:t>mcf</a:t>
            </a:r>
            <a:r>
              <a:rPr lang="en-US" baseline="0" dirty="0" smtClean="0"/>
              <a:t>, the condition is different. </a:t>
            </a:r>
          </a:p>
          <a:p>
            <a:r>
              <a:rPr lang="en-US" baseline="0" dirty="0" smtClean="0"/>
              <a:t>*click2* Some amount of its work takes place inside the core clock domain. </a:t>
            </a:r>
          </a:p>
          <a:p>
            <a:r>
              <a:rPr lang="en-US" baseline="0" dirty="0" smtClean="0"/>
              <a:t>*click* And other cycles, as in orange, take place outside of the core clock domain. In these cycles, the core is stalled, waiting for data from memory. Because it</a:t>
            </a:r>
            <a:r>
              <a:rPr lang="en-US" altLang="zh-CN" baseline="0" dirty="0" smtClean="0"/>
              <a:t> happens outside of the core clock domain, the </a:t>
            </a:r>
            <a:r>
              <a:rPr lang="en-US" altLang="zh-CN" u="sng" baseline="0" dirty="0" smtClean="0"/>
              <a:t>time</a:t>
            </a:r>
            <a:r>
              <a:rPr lang="en-US" altLang="zh-CN" baseline="0" dirty="0" smtClean="0"/>
              <a:t> spent on waiting for data from the memory is not affected by the frequency. But, this same </a:t>
            </a:r>
            <a:r>
              <a:rPr lang="en-US" altLang="zh-CN" u="sng" baseline="0" dirty="0" smtClean="0"/>
              <a:t>time</a:t>
            </a:r>
            <a:r>
              <a:rPr lang="en-US" altLang="zh-CN" baseline="0" dirty="0" smtClean="0"/>
              <a:t> leads to different clock cycle numbers at different core frequencies. </a:t>
            </a:r>
          </a:p>
          <a:p>
            <a:r>
              <a:rPr lang="en-US" altLang="zh-CN" baseline="0" dirty="0" smtClean="0"/>
              <a:t>*click*</a:t>
            </a:r>
          </a:p>
          <a:p>
            <a:r>
              <a:rPr lang="en-US" altLang="zh-CN" baseline="0" dirty="0" smtClean="0"/>
              <a:t>So, when we increase the core frequency from f to f’, *click* the number of the cycles spend on the core does not scale, but *click* the number of the cycles stalled for memory accessing scales. </a:t>
            </a:r>
          </a:p>
          <a:p>
            <a:r>
              <a:rPr lang="en-US" altLang="zh-CN" baseline="0" dirty="0" smtClean="0"/>
              <a:t>This makes the programs such as </a:t>
            </a:r>
            <a:r>
              <a:rPr lang="en-US" altLang="zh-CN" baseline="0" dirty="0" err="1" smtClean="0"/>
              <a:t>mcf</a:t>
            </a:r>
            <a:r>
              <a:rPr lang="en-US" altLang="zh-CN" baseline="0" dirty="0" smtClean="0"/>
              <a:t>, have different execution cycle numbers, and CPI, at different core frequency. </a:t>
            </a:r>
          </a:p>
          <a:p>
            <a:endParaRPr lang="en-US" altLang="zh-CN" baseline="0" dirty="0" smtClean="0"/>
          </a:p>
          <a:p>
            <a:r>
              <a:rPr lang="en-US" altLang="zh-CN" baseline="0" dirty="0" smtClean="0"/>
              <a:t>*click* So if we want to estimate how a program’s CPI changes with the core frequency, the KEY issue we need to estimate is the number of memory stall cycles. </a:t>
            </a:r>
          </a:p>
          <a:p>
            <a:endParaRPr lang="en-US" baseline="0" dirty="0" smtClean="0"/>
          </a:p>
        </p:txBody>
      </p:sp>
      <p:sp>
        <p:nvSpPr>
          <p:cNvPr id="4" name="Slide Number Placeholder 3"/>
          <p:cNvSpPr>
            <a:spLocks noGrp="1"/>
          </p:cNvSpPr>
          <p:nvPr>
            <p:ph type="sldNum" sz="quarter" idx="10"/>
          </p:nvPr>
        </p:nvSpPr>
        <p:spPr/>
        <p:txBody>
          <a:bodyPr/>
          <a:lstStyle/>
          <a:p>
            <a:pPr>
              <a:defRPr/>
            </a:pPr>
            <a:fld id="{829AFB38-0ABE-46A6-A2CD-91E75B392D15}" type="slidenum">
              <a:rPr lang="en-US" smtClean="0"/>
              <a:pPr>
                <a:defRPr/>
              </a:pPr>
              <a:t>7</a:t>
            </a:fld>
            <a:endParaRPr lang="en-US"/>
          </a:p>
        </p:txBody>
      </p:sp>
    </p:spTree>
    <p:extLst>
      <p:ext uri="{BB962C8B-B14F-4D97-AF65-F5344CB8AC3E}">
        <p14:creationId xmlns:p14="http://schemas.microsoft.com/office/powerpoint/2010/main" xmlns="" val="37830294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However, in modern processors it is difficult to estimate the memory stall cycles. </a:t>
            </a:r>
          </a:p>
          <a:p>
            <a:r>
              <a:rPr lang="zh-CN" altLang="en-US" dirty="0" smtClean="0"/>
              <a:t>*</a:t>
            </a:r>
            <a:r>
              <a:rPr lang="en-US" altLang="zh-CN" dirty="0" smtClean="0"/>
              <a:t>click1</a:t>
            </a:r>
            <a:r>
              <a:rPr lang="zh-CN" altLang="en-US" dirty="0" smtClean="0"/>
              <a:t>*</a:t>
            </a:r>
            <a:r>
              <a:rPr lang="en-US" altLang="zh-CN" baseline="0" dirty="0" smtClean="0"/>
              <a:t> </a:t>
            </a:r>
            <a:r>
              <a:rPr lang="en-US" dirty="0" smtClean="0"/>
              <a:t>First, modern microarchitectures allow memory level parallelism. </a:t>
            </a:r>
          </a:p>
          <a:p>
            <a:r>
              <a:rPr lang="en-US" dirty="0" smtClean="0"/>
              <a:t>*click2* Second, o</a:t>
            </a:r>
            <a:r>
              <a:rPr lang="en-US" altLang="zh-CN" dirty="0" smtClean="0"/>
              <a:t>ut-of-order execution</a:t>
            </a:r>
            <a:r>
              <a:rPr lang="en-US" dirty="0" smtClean="0"/>
              <a:t> incurs overlap between computation and memory access. </a:t>
            </a:r>
          </a:p>
          <a:p>
            <a:r>
              <a:rPr lang="en-US" dirty="0" smtClean="0"/>
              <a:t>*click3* And finally, different memory accesses also have different latencies. </a:t>
            </a:r>
          </a:p>
          <a:p>
            <a:r>
              <a:rPr lang="en-US" dirty="0" smtClean="0"/>
              <a:t>These factors make that we could not accurately estimate the memory stall cycles </a:t>
            </a:r>
            <a:r>
              <a:rPr lang="en-US" altLang="zh-CN" dirty="0" smtClean="0"/>
              <a:t>from </a:t>
            </a:r>
            <a:r>
              <a:rPr lang="en-US" baseline="0" dirty="0" smtClean="0"/>
              <a:t>the memory access counts</a:t>
            </a:r>
            <a:r>
              <a:rPr lang="en-US" dirty="0" smtClean="0"/>
              <a:t>. </a:t>
            </a:r>
          </a:p>
          <a:p>
            <a:endParaRPr lang="en-US" dirty="0" smtClean="0"/>
          </a:p>
          <a:p>
            <a:r>
              <a:rPr lang="en-US" dirty="0" smtClean="0"/>
              <a:t>*click4*	A few groups looked into this problem and </a:t>
            </a:r>
            <a:r>
              <a:rPr lang="en-US" altLang="zh-CN" baseline="0" dirty="0" smtClean="0"/>
              <a:t>proposed the “leading loads” estimation model on simulators.</a:t>
            </a:r>
            <a:endParaRPr lang="en-US" dirty="0" smtClean="0"/>
          </a:p>
          <a:p>
            <a:r>
              <a:rPr lang="en-US" dirty="0" smtClean="0"/>
              <a:t>A</a:t>
            </a:r>
            <a:r>
              <a:rPr lang="en-US" baseline="0" dirty="0" smtClean="0"/>
              <a:t> leading load is the first non-</a:t>
            </a:r>
            <a:r>
              <a:rPr lang="en-US" baseline="0" dirty="0" err="1" smtClean="0"/>
              <a:t>prefetch</a:t>
            </a:r>
            <a:r>
              <a:rPr lang="en-US" baseline="0" dirty="0" smtClean="0"/>
              <a:t> load to leave a core while there is no other active leading load from that core. </a:t>
            </a:r>
          </a:p>
          <a:p>
            <a:r>
              <a:rPr lang="en-US" baseline="0" dirty="0" smtClean="0"/>
              <a:t>In other words, *click5* the first memory access shown in this timeline is a leading load. The following two parallel accesses *click6* are not. After the first leading load completes, the next memory access *click7* becomes a leading load, and so on.</a:t>
            </a:r>
          </a:p>
          <a:p>
            <a:endParaRPr lang="en-US" baseline="0" dirty="0" smtClean="0"/>
          </a:p>
          <a:p>
            <a:r>
              <a:rPr lang="en-US" altLang="zh-CN" baseline="0" dirty="0" smtClean="0"/>
              <a:t>*click8* </a:t>
            </a:r>
            <a:r>
              <a:rPr lang="en-US" baseline="0" dirty="0" smtClean="0"/>
              <a:t>The leading load model assumes that the cycles spent waiting for these leading loads is memory stall cycles.</a:t>
            </a:r>
          </a:p>
          <a:p>
            <a:pPr marL="115888" marR="0" indent="-115888" algn="l" defTabSz="914400" rtl="0" eaLnBrk="0" fontAlgn="base" latinLnBrk="0" hangingPunct="0">
              <a:lnSpc>
                <a:spcPct val="100000"/>
              </a:lnSpc>
              <a:spcBef>
                <a:spcPct val="30000"/>
              </a:spcBef>
              <a:spcAft>
                <a:spcPct val="0"/>
              </a:spcAft>
              <a:buClrTx/>
              <a:buSzTx/>
              <a:buFont typeface="Wingdings 3" pitchFamily="18" charset="2"/>
              <a:buChar char="}"/>
              <a:tabLst/>
              <a:defRPr/>
            </a:pPr>
            <a:r>
              <a:rPr lang="en-US" altLang="zh-CN" baseline="0" dirty="0" smtClean="0"/>
              <a:t>*click9* </a:t>
            </a:r>
            <a:r>
              <a:rPr lang="en-US" altLang="zh-CN" sz="1000" b="0" i="0" kern="1200" baseline="0" dirty="0" smtClean="0">
                <a:solidFill>
                  <a:schemeClr val="tx1"/>
                </a:solidFill>
                <a:effectLst/>
                <a:latin typeface="+mn-lt"/>
                <a:ea typeface="+mn-ea"/>
                <a:cs typeface="+mn-cs"/>
              </a:rPr>
              <a:t>T</a:t>
            </a:r>
            <a:r>
              <a:rPr lang="en-US" altLang="zh-CN" sz="1000" b="0" i="0" kern="1200" dirty="0" smtClean="0">
                <a:solidFill>
                  <a:schemeClr val="tx1"/>
                </a:solidFill>
                <a:effectLst/>
                <a:latin typeface="+mn-lt"/>
                <a:ea typeface="+mn-ea"/>
                <a:cs typeface="+mn-cs"/>
              </a:rPr>
              <a:t>he</a:t>
            </a:r>
            <a:r>
              <a:rPr lang="en-US" altLang="zh-CN" sz="1000" b="0" i="0" kern="1200" baseline="0" dirty="0" smtClean="0">
                <a:solidFill>
                  <a:schemeClr val="tx1"/>
                </a:solidFill>
                <a:effectLst/>
                <a:latin typeface="+mn-lt"/>
                <a:ea typeface="+mn-ea"/>
                <a:cs typeface="+mn-cs"/>
              </a:rPr>
              <a:t> good news is</a:t>
            </a:r>
            <a:r>
              <a:rPr lang="en-US" altLang="zh-CN" sz="1000" b="0" i="0" kern="1200" dirty="0" smtClean="0">
                <a:solidFill>
                  <a:schemeClr val="tx1"/>
                </a:solidFill>
                <a:effectLst/>
                <a:latin typeface="+mn-lt"/>
                <a:ea typeface="+mn-ea"/>
                <a:cs typeface="+mn-cs"/>
              </a:rPr>
              <a:t>, on</a:t>
            </a:r>
            <a:r>
              <a:rPr lang="en-US" altLang="zh-CN" sz="1000" b="0" i="0" kern="1200" baseline="0" dirty="0" smtClean="0">
                <a:solidFill>
                  <a:schemeClr val="tx1"/>
                </a:solidFill>
                <a:effectLst/>
                <a:latin typeface="+mn-lt"/>
                <a:ea typeface="+mn-ea"/>
                <a:cs typeface="+mn-cs"/>
              </a:rPr>
              <a:t> </a:t>
            </a:r>
            <a:r>
              <a:rPr lang="en-US" altLang="zh-CN" sz="1000" b="0" i="0" kern="1200" dirty="0" smtClean="0">
                <a:solidFill>
                  <a:schemeClr val="tx1"/>
                </a:solidFill>
                <a:effectLst/>
                <a:latin typeface="+mn-lt"/>
                <a:ea typeface="+mn-ea"/>
                <a:cs typeface="+mn-cs"/>
              </a:rPr>
              <a:t>AMD hardware we can estimate</a:t>
            </a:r>
            <a:r>
              <a:rPr lang="en-US" altLang="zh-CN" sz="1000" b="0" i="0" kern="1200" baseline="0" dirty="0" smtClean="0">
                <a:solidFill>
                  <a:schemeClr val="tx1"/>
                </a:solidFill>
                <a:effectLst/>
                <a:latin typeface="+mn-lt"/>
                <a:ea typeface="+mn-ea"/>
                <a:cs typeface="+mn-cs"/>
              </a:rPr>
              <a:t> Leading Loads Cycles through the existing </a:t>
            </a:r>
            <a:r>
              <a:rPr lang="en-US" altLang="zh-CN" sz="1000" b="0" i="0" kern="1200" dirty="0" smtClean="0">
                <a:solidFill>
                  <a:schemeClr val="tx1"/>
                </a:solidFill>
                <a:effectLst/>
                <a:latin typeface="+mn-lt"/>
                <a:ea typeface="+mn-ea"/>
                <a:cs typeface="+mn-cs"/>
              </a:rPr>
              <a:t>performance counter</a:t>
            </a:r>
            <a:r>
              <a:rPr lang="en-US" altLang="zh-CN" sz="1000" b="0" i="0" kern="1200" baseline="0" dirty="0" smtClean="0">
                <a:solidFill>
                  <a:schemeClr val="tx1"/>
                </a:solidFill>
                <a:effectLst/>
                <a:latin typeface="+mn-lt"/>
                <a:ea typeface="+mn-ea"/>
                <a:cs typeface="+mn-cs"/>
              </a:rPr>
              <a:t> </a:t>
            </a:r>
            <a:r>
              <a:rPr lang="en-US" altLang="zh-CN" sz="1000" b="0" i="0" kern="1200" dirty="0" smtClean="0">
                <a:solidFill>
                  <a:schemeClr val="tx1"/>
                </a:solidFill>
                <a:effectLst/>
                <a:latin typeface="+mn-lt"/>
                <a:ea typeface="+mn-ea"/>
                <a:cs typeface="+mn-cs"/>
              </a:rPr>
              <a:t>on</a:t>
            </a:r>
            <a:r>
              <a:rPr lang="en-US" altLang="zh-CN" sz="1000" b="0" i="0" kern="1200" baseline="0" dirty="0" smtClean="0">
                <a:solidFill>
                  <a:schemeClr val="tx1"/>
                </a:solidFill>
                <a:effectLst/>
                <a:latin typeface="+mn-lt"/>
                <a:ea typeface="+mn-ea"/>
                <a:cs typeface="+mn-cs"/>
              </a:rPr>
              <a:t> the L2 cache’s Miss Address Buffer, or commonly known as Miss Status Handling Register</a:t>
            </a:r>
            <a:r>
              <a:rPr lang="en-US" altLang="zh-CN" sz="1000" b="0" i="0" kern="1200" dirty="0" smtClean="0">
                <a:solidFill>
                  <a:schemeClr val="tx1"/>
                </a:solidFill>
                <a:effectLst/>
                <a:latin typeface="+mn-lt"/>
                <a:ea typeface="+mn-ea"/>
                <a:cs typeface="+mn-cs"/>
              </a:rPr>
              <a:t>. </a:t>
            </a:r>
            <a:r>
              <a:rPr lang="en-US" sz="1000" b="0" i="0" kern="1200" baseline="0" dirty="0" smtClean="0">
                <a:solidFill>
                  <a:schemeClr val="tx1"/>
                </a:solidFill>
                <a:effectLst/>
                <a:latin typeface="+mn-lt"/>
                <a:ea typeface="+mn-ea"/>
                <a:cs typeface="+mn-cs"/>
              </a:rPr>
              <a:t>We’ve demonstrated how to make this performance counter work on  different generations of AMD processors.  </a:t>
            </a:r>
            <a:endParaRPr lang="en-US" baseline="0" dirty="0" smtClean="0"/>
          </a:p>
          <a:p>
            <a:endParaRPr lang="en-US" baseline="0" dirty="0" smtClean="0"/>
          </a:p>
          <a:p>
            <a:pPr marL="0" indent="0">
              <a:buNone/>
            </a:pPr>
            <a:r>
              <a:rPr lang="en-US" baseline="0" dirty="0" smtClean="0"/>
              <a:t>////////////////////////////////////////////////////////////////////////////////////////////////////////////////</a:t>
            </a:r>
          </a:p>
          <a:p>
            <a:r>
              <a:rPr lang="en-US" dirty="0" smtClean="0"/>
              <a:t>Citations:</a:t>
            </a:r>
          </a:p>
          <a:p>
            <a:pPr marL="228600" marR="0" indent="-228600" algn="l" defTabSz="914400" rtl="0" eaLnBrk="0" fontAlgn="base" latinLnBrk="0" hangingPunct="0">
              <a:lnSpc>
                <a:spcPct val="100000"/>
              </a:lnSpc>
              <a:spcBef>
                <a:spcPct val="30000"/>
              </a:spcBef>
              <a:spcAft>
                <a:spcPct val="0"/>
              </a:spcAft>
              <a:buClrTx/>
              <a:buSzTx/>
              <a:buFont typeface="+mj-lt"/>
              <a:buAutoNum type="arabicPeriod"/>
              <a:tabLst/>
              <a:defRPr/>
            </a:pPr>
            <a:r>
              <a:rPr lang="en-US" baseline="0" dirty="0" smtClean="0"/>
              <a:t>“Interval-based Models for Run-time DVFS Orchestration in Superscalar Processors,” Georgios </a:t>
            </a:r>
            <a:r>
              <a:rPr lang="en-US" baseline="0" dirty="0" err="1" smtClean="0"/>
              <a:t>Keramidas</a:t>
            </a:r>
            <a:r>
              <a:rPr lang="en-US" baseline="0" dirty="0" smtClean="0"/>
              <a:t>, </a:t>
            </a:r>
            <a:r>
              <a:rPr lang="en-US" baseline="0" dirty="0" err="1" smtClean="0"/>
              <a:t>Vasileios</a:t>
            </a:r>
            <a:r>
              <a:rPr lang="en-US" baseline="0" dirty="0" smtClean="0"/>
              <a:t> </a:t>
            </a:r>
            <a:r>
              <a:rPr lang="en-US" baseline="0" dirty="0" err="1" smtClean="0"/>
              <a:t>Spiliopoulos</a:t>
            </a:r>
            <a:r>
              <a:rPr lang="en-US" baseline="0" dirty="0" smtClean="0"/>
              <a:t>, </a:t>
            </a:r>
            <a:r>
              <a:rPr lang="en-US" baseline="0" dirty="0" err="1" smtClean="0"/>
              <a:t>Stefanox</a:t>
            </a:r>
            <a:r>
              <a:rPr lang="en-US" baseline="0" dirty="0" smtClean="0"/>
              <a:t> </a:t>
            </a:r>
            <a:r>
              <a:rPr lang="en-US" baseline="0" dirty="0" err="1" smtClean="0"/>
              <a:t>Kaxiras</a:t>
            </a:r>
            <a:r>
              <a:rPr lang="en-US" baseline="0" dirty="0" smtClean="0"/>
              <a:t>, In Proc. of the 7</a:t>
            </a:r>
            <a:r>
              <a:rPr lang="en-US" baseline="30000" dirty="0" smtClean="0"/>
              <a:t>th</a:t>
            </a:r>
            <a:r>
              <a:rPr lang="en-US" baseline="0" dirty="0" smtClean="0"/>
              <a:t> ACM Int’l </a:t>
            </a:r>
            <a:r>
              <a:rPr lang="en-US" baseline="0" dirty="0" err="1" smtClean="0"/>
              <a:t>Conf</a:t>
            </a:r>
            <a:r>
              <a:rPr lang="en-US" baseline="0" dirty="0" smtClean="0"/>
              <a:t> on Computing Frontiers, May 2010.</a:t>
            </a:r>
          </a:p>
          <a:p>
            <a:pPr marL="228600" indent="-228600">
              <a:buFont typeface="+mj-lt"/>
              <a:buAutoNum type="arabicPeriod"/>
            </a:pPr>
            <a:r>
              <a:rPr lang="en-US" dirty="0" smtClean="0"/>
              <a:t>“A Counter Architecture for Online DVFS Profitability Estimation,</a:t>
            </a:r>
            <a:r>
              <a:rPr lang="en-US" baseline="0" dirty="0" smtClean="0"/>
              <a:t>” </a:t>
            </a:r>
            <a:r>
              <a:rPr lang="en-US" baseline="0" dirty="0" err="1" smtClean="0"/>
              <a:t>Stijin</a:t>
            </a:r>
            <a:r>
              <a:rPr lang="en-US" baseline="0" dirty="0" smtClean="0"/>
              <a:t> </a:t>
            </a:r>
            <a:r>
              <a:rPr lang="en-US" baseline="0" dirty="0" err="1" smtClean="0"/>
              <a:t>Eyerman</a:t>
            </a:r>
            <a:r>
              <a:rPr lang="en-US" baseline="0" dirty="0" smtClean="0"/>
              <a:t> and </a:t>
            </a:r>
            <a:r>
              <a:rPr lang="en-US" baseline="0" dirty="0" err="1" smtClean="0"/>
              <a:t>Lieven</a:t>
            </a:r>
            <a:r>
              <a:rPr lang="en-US" baseline="0" dirty="0" smtClean="0"/>
              <a:t> </a:t>
            </a:r>
            <a:r>
              <a:rPr lang="en-US" baseline="0" dirty="0" err="1" smtClean="0"/>
              <a:t>Eeckhout</a:t>
            </a:r>
            <a:r>
              <a:rPr lang="en-US" baseline="0" dirty="0" smtClean="0"/>
              <a:t>, IEEE Trans. On Computers, </a:t>
            </a:r>
            <a:r>
              <a:rPr lang="en-US" baseline="0" dirty="0" err="1" smtClean="0"/>
              <a:t>Vol</a:t>
            </a:r>
            <a:r>
              <a:rPr lang="en-US" baseline="0" dirty="0" smtClean="0"/>
              <a:t> 59, No 11, November 2010.</a:t>
            </a:r>
          </a:p>
          <a:p>
            <a:pPr marL="228600" indent="-228600">
              <a:buFont typeface="+mj-lt"/>
              <a:buAutoNum type="arabicPeriod"/>
            </a:pPr>
            <a:r>
              <a:rPr lang="en-US" baseline="0" dirty="0" smtClean="0"/>
              <a:t>“Practical Performance Prediction under Dynamic Voltage Frequency Scaling,” Barry Rountree, David K. </a:t>
            </a:r>
            <a:r>
              <a:rPr lang="en-US" baseline="0" dirty="0" err="1" smtClean="0"/>
              <a:t>Lowenthal</a:t>
            </a:r>
            <a:r>
              <a:rPr lang="en-US" baseline="0" dirty="0" smtClean="0"/>
              <a:t>, Martin Schulz, </a:t>
            </a:r>
            <a:r>
              <a:rPr lang="en-US" baseline="0" dirty="0" err="1" smtClean="0"/>
              <a:t>Bronis</a:t>
            </a:r>
            <a:r>
              <a:rPr lang="en-US" baseline="0" dirty="0" smtClean="0"/>
              <a:t> R. de </a:t>
            </a:r>
            <a:r>
              <a:rPr lang="en-US" baseline="0" dirty="0" err="1" smtClean="0"/>
              <a:t>Supinski</a:t>
            </a:r>
            <a:r>
              <a:rPr lang="en-US" baseline="0" dirty="0" smtClean="0"/>
              <a:t>, 2011 Int’l Green Computing Conference and Workshops, July 2011.</a:t>
            </a:r>
            <a:endParaRPr lang="en-US" dirty="0"/>
          </a:p>
        </p:txBody>
      </p:sp>
      <p:sp>
        <p:nvSpPr>
          <p:cNvPr id="4" name="Slide Number Placeholder 3"/>
          <p:cNvSpPr>
            <a:spLocks noGrp="1"/>
          </p:cNvSpPr>
          <p:nvPr>
            <p:ph type="sldNum" sz="quarter" idx="10"/>
          </p:nvPr>
        </p:nvSpPr>
        <p:spPr/>
        <p:txBody>
          <a:bodyPr/>
          <a:lstStyle/>
          <a:p>
            <a:pPr>
              <a:defRPr/>
            </a:pPr>
            <a:fld id="{829AFB38-0ABE-46A6-A2CD-91E75B392D15}" type="slidenum">
              <a:rPr lang="en-US" smtClean="0"/>
              <a:pPr>
                <a:defRPr/>
              </a:pPr>
              <a:t>8</a:t>
            </a:fld>
            <a:endParaRPr lang="en-US"/>
          </a:p>
        </p:txBody>
      </p:sp>
    </p:spTree>
    <p:extLst>
      <p:ext uri="{BB962C8B-B14F-4D97-AF65-F5344CB8AC3E}">
        <p14:creationId xmlns:p14="http://schemas.microsoft.com/office/powerpoint/2010/main" xmlns="" val="37830294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Now, with the leading load counter,</a:t>
            </a:r>
            <a:r>
              <a:rPr lang="en-US" altLang="zh-CN" baseline="0" dirty="0" smtClean="0"/>
              <a:t> we further implement a CPI predictor in this paper. </a:t>
            </a:r>
          </a:p>
          <a:p>
            <a:r>
              <a:rPr lang="en-US" altLang="zh-CN" baseline="0" dirty="0" smtClean="0"/>
              <a:t>The table shows the 3 HW events we used. </a:t>
            </a:r>
          </a:p>
          <a:p>
            <a:r>
              <a:rPr lang="en-US" altLang="zh-CN" baseline="0" dirty="0" smtClean="0"/>
              <a:t>Event 1 is “</a:t>
            </a:r>
            <a:r>
              <a:rPr lang="en-US" altLang="zh-CN" baseline="0" dirty="0" err="1" smtClean="0"/>
              <a:t>CPU_clock_not_halted</a:t>
            </a:r>
            <a:r>
              <a:rPr lang="en-US" altLang="zh-CN" baseline="0" dirty="0" smtClean="0"/>
              <a:t>” which counts the total execution cycles. </a:t>
            </a:r>
          </a:p>
          <a:p>
            <a:pPr marL="115888" marR="0" indent="-115888" algn="l" defTabSz="914400" rtl="0" eaLnBrk="0" fontAlgn="base" latinLnBrk="0" hangingPunct="0">
              <a:lnSpc>
                <a:spcPct val="100000"/>
              </a:lnSpc>
              <a:spcBef>
                <a:spcPct val="30000"/>
              </a:spcBef>
              <a:spcAft>
                <a:spcPct val="0"/>
              </a:spcAft>
              <a:buClrTx/>
              <a:buSzTx/>
              <a:buFont typeface="Wingdings 3" pitchFamily="18" charset="2"/>
              <a:buChar char="}"/>
              <a:tabLst/>
              <a:defRPr/>
            </a:pPr>
            <a:r>
              <a:rPr lang="en-US" altLang="zh-CN" baseline="0" dirty="0" smtClean="0"/>
              <a:t>Event 2 counts the “</a:t>
            </a:r>
            <a:r>
              <a:rPr lang="en-US" altLang="zh-CN" baseline="0" dirty="0" err="1" smtClean="0"/>
              <a:t>Retired_Instructions</a:t>
            </a:r>
            <a:r>
              <a:rPr lang="en-US" altLang="zh-CN" baseline="0" dirty="0" smtClean="0"/>
              <a:t>”. </a:t>
            </a:r>
          </a:p>
          <a:p>
            <a:r>
              <a:rPr lang="en-US" altLang="zh-CN" baseline="0" dirty="0" smtClean="0"/>
              <a:t>Event 3 is “MAB0_wait_cycles” which counts the memory stall cycles according to the leading load theory. </a:t>
            </a:r>
          </a:p>
          <a:p>
            <a:endParaRPr lang="en-US" altLang="zh-CN" baseline="0" dirty="0" smtClean="0"/>
          </a:p>
          <a:p>
            <a:r>
              <a:rPr lang="en-US" altLang="zh-CN" baseline="0" dirty="0" smtClean="0"/>
              <a:t>Suppose the core is running at frequency f. </a:t>
            </a:r>
          </a:p>
          <a:p>
            <a:r>
              <a:rPr lang="en-US" altLang="zh-CN" baseline="0" dirty="0" smtClean="0"/>
              <a:t>Using these events we can get </a:t>
            </a:r>
          </a:p>
          <a:p>
            <a:r>
              <a:rPr lang="en-US" altLang="zh-CN" baseline="0" dirty="0" smtClean="0"/>
              <a:t>*click1* the total execution cycle number, </a:t>
            </a:r>
          </a:p>
          <a:p>
            <a:r>
              <a:rPr lang="en-US" altLang="zh-CN" baseline="0" dirty="0" smtClean="0"/>
              <a:t>*click2* the memory stall cycle number, </a:t>
            </a:r>
          </a:p>
          <a:p>
            <a:r>
              <a:rPr lang="en-US" altLang="zh-CN" baseline="0" dirty="0" smtClean="0"/>
              <a:t>*click3* the core working cycle number, </a:t>
            </a:r>
          </a:p>
          <a:p>
            <a:r>
              <a:rPr lang="en-US" altLang="zh-CN" baseline="0" dirty="0" smtClean="0"/>
              <a:t>*click4* the instruction number, </a:t>
            </a:r>
          </a:p>
          <a:p>
            <a:r>
              <a:rPr lang="en-US" altLang="zh-CN" baseline="0" dirty="0" smtClean="0"/>
              <a:t>*click5* and the CPI. </a:t>
            </a:r>
          </a:p>
          <a:p>
            <a:endParaRPr lang="en-US" altLang="zh-CN" baseline="0" dirty="0" smtClean="0"/>
          </a:p>
          <a:p>
            <a:r>
              <a:rPr lang="en-US" altLang="zh-CN" baseline="0" dirty="0" smtClean="0"/>
              <a:t>*click6* And we could also predict these values at another frequency f’. </a:t>
            </a:r>
          </a:p>
          <a:p>
            <a:pPr marL="115888" marR="0" indent="-115888" algn="l" defTabSz="914400" rtl="0" eaLnBrk="0" fontAlgn="base" latinLnBrk="0" hangingPunct="0">
              <a:lnSpc>
                <a:spcPct val="100000"/>
              </a:lnSpc>
              <a:spcBef>
                <a:spcPct val="30000"/>
              </a:spcBef>
              <a:spcAft>
                <a:spcPct val="0"/>
              </a:spcAft>
              <a:buClrTx/>
              <a:buSzTx/>
              <a:buFont typeface="Wingdings 3" pitchFamily="18" charset="2"/>
              <a:buChar char="}"/>
              <a:tabLst/>
              <a:defRPr/>
            </a:pPr>
            <a:r>
              <a:rPr lang="en-US" altLang="zh-CN" baseline="0" dirty="0" smtClean="0"/>
              <a:t>*click7* The core working cycle number does not change. </a:t>
            </a:r>
          </a:p>
          <a:p>
            <a:pPr marL="115888" marR="0" indent="-115888" algn="l" defTabSz="914400" rtl="0" eaLnBrk="0" fontAlgn="base" latinLnBrk="0" hangingPunct="0">
              <a:lnSpc>
                <a:spcPct val="100000"/>
              </a:lnSpc>
              <a:spcBef>
                <a:spcPct val="30000"/>
              </a:spcBef>
              <a:spcAft>
                <a:spcPct val="0"/>
              </a:spcAft>
              <a:buClrTx/>
              <a:buSzTx/>
              <a:buFont typeface="Wingdings 3" pitchFamily="18" charset="2"/>
              <a:buChar char="}"/>
              <a:tabLst/>
              <a:defRPr/>
            </a:pPr>
            <a:r>
              <a:rPr lang="en-US" altLang="zh-CN" baseline="0" dirty="0" smtClean="0"/>
              <a:t>*click8* The memory stall cycle number scales with the 2 frequencies. </a:t>
            </a:r>
          </a:p>
          <a:p>
            <a:pPr marL="115888" marR="0" indent="-115888" algn="l" defTabSz="914400" rtl="0" eaLnBrk="0" fontAlgn="base" latinLnBrk="0" hangingPunct="0">
              <a:lnSpc>
                <a:spcPct val="100000"/>
              </a:lnSpc>
              <a:spcBef>
                <a:spcPct val="30000"/>
              </a:spcBef>
              <a:spcAft>
                <a:spcPct val="0"/>
              </a:spcAft>
              <a:buClrTx/>
              <a:buSzTx/>
              <a:buFont typeface="Wingdings 3" pitchFamily="18" charset="2"/>
              <a:buChar char="}"/>
              <a:tabLst/>
              <a:defRPr/>
            </a:pPr>
            <a:r>
              <a:rPr lang="en-US" altLang="zh-CN" baseline="0" dirty="0" smtClean="0"/>
              <a:t>*click9* The total execution cycle number is their sum. </a:t>
            </a:r>
          </a:p>
          <a:p>
            <a:pPr marL="115888" marR="0" indent="-115888" algn="l" defTabSz="914400" rtl="0" eaLnBrk="0" fontAlgn="base" latinLnBrk="0" hangingPunct="0">
              <a:lnSpc>
                <a:spcPct val="100000"/>
              </a:lnSpc>
              <a:spcBef>
                <a:spcPct val="30000"/>
              </a:spcBef>
              <a:spcAft>
                <a:spcPct val="0"/>
              </a:spcAft>
              <a:buClrTx/>
              <a:buSzTx/>
              <a:buFont typeface="Wingdings 3" pitchFamily="18" charset="2"/>
              <a:buChar char="}"/>
              <a:tabLst/>
              <a:defRPr/>
            </a:pPr>
            <a:r>
              <a:rPr lang="en-US" altLang="zh-CN" baseline="0" dirty="0" smtClean="0"/>
              <a:t>*click10* The instruction number does not change. </a:t>
            </a:r>
          </a:p>
          <a:p>
            <a:pPr marL="115888" marR="0" indent="-115888" algn="l" defTabSz="914400" rtl="0" eaLnBrk="0" fontAlgn="base" latinLnBrk="0" hangingPunct="0">
              <a:lnSpc>
                <a:spcPct val="100000"/>
              </a:lnSpc>
              <a:spcBef>
                <a:spcPct val="30000"/>
              </a:spcBef>
              <a:spcAft>
                <a:spcPct val="0"/>
              </a:spcAft>
              <a:buClrTx/>
              <a:buSzTx/>
              <a:buFont typeface="Wingdings 3" pitchFamily="18" charset="2"/>
              <a:buChar char="}"/>
              <a:tabLst/>
              <a:defRPr/>
            </a:pPr>
            <a:r>
              <a:rPr lang="en-US" altLang="zh-CN" baseline="0" dirty="0" smtClean="0"/>
              <a:t>*click11* And finally the CPI at f’ can be predicted. </a:t>
            </a:r>
          </a:p>
          <a:p>
            <a:pPr marL="115888" marR="0" indent="-115888" algn="l" defTabSz="914400" rtl="0" eaLnBrk="0" fontAlgn="base" latinLnBrk="0" hangingPunct="0">
              <a:lnSpc>
                <a:spcPct val="100000"/>
              </a:lnSpc>
              <a:spcBef>
                <a:spcPct val="30000"/>
              </a:spcBef>
              <a:spcAft>
                <a:spcPct val="0"/>
              </a:spcAft>
              <a:buClrTx/>
              <a:buSzTx/>
              <a:buFont typeface="Wingdings 3" pitchFamily="18" charset="2"/>
              <a:buChar char="}"/>
              <a:tabLst/>
              <a:defRPr/>
            </a:pPr>
            <a:endParaRPr lang="en-US" altLang="zh-CN" baseline="0" dirty="0" smtClean="0"/>
          </a:p>
          <a:p>
            <a:r>
              <a:rPr lang="en-US" altLang="zh-CN" baseline="0" dirty="0" smtClean="0"/>
              <a:t>We name this CPI predictor “LL-MAB”, means it is an MAB based Leading Loads CPI predictor.</a:t>
            </a:r>
          </a:p>
          <a:p>
            <a:pPr marL="115888" marR="0" indent="-115888" algn="l" defTabSz="914400" rtl="0" eaLnBrk="0" fontAlgn="base" latinLnBrk="0" hangingPunct="0">
              <a:lnSpc>
                <a:spcPct val="100000"/>
              </a:lnSpc>
              <a:spcBef>
                <a:spcPct val="30000"/>
              </a:spcBef>
              <a:spcAft>
                <a:spcPct val="0"/>
              </a:spcAft>
              <a:buClrTx/>
              <a:buSzTx/>
              <a:buFont typeface="Wingdings 3" pitchFamily="18" charset="2"/>
              <a:buChar char="}"/>
              <a:tabLst/>
              <a:defRPr/>
            </a:pPr>
            <a:r>
              <a:rPr lang="en-US" altLang="zh-CN" baseline="0" dirty="0" smtClean="0"/>
              <a:t>To make the predictor online, we count the HW events periodically with a 200ms step interval. Through this we can get a curve of the predicted CPI. </a:t>
            </a:r>
          </a:p>
          <a:p>
            <a:endParaRPr lang="en-US" altLang="zh-CN" baseline="0" dirty="0" smtClean="0"/>
          </a:p>
        </p:txBody>
      </p:sp>
      <p:sp>
        <p:nvSpPr>
          <p:cNvPr id="4" name="灯片编号占位符 3"/>
          <p:cNvSpPr>
            <a:spLocks noGrp="1"/>
          </p:cNvSpPr>
          <p:nvPr>
            <p:ph type="sldNum" sz="quarter" idx="10"/>
          </p:nvPr>
        </p:nvSpPr>
        <p:spPr/>
        <p:txBody>
          <a:bodyPr/>
          <a:lstStyle/>
          <a:p>
            <a:pPr>
              <a:defRPr/>
            </a:pPr>
            <a:fld id="{829AFB38-0ABE-46A6-A2CD-91E75B392D15}" type="slidenum">
              <a:rPr lang="en-US" smtClean="0"/>
              <a:pPr>
                <a:defRPr/>
              </a:pPr>
              <a:t>9</a:t>
            </a:fld>
            <a:endParaRPr lang="en-US"/>
          </a:p>
        </p:txBody>
      </p:sp>
    </p:spTree>
    <p:extLst>
      <p:ext uri="{BB962C8B-B14F-4D97-AF65-F5344CB8AC3E}">
        <p14:creationId xmlns:p14="http://schemas.microsoft.com/office/powerpoint/2010/main" xmlns="" val="210826000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Cover 02 Image">
    <p:spTree>
      <p:nvGrpSpPr>
        <p:cNvPr id="1" name=""/>
        <p:cNvGrpSpPr/>
        <p:nvPr/>
      </p:nvGrpSpPr>
      <p:grpSpPr>
        <a:xfrm>
          <a:off x="0" y="0"/>
          <a:ext cx="0" cy="0"/>
          <a:chOff x="0" y="0"/>
          <a:chExt cx="0" cy="0"/>
        </a:xfrm>
      </p:grpSpPr>
      <p:sp>
        <p:nvSpPr>
          <p:cNvPr id="2" name="Title 1"/>
          <p:cNvSpPr>
            <a:spLocks noGrp="1"/>
          </p:cNvSpPr>
          <p:nvPr>
            <p:ph type="ctrTitle"/>
          </p:nvPr>
        </p:nvSpPr>
        <p:spPr>
          <a:xfrm>
            <a:off x="4466538" y="4870941"/>
            <a:ext cx="4115872" cy="822960"/>
          </a:xfrm>
        </p:spPr>
        <p:txBody>
          <a:bodyPr tIns="0" bIns="0" anchor="b"/>
          <a:lstStyle>
            <a:lvl1pPr algn="r">
              <a:defRPr b="1" cap="all" baseline="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5152517" y="5762394"/>
            <a:ext cx="3429893" cy="640080"/>
          </a:xfrm>
        </p:spPr>
        <p:txBody>
          <a:bodyPr tIns="0" bIns="0">
            <a:noAutofit/>
          </a:bodyPr>
          <a:lstStyle>
            <a:lvl1pPr marL="0" indent="0" algn="r">
              <a:spcBef>
                <a:spcPts val="0"/>
              </a:spcBef>
              <a:spcAft>
                <a:spcPts val="0"/>
              </a:spcAft>
              <a:buNone/>
              <a:defRPr sz="1800" cap="all"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1" name="Parallelogram 12"/>
          <p:cNvSpPr/>
          <p:nvPr userDrawn="1"/>
        </p:nvSpPr>
        <p:spPr>
          <a:xfrm>
            <a:off x="-2458" y="3328589"/>
            <a:ext cx="6341259" cy="3529411"/>
          </a:xfrm>
          <a:custGeom>
            <a:avLst/>
            <a:gdLst>
              <a:gd name="connsiteX0" fmla="*/ 0 w 11532358"/>
              <a:gd name="connsiteY0" fmla="*/ 4292220 h 4292220"/>
              <a:gd name="connsiteX1" fmla="*/ 4257281 w 11532358"/>
              <a:gd name="connsiteY1" fmla="*/ 0 h 4292220"/>
              <a:gd name="connsiteX2" fmla="*/ 11532358 w 11532358"/>
              <a:gd name="connsiteY2" fmla="*/ 0 h 4292220"/>
              <a:gd name="connsiteX3" fmla="*/ 7275077 w 11532358"/>
              <a:gd name="connsiteY3" fmla="*/ 4292220 h 4292220"/>
              <a:gd name="connsiteX4" fmla="*/ 0 w 11532358"/>
              <a:gd name="connsiteY4" fmla="*/ 4292220 h 4292220"/>
              <a:gd name="connsiteX0" fmla="*/ 0 w 11532358"/>
              <a:gd name="connsiteY0" fmla="*/ 4292220 h 4292220"/>
              <a:gd name="connsiteX1" fmla="*/ 3271464 w 11532358"/>
              <a:gd name="connsiteY1" fmla="*/ 994331 h 4292220"/>
              <a:gd name="connsiteX2" fmla="*/ 4257281 w 11532358"/>
              <a:gd name="connsiteY2" fmla="*/ 0 h 4292220"/>
              <a:gd name="connsiteX3" fmla="*/ 11532358 w 11532358"/>
              <a:gd name="connsiteY3" fmla="*/ 0 h 4292220"/>
              <a:gd name="connsiteX4" fmla="*/ 7275077 w 11532358"/>
              <a:gd name="connsiteY4" fmla="*/ 4292220 h 4292220"/>
              <a:gd name="connsiteX5" fmla="*/ 0 w 11532358"/>
              <a:gd name="connsiteY5" fmla="*/ 4292220 h 4292220"/>
              <a:gd name="connsiteX0" fmla="*/ 0 w 11532358"/>
              <a:gd name="connsiteY0" fmla="*/ 4292220 h 4292220"/>
              <a:gd name="connsiteX1" fmla="*/ 3271464 w 11532358"/>
              <a:gd name="connsiteY1" fmla="*/ 994331 h 4292220"/>
              <a:gd name="connsiteX2" fmla="*/ 4257281 w 11532358"/>
              <a:gd name="connsiteY2" fmla="*/ 0 h 4292220"/>
              <a:gd name="connsiteX3" fmla="*/ 11532358 w 11532358"/>
              <a:gd name="connsiteY3" fmla="*/ 0 h 4292220"/>
              <a:gd name="connsiteX4" fmla="*/ 7275077 w 11532358"/>
              <a:gd name="connsiteY4" fmla="*/ 4292220 h 4292220"/>
              <a:gd name="connsiteX5" fmla="*/ 3271426 w 11532358"/>
              <a:gd name="connsiteY5" fmla="*/ 4291864 h 4292220"/>
              <a:gd name="connsiteX6" fmla="*/ 0 w 11532358"/>
              <a:gd name="connsiteY6" fmla="*/ 4292220 h 4292220"/>
              <a:gd name="connsiteX0" fmla="*/ 0 w 8260932"/>
              <a:gd name="connsiteY0" fmla="*/ 4291864 h 4292220"/>
              <a:gd name="connsiteX1" fmla="*/ 38 w 8260932"/>
              <a:gd name="connsiteY1" fmla="*/ 994331 h 4292220"/>
              <a:gd name="connsiteX2" fmla="*/ 985855 w 8260932"/>
              <a:gd name="connsiteY2" fmla="*/ 0 h 4292220"/>
              <a:gd name="connsiteX3" fmla="*/ 8260932 w 8260932"/>
              <a:gd name="connsiteY3" fmla="*/ 0 h 4292220"/>
              <a:gd name="connsiteX4" fmla="*/ 4003651 w 8260932"/>
              <a:gd name="connsiteY4" fmla="*/ 4292220 h 4292220"/>
              <a:gd name="connsiteX5" fmla="*/ 0 w 8260932"/>
              <a:gd name="connsiteY5" fmla="*/ 4291864 h 4292220"/>
              <a:gd name="connsiteX0" fmla="*/ 0 w 8260932"/>
              <a:gd name="connsiteY0" fmla="*/ 4291864 h 4292220"/>
              <a:gd name="connsiteX1" fmla="*/ 38 w 8260932"/>
              <a:gd name="connsiteY1" fmla="*/ 994331 h 4292220"/>
              <a:gd name="connsiteX2" fmla="*/ 985855 w 8260932"/>
              <a:gd name="connsiteY2" fmla="*/ 0 h 4292220"/>
              <a:gd name="connsiteX3" fmla="*/ 8260932 w 8260932"/>
              <a:gd name="connsiteY3" fmla="*/ 0 h 4292220"/>
              <a:gd name="connsiteX4" fmla="*/ 4003651 w 8260932"/>
              <a:gd name="connsiteY4" fmla="*/ 4292220 h 4292220"/>
              <a:gd name="connsiteX5" fmla="*/ 548849 w 8260932"/>
              <a:gd name="connsiteY5" fmla="*/ 4289231 h 4292220"/>
              <a:gd name="connsiteX6" fmla="*/ 0 w 8260932"/>
              <a:gd name="connsiteY6" fmla="*/ 4291864 h 4292220"/>
              <a:gd name="connsiteX0" fmla="*/ 0 w 8260932"/>
              <a:gd name="connsiteY0" fmla="*/ 4291864 h 4292220"/>
              <a:gd name="connsiteX1" fmla="*/ 38 w 8260932"/>
              <a:gd name="connsiteY1" fmla="*/ 994331 h 4292220"/>
              <a:gd name="connsiteX2" fmla="*/ 548849 w 8260932"/>
              <a:gd name="connsiteY2" fmla="*/ 438981 h 4292220"/>
              <a:gd name="connsiteX3" fmla="*/ 985855 w 8260932"/>
              <a:gd name="connsiteY3" fmla="*/ 0 h 4292220"/>
              <a:gd name="connsiteX4" fmla="*/ 8260932 w 8260932"/>
              <a:gd name="connsiteY4" fmla="*/ 0 h 4292220"/>
              <a:gd name="connsiteX5" fmla="*/ 4003651 w 8260932"/>
              <a:gd name="connsiteY5" fmla="*/ 4292220 h 4292220"/>
              <a:gd name="connsiteX6" fmla="*/ 548849 w 8260932"/>
              <a:gd name="connsiteY6" fmla="*/ 4289231 h 4292220"/>
              <a:gd name="connsiteX7" fmla="*/ 0 w 8260932"/>
              <a:gd name="connsiteY7" fmla="*/ 4291864 h 4292220"/>
              <a:gd name="connsiteX0" fmla="*/ 0 w 8260932"/>
              <a:gd name="connsiteY0" fmla="*/ 4291864 h 4292220"/>
              <a:gd name="connsiteX1" fmla="*/ 548849 w 8260932"/>
              <a:gd name="connsiteY1" fmla="*/ 438981 h 4292220"/>
              <a:gd name="connsiteX2" fmla="*/ 985855 w 8260932"/>
              <a:gd name="connsiteY2" fmla="*/ 0 h 4292220"/>
              <a:gd name="connsiteX3" fmla="*/ 8260932 w 8260932"/>
              <a:gd name="connsiteY3" fmla="*/ 0 h 4292220"/>
              <a:gd name="connsiteX4" fmla="*/ 4003651 w 8260932"/>
              <a:gd name="connsiteY4" fmla="*/ 4292220 h 4292220"/>
              <a:gd name="connsiteX5" fmla="*/ 548849 w 8260932"/>
              <a:gd name="connsiteY5" fmla="*/ 4289231 h 4292220"/>
              <a:gd name="connsiteX6" fmla="*/ 0 w 8260932"/>
              <a:gd name="connsiteY6" fmla="*/ 4291864 h 4292220"/>
              <a:gd name="connsiteX0" fmla="*/ 0 w 7712083"/>
              <a:gd name="connsiteY0" fmla="*/ 4289231 h 4292220"/>
              <a:gd name="connsiteX1" fmla="*/ 0 w 7712083"/>
              <a:gd name="connsiteY1" fmla="*/ 438981 h 4292220"/>
              <a:gd name="connsiteX2" fmla="*/ 437006 w 7712083"/>
              <a:gd name="connsiteY2" fmla="*/ 0 h 4292220"/>
              <a:gd name="connsiteX3" fmla="*/ 7712083 w 7712083"/>
              <a:gd name="connsiteY3" fmla="*/ 0 h 4292220"/>
              <a:gd name="connsiteX4" fmla="*/ 3454802 w 7712083"/>
              <a:gd name="connsiteY4" fmla="*/ 4292220 h 4292220"/>
              <a:gd name="connsiteX5" fmla="*/ 0 w 7712083"/>
              <a:gd name="connsiteY5" fmla="*/ 4289231 h 429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12083" h="4292220">
                <a:moveTo>
                  <a:pt x="0" y="4289231"/>
                </a:moveTo>
                <a:lnTo>
                  <a:pt x="0" y="438981"/>
                </a:lnTo>
                <a:lnTo>
                  <a:pt x="437006" y="0"/>
                </a:lnTo>
                <a:lnTo>
                  <a:pt x="7712083" y="0"/>
                </a:lnTo>
                <a:lnTo>
                  <a:pt x="3454802" y="4292220"/>
                </a:lnTo>
                <a:lnTo>
                  <a:pt x="0" y="4289231"/>
                </a:lnTo>
                <a:close/>
              </a:path>
            </a:pathLst>
          </a:cu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fontAlgn="auto">
              <a:spcBef>
                <a:spcPts val="0"/>
              </a:spcBef>
              <a:spcAft>
                <a:spcPts val="0"/>
              </a:spcAft>
            </a:pPr>
            <a:endParaRPr lang="en-US" dirty="0">
              <a:solidFill>
                <a:schemeClr val="bg1"/>
              </a:solidFill>
            </a:endParaRPr>
          </a:p>
        </p:txBody>
      </p:sp>
      <p:pic>
        <p:nvPicPr>
          <p:cNvPr id="13" name="Picture 13"/>
          <p:cNvPicPr>
            <a:picLocks noChangeAspect="1"/>
          </p:cNvPicPr>
          <p:nvPr userDrawn="1"/>
        </p:nvPicPr>
        <p:blipFill>
          <a:blip r:embed="rId2" cstate="email">
            <a:extLst>
              <a:ext uri="{28A0092B-C50C-407E-A947-70E740481C1C}">
                <a14:useLocalDpi xmlns:a14="http://schemas.microsoft.com/office/drawing/2010/main" xmlns=""/>
              </a:ext>
            </a:extLst>
          </a:blip>
          <a:stretch>
            <a:fillRect/>
          </a:stretch>
        </p:blipFill>
        <p:spPr bwMode="auto">
          <a:xfrm>
            <a:off x="204952" y="0"/>
            <a:ext cx="8939048" cy="358134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4" name="Parallelogram 12"/>
          <p:cNvSpPr/>
          <p:nvPr userDrawn="1"/>
        </p:nvSpPr>
        <p:spPr>
          <a:xfrm>
            <a:off x="-2458" y="3328589"/>
            <a:ext cx="6341259" cy="3529411"/>
          </a:xfrm>
          <a:custGeom>
            <a:avLst/>
            <a:gdLst>
              <a:gd name="connsiteX0" fmla="*/ 0 w 11532358"/>
              <a:gd name="connsiteY0" fmla="*/ 4292220 h 4292220"/>
              <a:gd name="connsiteX1" fmla="*/ 4257281 w 11532358"/>
              <a:gd name="connsiteY1" fmla="*/ 0 h 4292220"/>
              <a:gd name="connsiteX2" fmla="*/ 11532358 w 11532358"/>
              <a:gd name="connsiteY2" fmla="*/ 0 h 4292220"/>
              <a:gd name="connsiteX3" fmla="*/ 7275077 w 11532358"/>
              <a:gd name="connsiteY3" fmla="*/ 4292220 h 4292220"/>
              <a:gd name="connsiteX4" fmla="*/ 0 w 11532358"/>
              <a:gd name="connsiteY4" fmla="*/ 4292220 h 4292220"/>
              <a:gd name="connsiteX0" fmla="*/ 0 w 11532358"/>
              <a:gd name="connsiteY0" fmla="*/ 4292220 h 4292220"/>
              <a:gd name="connsiteX1" fmla="*/ 3271464 w 11532358"/>
              <a:gd name="connsiteY1" fmla="*/ 994331 h 4292220"/>
              <a:gd name="connsiteX2" fmla="*/ 4257281 w 11532358"/>
              <a:gd name="connsiteY2" fmla="*/ 0 h 4292220"/>
              <a:gd name="connsiteX3" fmla="*/ 11532358 w 11532358"/>
              <a:gd name="connsiteY3" fmla="*/ 0 h 4292220"/>
              <a:gd name="connsiteX4" fmla="*/ 7275077 w 11532358"/>
              <a:gd name="connsiteY4" fmla="*/ 4292220 h 4292220"/>
              <a:gd name="connsiteX5" fmla="*/ 0 w 11532358"/>
              <a:gd name="connsiteY5" fmla="*/ 4292220 h 4292220"/>
              <a:gd name="connsiteX0" fmla="*/ 0 w 11532358"/>
              <a:gd name="connsiteY0" fmla="*/ 4292220 h 4292220"/>
              <a:gd name="connsiteX1" fmla="*/ 3271464 w 11532358"/>
              <a:gd name="connsiteY1" fmla="*/ 994331 h 4292220"/>
              <a:gd name="connsiteX2" fmla="*/ 4257281 w 11532358"/>
              <a:gd name="connsiteY2" fmla="*/ 0 h 4292220"/>
              <a:gd name="connsiteX3" fmla="*/ 11532358 w 11532358"/>
              <a:gd name="connsiteY3" fmla="*/ 0 h 4292220"/>
              <a:gd name="connsiteX4" fmla="*/ 7275077 w 11532358"/>
              <a:gd name="connsiteY4" fmla="*/ 4292220 h 4292220"/>
              <a:gd name="connsiteX5" fmla="*/ 3271426 w 11532358"/>
              <a:gd name="connsiteY5" fmla="*/ 4291864 h 4292220"/>
              <a:gd name="connsiteX6" fmla="*/ 0 w 11532358"/>
              <a:gd name="connsiteY6" fmla="*/ 4292220 h 4292220"/>
              <a:gd name="connsiteX0" fmla="*/ 0 w 8260932"/>
              <a:gd name="connsiteY0" fmla="*/ 4291864 h 4292220"/>
              <a:gd name="connsiteX1" fmla="*/ 38 w 8260932"/>
              <a:gd name="connsiteY1" fmla="*/ 994331 h 4292220"/>
              <a:gd name="connsiteX2" fmla="*/ 985855 w 8260932"/>
              <a:gd name="connsiteY2" fmla="*/ 0 h 4292220"/>
              <a:gd name="connsiteX3" fmla="*/ 8260932 w 8260932"/>
              <a:gd name="connsiteY3" fmla="*/ 0 h 4292220"/>
              <a:gd name="connsiteX4" fmla="*/ 4003651 w 8260932"/>
              <a:gd name="connsiteY4" fmla="*/ 4292220 h 4292220"/>
              <a:gd name="connsiteX5" fmla="*/ 0 w 8260932"/>
              <a:gd name="connsiteY5" fmla="*/ 4291864 h 4292220"/>
              <a:gd name="connsiteX0" fmla="*/ 0 w 8260932"/>
              <a:gd name="connsiteY0" fmla="*/ 4291864 h 4292220"/>
              <a:gd name="connsiteX1" fmla="*/ 38 w 8260932"/>
              <a:gd name="connsiteY1" fmla="*/ 994331 h 4292220"/>
              <a:gd name="connsiteX2" fmla="*/ 985855 w 8260932"/>
              <a:gd name="connsiteY2" fmla="*/ 0 h 4292220"/>
              <a:gd name="connsiteX3" fmla="*/ 8260932 w 8260932"/>
              <a:gd name="connsiteY3" fmla="*/ 0 h 4292220"/>
              <a:gd name="connsiteX4" fmla="*/ 4003651 w 8260932"/>
              <a:gd name="connsiteY4" fmla="*/ 4292220 h 4292220"/>
              <a:gd name="connsiteX5" fmla="*/ 548849 w 8260932"/>
              <a:gd name="connsiteY5" fmla="*/ 4289231 h 4292220"/>
              <a:gd name="connsiteX6" fmla="*/ 0 w 8260932"/>
              <a:gd name="connsiteY6" fmla="*/ 4291864 h 4292220"/>
              <a:gd name="connsiteX0" fmla="*/ 0 w 8260932"/>
              <a:gd name="connsiteY0" fmla="*/ 4291864 h 4292220"/>
              <a:gd name="connsiteX1" fmla="*/ 38 w 8260932"/>
              <a:gd name="connsiteY1" fmla="*/ 994331 h 4292220"/>
              <a:gd name="connsiteX2" fmla="*/ 548849 w 8260932"/>
              <a:gd name="connsiteY2" fmla="*/ 438981 h 4292220"/>
              <a:gd name="connsiteX3" fmla="*/ 985855 w 8260932"/>
              <a:gd name="connsiteY3" fmla="*/ 0 h 4292220"/>
              <a:gd name="connsiteX4" fmla="*/ 8260932 w 8260932"/>
              <a:gd name="connsiteY4" fmla="*/ 0 h 4292220"/>
              <a:gd name="connsiteX5" fmla="*/ 4003651 w 8260932"/>
              <a:gd name="connsiteY5" fmla="*/ 4292220 h 4292220"/>
              <a:gd name="connsiteX6" fmla="*/ 548849 w 8260932"/>
              <a:gd name="connsiteY6" fmla="*/ 4289231 h 4292220"/>
              <a:gd name="connsiteX7" fmla="*/ 0 w 8260932"/>
              <a:gd name="connsiteY7" fmla="*/ 4291864 h 4292220"/>
              <a:gd name="connsiteX0" fmla="*/ 0 w 8260932"/>
              <a:gd name="connsiteY0" fmla="*/ 4291864 h 4292220"/>
              <a:gd name="connsiteX1" fmla="*/ 548849 w 8260932"/>
              <a:gd name="connsiteY1" fmla="*/ 438981 h 4292220"/>
              <a:gd name="connsiteX2" fmla="*/ 985855 w 8260932"/>
              <a:gd name="connsiteY2" fmla="*/ 0 h 4292220"/>
              <a:gd name="connsiteX3" fmla="*/ 8260932 w 8260932"/>
              <a:gd name="connsiteY3" fmla="*/ 0 h 4292220"/>
              <a:gd name="connsiteX4" fmla="*/ 4003651 w 8260932"/>
              <a:gd name="connsiteY4" fmla="*/ 4292220 h 4292220"/>
              <a:gd name="connsiteX5" fmla="*/ 548849 w 8260932"/>
              <a:gd name="connsiteY5" fmla="*/ 4289231 h 4292220"/>
              <a:gd name="connsiteX6" fmla="*/ 0 w 8260932"/>
              <a:gd name="connsiteY6" fmla="*/ 4291864 h 4292220"/>
              <a:gd name="connsiteX0" fmla="*/ 0 w 7712083"/>
              <a:gd name="connsiteY0" fmla="*/ 4289231 h 4292220"/>
              <a:gd name="connsiteX1" fmla="*/ 0 w 7712083"/>
              <a:gd name="connsiteY1" fmla="*/ 438981 h 4292220"/>
              <a:gd name="connsiteX2" fmla="*/ 437006 w 7712083"/>
              <a:gd name="connsiteY2" fmla="*/ 0 h 4292220"/>
              <a:gd name="connsiteX3" fmla="*/ 7712083 w 7712083"/>
              <a:gd name="connsiteY3" fmla="*/ 0 h 4292220"/>
              <a:gd name="connsiteX4" fmla="*/ 3454802 w 7712083"/>
              <a:gd name="connsiteY4" fmla="*/ 4292220 h 4292220"/>
              <a:gd name="connsiteX5" fmla="*/ 0 w 7712083"/>
              <a:gd name="connsiteY5" fmla="*/ 4289231 h 429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12083" h="4292220">
                <a:moveTo>
                  <a:pt x="0" y="4289231"/>
                </a:moveTo>
                <a:lnTo>
                  <a:pt x="0" y="438981"/>
                </a:lnTo>
                <a:lnTo>
                  <a:pt x="437006" y="0"/>
                </a:lnTo>
                <a:lnTo>
                  <a:pt x="7712083" y="0"/>
                </a:lnTo>
                <a:lnTo>
                  <a:pt x="3454802" y="4292220"/>
                </a:lnTo>
                <a:lnTo>
                  <a:pt x="0" y="4289231"/>
                </a:lnTo>
                <a:close/>
              </a:path>
            </a:pathLst>
          </a:custGeom>
          <a:solidFill>
            <a:schemeClr val="accent5">
              <a:alpha val="50196"/>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fontAlgn="auto">
              <a:spcBef>
                <a:spcPts val="0"/>
              </a:spcBef>
              <a:spcAft>
                <a:spcPts val="0"/>
              </a:spcAft>
            </a:pPr>
            <a:endParaRPr lang="en-US" dirty="0">
              <a:solidFill>
                <a:schemeClr val="bg1"/>
              </a:solidFill>
            </a:endParaRPr>
          </a:p>
        </p:txBody>
      </p:sp>
      <p:sp>
        <p:nvSpPr>
          <p:cNvPr id="15" name="Right Triangle 14"/>
          <p:cNvSpPr/>
          <p:nvPr userDrawn="1"/>
        </p:nvSpPr>
        <p:spPr>
          <a:xfrm flipH="1">
            <a:off x="8618798" y="5392739"/>
            <a:ext cx="204787" cy="204787"/>
          </a:xfrm>
          <a:prstGeom prst="rtTriangle">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0000"/>
              </a:solidFill>
            </a:endParaRPr>
          </a:p>
        </p:txBody>
      </p:sp>
      <p:pic>
        <p:nvPicPr>
          <p:cNvPr id="16" name="Picture 12"/>
          <p:cNvPicPr>
            <a:picLocks noChangeAspect="1"/>
          </p:cNvPicPr>
          <p:nvPr userDrawn="1"/>
        </p:nvPicPr>
        <p:blipFill>
          <a:blip r:embed="rId3" cstate="email">
            <a:extLst>
              <a:ext uri="{28A0092B-C50C-407E-A947-70E740481C1C}">
                <a14:useLocalDpi xmlns:a14="http://schemas.microsoft.com/office/drawing/2010/main" xmlns=""/>
              </a:ext>
            </a:extLst>
          </a:blip>
          <a:srcRect/>
          <a:stretch>
            <a:fillRect/>
          </a:stretch>
        </p:blipFill>
        <p:spPr bwMode="auto">
          <a:xfrm>
            <a:off x="6774580" y="341313"/>
            <a:ext cx="2270125" cy="8874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7" name="Parallelogram 16"/>
          <p:cNvSpPr/>
          <p:nvPr userDrawn="1"/>
        </p:nvSpPr>
        <p:spPr>
          <a:xfrm flipH="1">
            <a:off x="1054494" y="2190406"/>
            <a:ext cx="1805169" cy="901931"/>
          </a:xfrm>
          <a:prstGeom prst="parallelogram">
            <a:avLst>
              <a:gd name="adj" fmla="val 99186"/>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2800" dirty="0">
              <a:solidFill>
                <a:schemeClr val="bg1"/>
              </a:solidFill>
              <a:latin typeface="+mj-lt"/>
            </a:endParaRPr>
          </a:p>
        </p:txBody>
      </p:sp>
      <p:pic>
        <p:nvPicPr>
          <p:cNvPr id="10" name="Picture 9" descr="nudt_title"/>
          <p:cNvPicPr>
            <a:picLocks noChangeAspect="1" noChangeArrowheads="1"/>
          </p:cNvPicPr>
          <p:nvPr userDrawn="1"/>
        </p:nvPicPr>
        <p:blipFill>
          <a:blip r:embed="rId4" cstate="print">
            <a:extLst>
              <a:ext uri="{28A0092B-C50C-407E-A947-70E740481C1C}">
                <a14:useLocalDpi xmlns:a14="http://schemas.microsoft.com/office/drawing/2010/main" xmlns="" val="0"/>
              </a:ext>
            </a:extLst>
          </a:blip>
          <a:srcRect/>
          <a:stretch>
            <a:fillRect/>
          </a:stretch>
        </p:blipFill>
        <p:spPr bwMode="auto">
          <a:xfrm>
            <a:off x="6338800" y="6314474"/>
            <a:ext cx="2805199" cy="543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371993134"/>
      </p:ext>
    </p:extLst>
  </p:cSld>
  <p:clrMapOvr>
    <a:masterClrMapping/>
  </p:clrMapOv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Section 01">
    <p:spTree>
      <p:nvGrpSpPr>
        <p:cNvPr id="1" name=""/>
        <p:cNvGrpSpPr/>
        <p:nvPr/>
      </p:nvGrpSpPr>
      <p:grpSpPr>
        <a:xfrm>
          <a:off x="0" y="0"/>
          <a:ext cx="0" cy="0"/>
          <a:chOff x="0" y="0"/>
          <a:chExt cx="0" cy="0"/>
        </a:xfrm>
      </p:grpSpPr>
      <p:sp>
        <p:nvSpPr>
          <p:cNvPr id="3" name="Parallelogram 9"/>
          <p:cNvSpPr/>
          <p:nvPr userDrawn="1"/>
        </p:nvSpPr>
        <p:spPr>
          <a:xfrm>
            <a:off x="-2382" y="2271713"/>
            <a:ext cx="9142809" cy="4586287"/>
          </a:xfrm>
          <a:custGeom>
            <a:avLst/>
            <a:gdLst>
              <a:gd name="connsiteX0" fmla="*/ 0 w 14206328"/>
              <a:gd name="connsiteY0" fmla="*/ 4585648 h 4585648"/>
              <a:gd name="connsiteX1" fmla="*/ 4548321 w 14206328"/>
              <a:gd name="connsiteY1" fmla="*/ 0 h 4585648"/>
              <a:gd name="connsiteX2" fmla="*/ 14206328 w 14206328"/>
              <a:gd name="connsiteY2" fmla="*/ 0 h 4585648"/>
              <a:gd name="connsiteX3" fmla="*/ 9658007 w 14206328"/>
              <a:gd name="connsiteY3" fmla="*/ 4585648 h 4585648"/>
              <a:gd name="connsiteX4" fmla="*/ 0 w 14206328"/>
              <a:gd name="connsiteY4" fmla="*/ 4585648 h 4585648"/>
              <a:gd name="connsiteX0" fmla="*/ 0 w 14206328"/>
              <a:gd name="connsiteY0" fmla="*/ 4585648 h 4585648"/>
              <a:gd name="connsiteX1" fmla="*/ 4548321 w 14206328"/>
              <a:gd name="connsiteY1" fmla="*/ 0 h 4585648"/>
              <a:gd name="connsiteX2" fmla="*/ 13525626 w 14206328"/>
              <a:gd name="connsiteY2" fmla="*/ 0 h 4585648"/>
              <a:gd name="connsiteX3" fmla="*/ 14206328 w 14206328"/>
              <a:gd name="connsiteY3" fmla="*/ 0 h 4585648"/>
              <a:gd name="connsiteX4" fmla="*/ 9658007 w 14206328"/>
              <a:gd name="connsiteY4" fmla="*/ 4585648 h 4585648"/>
              <a:gd name="connsiteX5" fmla="*/ 0 w 14206328"/>
              <a:gd name="connsiteY5" fmla="*/ 4585648 h 4585648"/>
              <a:gd name="connsiteX0" fmla="*/ 0 w 14206328"/>
              <a:gd name="connsiteY0" fmla="*/ 4585648 h 4585648"/>
              <a:gd name="connsiteX1" fmla="*/ 4548321 w 14206328"/>
              <a:gd name="connsiteY1" fmla="*/ 0 h 4585648"/>
              <a:gd name="connsiteX2" fmla="*/ 13525626 w 14206328"/>
              <a:gd name="connsiteY2" fmla="*/ 0 h 4585648"/>
              <a:gd name="connsiteX3" fmla="*/ 14206328 w 14206328"/>
              <a:gd name="connsiteY3" fmla="*/ 0 h 4585648"/>
              <a:gd name="connsiteX4" fmla="*/ 13525626 w 14206328"/>
              <a:gd name="connsiteY4" fmla="*/ 682668 h 4585648"/>
              <a:gd name="connsiteX5" fmla="*/ 9658007 w 14206328"/>
              <a:gd name="connsiteY5" fmla="*/ 4585648 h 4585648"/>
              <a:gd name="connsiteX6" fmla="*/ 0 w 14206328"/>
              <a:gd name="connsiteY6" fmla="*/ 4585648 h 4585648"/>
              <a:gd name="connsiteX0" fmla="*/ 0 w 13525626"/>
              <a:gd name="connsiteY0" fmla="*/ 4585648 h 4585648"/>
              <a:gd name="connsiteX1" fmla="*/ 4548321 w 13525626"/>
              <a:gd name="connsiteY1" fmla="*/ 0 h 4585648"/>
              <a:gd name="connsiteX2" fmla="*/ 13525626 w 13525626"/>
              <a:gd name="connsiteY2" fmla="*/ 0 h 4585648"/>
              <a:gd name="connsiteX3" fmla="*/ 13525626 w 13525626"/>
              <a:gd name="connsiteY3" fmla="*/ 682668 h 4585648"/>
              <a:gd name="connsiteX4" fmla="*/ 9658007 w 13525626"/>
              <a:gd name="connsiteY4" fmla="*/ 4585648 h 4585648"/>
              <a:gd name="connsiteX5" fmla="*/ 0 w 13525626"/>
              <a:gd name="connsiteY5" fmla="*/ 4585648 h 4585648"/>
              <a:gd name="connsiteX0" fmla="*/ 0 w 13525626"/>
              <a:gd name="connsiteY0" fmla="*/ 4585648 h 4585648"/>
              <a:gd name="connsiteX1" fmla="*/ 1337865 w 13525626"/>
              <a:gd name="connsiteY1" fmla="*/ 3235527 h 4585648"/>
              <a:gd name="connsiteX2" fmla="*/ 4548321 w 13525626"/>
              <a:gd name="connsiteY2" fmla="*/ 0 h 4585648"/>
              <a:gd name="connsiteX3" fmla="*/ 13525626 w 13525626"/>
              <a:gd name="connsiteY3" fmla="*/ 0 h 4585648"/>
              <a:gd name="connsiteX4" fmla="*/ 13525626 w 13525626"/>
              <a:gd name="connsiteY4" fmla="*/ 682668 h 4585648"/>
              <a:gd name="connsiteX5" fmla="*/ 9658007 w 13525626"/>
              <a:gd name="connsiteY5" fmla="*/ 4585648 h 4585648"/>
              <a:gd name="connsiteX6" fmla="*/ 0 w 13525626"/>
              <a:gd name="connsiteY6" fmla="*/ 4585648 h 4585648"/>
              <a:gd name="connsiteX0" fmla="*/ 0 w 13525626"/>
              <a:gd name="connsiteY0" fmla="*/ 4585648 h 4585648"/>
              <a:gd name="connsiteX1" fmla="*/ 1337865 w 13525626"/>
              <a:gd name="connsiteY1" fmla="*/ 3235527 h 4585648"/>
              <a:gd name="connsiteX2" fmla="*/ 4548321 w 13525626"/>
              <a:gd name="connsiteY2" fmla="*/ 0 h 4585648"/>
              <a:gd name="connsiteX3" fmla="*/ 13525626 w 13525626"/>
              <a:gd name="connsiteY3" fmla="*/ 0 h 4585648"/>
              <a:gd name="connsiteX4" fmla="*/ 13525626 w 13525626"/>
              <a:gd name="connsiteY4" fmla="*/ 682668 h 4585648"/>
              <a:gd name="connsiteX5" fmla="*/ 9658007 w 13525626"/>
              <a:gd name="connsiteY5" fmla="*/ 4585648 h 4585648"/>
              <a:gd name="connsiteX6" fmla="*/ 1340933 w 13525626"/>
              <a:gd name="connsiteY6" fmla="*/ 4582580 h 4585648"/>
              <a:gd name="connsiteX7" fmla="*/ 0 w 13525626"/>
              <a:gd name="connsiteY7" fmla="*/ 4585648 h 4585648"/>
              <a:gd name="connsiteX0" fmla="*/ 3068 w 12187761"/>
              <a:gd name="connsiteY0" fmla="*/ 4582580 h 4585648"/>
              <a:gd name="connsiteX1" fmla="*/ 0 w 12187761"/>
              <a:gd name="connsiteY1" fmla="*/ 3235527 h 4585648"/>
              <a:gd name="connsiteX2" fmla="*/ 3210456 w 12187761"/>
              <a:gd name="connsiteY2" fmla="*/ 0 h 4585648"/>
              <a:gd name="connsiteX3" fmla="*/ 12187761 w 12187761"/>
              <a:gd name="connsiteY3" fmla="*/ 0 h 4585648"/>
              <a:gd name="connsiteX4" fmla="*/ 12187761 w 12187761"/>
              <a:gd name="connsiteY4" fmla="*/ 682668 h 4585648"/>
              <a:gd name="connsiteX5" fmla="*/ 8320142 w 12187761"/>
              <a:gd name="connsiteY5" fmla="*/ 4585648 h 4585648"/>
              <a:gd name="connsiteX6" fmla="*/ 3068 w 12187761"/>
              <a:gd name="connsiteY6" fmla="*/ 4582580 h 4585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7761" h="4585648">
                <a:moveTo>
                  <a:pt x="3068" y="4582580"/>
                </a:moveTo>
                <a:cubicBezTo>
                  <a:pt x="2045" y="4133562"/>
                  <a:pt x="1023" y="3684545"/>
                  <a:pt x="0" y="3235527"/>
                </a:cubicBezTo>
                <a:lnTo>
                  <a:pt x="3210456" y="0"/>
                </a:lnTo>
                <a:lnTo>
                  <a:pt x="12187761" y="0"/>
                </a:lnTo>
                <a:lnTo>
                  <a:pt x="12187761" y="682668"/>
                </a:lnTo>
                <a:lnTo>
                  <a:pt x="8320142" y="4585648"/>
                </a:lnTo>
                <a:lnTo>
                  <a:pt x="3068" y="4582580"/>
                </a:lnTo>
                <a:close/>
              </a:path>
            </a:pathLst>
          </a:cu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bg1"/>
              </a:solidFill>
            </a:endParaRPr>
          </a:p>
        </p:txBody>
      </p:sp>
      <p:sp>
        <p:nvSpPr>
          <p:cNvPr id="4" name="Parallelogram 3"/>
          <p:cNvSpPr/>
          <p:nvPr userDrawn="1"/>
        </p:nvSpPr>
        <p:spPr>
          <a:xfrm flipH="1">
            <a:off x="302498" y="744538"/>
            <a:ext cx="4957863" cy="1731962"/>
          </a:xfrm>
          <a:prstGeom prst="parallelogram">
            <a:avLst>
              <a:gd name="adj" fmla="val 99186"/>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bg1"/>
              </a:solidFill>
            </a:endParaRPr>
          </a:p>
        </p:txBody>
      </p:sp>
      <p:sp>
        <p:nvSpPr>
          <p:cNvPr id="5" name="Parallelogram 4"/>
          <p:cNvSpPr/>
          <p:nvPr userDrawn="1"/>
        </p:nvSpPr>
        <p:spPr>
          <a:xfrm flipH="1">
            <a:off x="4686331" y="1425576"/>
            <a:ext cx="1155207" cy="682625"/>
          </a:xfrm>
          <a:prstGeom prst="parallelogram">
            <a:avLst>
              <a:gd name="adj" fmla="val 99186"/>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bg1"/>
              </a:solidFill>
            </a:endParaRPr>
          </a:p>
        </p:txBody>
      </p:sp>
      <p:sp>
        <p:nvSpPr>
          <p:cNvPr id="7" name="Parallelogram 9"/>
          <p:cNvSpPr/>
          <p:nvPr userDrawn="1"/>
        </p:nvSpPr>
        <p:spPr>
          <a:xfrm>
            <a:off x="-2382" y="2271713"/>
            <a:ext cx="9142809" cy="4586287"/>
          </a:xfrm>
          <a:custGeom>
            <a:avLst/>
            <a:gdLst>
              <a:gd name="connsiteX0" fmla="*/ 0 w 14206328"/>
              <a:gd name="connsiteY0" fmla="*/ 4585648 h 4585648"/>
              <a:gd name="connsiteX1" fmla="*/ 4548321 w 14206328"/>
              <a:gd name="connsiteY1" fmla="*/ 0 h 4585648"/>
              <a:gd name="connsiteX2" fmla="*/ 14206328 w 14206328"/>
              <a:gd name="connsiteY2" fmla="*/ 0 h 4585648"/>
              <a:gd name="connsiteX3" fmla="*/ 9658007 w 14206328"/>
              <a:gd name="connsiteY3" fmla="*/ 4585648 h 4585648"/>
              <a:gd name="connsiteX4" fmla="*/ 0 w 14206328"/>
              <a:gd name="connsiteY4" fmla="*/ 4585648 h 4585648"/>
              <a:gd name="connsiteX0" fmla="*/ 0 w 14206328"/>
              <a:gd name="connsiteY0" fmla="*/ 4585648 h 4585648"/>
              <a:gd name="connsiteX1" fmla="*/ 4548321 w 14206328"/>
              <a:gd name="connsiteY1" fmla="*/ 0 h 4585648"/>
              <a:gd name="connsiteX2" fmla="*/ 13525626 w 14206328"/>
              <a:gd name="connsiteY2" fmla="*/ 0 h 4585648"/>
              <a:gd name="connsiteX3" fmla="*/ 14206328 w 14206328"/>
              <a:gd name="connsiteY3" fmla="*/ 0 h 4585648"/>
              <a:gd name="connsiteX4" fmla="*/ 9658007 w 14206328"/>
              <a:gd name="connsiteY4" fmla="*/ 4585648 h 4585648"/>
              <a:gd name="connsiteX5" fmla="*/ 0 w 14206328"/>
              <a:gd name="connsiteY5" fmla="*/ 4585648 h 4585648"/>
              <a:gd name="connsiteX0" fmla="*/ 0 w 14206328"/>
              <a:gd name="connsiteY0" fmla="*/ 4585648 h 4585648"/>
              <a:gd name="connsiteX1" fmla="*/ 4548321 w 14206328"/>
              <a:gd name="connsiteY1" fmla="*/ 0 h 4585648"/>
              <a:gd name="connsiteX2" fmla="*/ 13525626 w 14206328"/>
              <a:gd name="connsiteY2" fmla="*/ 0 h 4585648"/>
              <a:gd name="connsiteX3" fmla="*/ 14206328 w 14206328"/>
              <a:gd name="connsiteY3" fmla="*/ 0 h 4585648"/>
              <a:gd name="connsiteX4" fmla="*/ 13525626 w 14206328"/>
              <a:gd name="connsiteY4" fmla="*/ 682668 h 4585648"/>
              <a:gd name="connsiteX5" fmla="*/ 9658007 w 14206328"/>
              <a:gd name="connsiteY5" fmla="*/ 4585648 h 4585648"/>
              <a:gd name="connsiteX6" fmla="*/ 0 w 14206328"/>
              <a:gd name="connsiteY6" fmla="*/ 4585648 h 4585648"/>
              <a:gd name="connsiteX0" fmla="*/ 0 w 13525626"/>
              <a:gd name="connsiteY0" fmla="*/ 4585648 h 4585648"/>
              <a:gd name="connsiteX1" fmla="*/ 4548321 w 13525626"/>
              <a:gd name="connsiteY1" fmla="*/ 0 h 4585648"/>
              <a:gd name="connsiteX2" fmla="*/ 13525626 w 13525626"/>
              <a:gd name="connsiteY2" fmla="*/ 0 h 4585648"/>
              <a:gd name="connsiteX3" fmla="*/ 13525626 w 13525626"/>
              <a:gd name="connsiteY3" fmla="*/ 682668 h 4585648"/>
              <a:gd name="connsiteX4" fmla="*/ 9658007 w 13525626"/>
              <a:gd name="connsiteY4" fmla="*/ 4585648 h 4585648"/>
              <a:gd name="connsiteX5" fmla="*/ 0 w 13525626"/>
              <a:gd name="connsiteY5" fmla="*/ 4585648 h 4585648"/>
              <a:gd name="connsiteX0" fmla="*/ 0 w 13525626"/>
              <a:gd name="connsiteY0" fmla="*/ 4585648 h 4585648"/>
              <a:gd name="connsiteX1" fmla="*/ 1337865 w 13525626"/>
              <a:gd name="connsiteY1" fmla="*/ 3235527 h 4585648"/>
              <a:gd name="connsiteX2" fmla="*/ 4548321 w 13525626"/>
              <a:gd name="connsiteY2" fmla="*/ 0 h 4585648"/>
              <a:gd name="connsiteX3" fmla="*/ 13525626 w 13525626"/>
              <a:gd name="connsiteY3" fmla="*/ 0 h 4585648"/>
              <a:gd name="connsiteX4" fmla="*/ 13525626 w 13525626"/>
              <a:gd name="connsiteY4" fmla="*/ 682668 h 4585648"/>
              <a:gd name="connsiteX5" fmla="*/ 9658007 w 13525626"/>
              <a:gd name="connsiteY5" fmla="*/ 4585648 h 4585648"/>
              <a:gd name="connsiteX6" fmla="*/ 0 w 13525626"/>
              <a:gd name="connsiteY6" fmla="*/ 4585648 h 4585648"/>
              <a:gd name="connsiteX0" fmla="*/ 0 w 13525626"/>
              <a:gd name="connsiteY0" fmla="*/ 4585648 h 4585648"/>
              <a:gd name="connsiteX1" fmla="*/ 1337865 w 13525626"/>
              <a:gd name="connsiteY1" fmla="*/ 3235527 h 4585648"/>
              <a:gd name="connsiteX2" fmla="*/ 4548321 w 13525626"/>
              <a:gd name="connsiteY2" fmla="*/ 0 h 4585648"/>
              <a:gd name="connsiteX3" fmla="*/ 13525626 w 13525626"/>
              <a:gd name="connsiteY3" fmla="*/ 0 h 4585648"/>
              <a:gd name="connsiteX4" fmla="*/ 13525626 w 13525626"/>
              <a:gd name="connsiteY4" fmla="*/ 682668 h 4585648"/>
              <a:gd name="connsiteX5" fmla="*/ 9658007 w 13525626"/>
              <a:gd name="connsiteY5" fmla="*/ 4585648 h 4585648"/>
              <a:gd name="connsiteX6" fmla="*/ 1340933 w 13525626"/>
              <a:gd name="connsiteY6" fmla="*/ 4582580 h 4585648"/>
              <a:gd name="connsiteX7" fmla="*/ 0 w 13525626"/>
              <a:gd name="connsiteY7" fmla="*/ 4585648 h 4585648"/>
              <a:gd name="connsiteX0" fmla="*/ 3068 w 12187761"/>
              <a:gd name="connsiteY0" fmla="*/ 4582580 h 4585648"/>
              <a:gd name="connsiteX1" fmla="*/ 0 w 12187761"/>
              <a:gd name="connsiteY1" fmla="*/ 3235527 h 4585648"/>
              <a:gd name="connsiteX2" fmla="*/ 3210456 w 12187761"/>
              <a:gd name="connsiteY2" fmla="*/ 0 h 4585648"/>
              <a:gd name="connsiteX3" fmla="*/ 12187761 w 12187761"/>
              <a:gd name="connsiteY3" fmla="*/ 0 h 4585648"/>
              <a:gd name="connsiteX4" fmla="*/ 12187761 w 12187761"/>
              <a:gd name="connsiteY4" fmla="*/ 682668 h 4585648"/>
              <a:gd name="connsiteX5" fmla="*/ 8320142 w 12187761"/>
              <a:gd name="connsiteY5" fmla="*/ 4585648 h 4585648"/>
              <a:gd name="connsiteX6" fmla="*/ 3068 w 12187761"/>
              <a:gd name="connsiteY6" fmla="*/ 4582580 h 4585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7761" h="4585648">
                <a:moveTo>
                  <a:pt x="3068" y="4582580"/>
                </a:moveTo>
                <a:cubicBezTo>
                  <a:pt x="2045" y="4133562"/>
                  <a:pt x="1023" y="3684545"/>
                  <a:pt x="0" y="3235527"/>
                </a:cubicBezTo>
                <a:lnTo>
                  <a:pt x="3210456" y="0"/>
                </a:lnTo>
                <a:lnTo>
                  <a:pt x="12187761" y="0"/>
                </a:lnTo>
                <a:lnTo>
                  <a:pt x="12187761" y="682668"/>
                </a:lnTo>
                <a:lnTo>
                  <a:pt x="8320142" y="4585648"/>
                </a:lnTo>
                <a:lnTo>
                  <a:pt x="3068" y="4582580"/>
                </a:lnTo>
                <a:close/>
              </a:path>
            </a:pathLst>
          </a:custGeom>
          <a:solidFill>
            <a:schemeClr val="accent5">
              <a:alpha val="49804"/>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bg1"/>
              </a:solidFill>
            </a:endParaRPr>
          </a:p>
        </p:txBody>
      </p:sp>
      <p:sp>
        <p:nvSpPr>
          <p:cNvPr id="8" name="Right Triangle 7"/>
          <p:cNvSpPr/>
          <p:nvPr userDrawn="1"/>
        </p:nvSpPr>
        <p:spPr>
          <a:xfrm flipH="1">
            <a:off x="5912994" y="5200650"/>
            <a:ext cx="153630" cy="204788"/>
          </a:xfrm>
          <a:prstGeom prst="rtTriangle">
            <a:avLst/>
          </a:pr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bg1"/>
              </a:solidFill>
            </a:endParaRPr>
          </a:p>
        </p:txBody>
      </p:sp>
      <p:sp>
        <p:nvSpPr>
          <p:cNvPr id="17" name="Title 1"/>
          <p:cNvSpPr>
            <a:spLocks noGrp="1"/>
          </p:cNvSpPr>
          <p:nvPr>
            <p:ph type="ctrTitle"/>
          </p:nvPr>
        </p:nvSpPr>
        <p:spPr>
          <a:xfrm>
            <a:off x="1984725" y="3776392"/>
            <a:ext cx="3851859" cy="1841409"/>
          </a:xfrm>
        </p:spPr>
        <p:txBody>
          <a:bodyPr tIns="0" bIns="0" anchor="b"/>
          <a:lstStyle>
            <a:lvl1pPr algn="r">
              <a:defRPr sz="6600" b="0" cap="none" baseline="0">
                <a:solidFill>
                  <a:srgbClr val="FFFFFF"/>
                </a:solidFill>
              </a:defRPr>
            </a:lvl1pPr>
          </a:lstStyle>
          <a:p>
            <a:r>
              <a:rPr lang="en-US" smtClean="0"/>
              <a:t>Click to edit Master title style</a:t>
            </a:r>
            <a:endParaRPr lang="en-US" dirty="0"/>
          </a:p>
        </p:txBody>
      </p:sp>
      <p:pic>
        <p:nvPicPr>
          <p:cNvPr id="10" name="Picture 9"/>
          <p:cNvPicPr>
            <a:picLocks noChangeAspect="1"/>
          </p:cNvPicPr>
          <p:nvPr userDrawn="1"/>
        </p:nvPicPr>
        <p:blipFill>
          <a:blip r:embed="rId2" cstate="email">
            <a:extLst>
              <a:ext uri="{28A0092B-C50C-407E-A947-70E740481C1C}">
                <a14:useLocalDpi xmlns:a14="http://schemas.microsoft.com/office/drawing/2010/main" xmlns=""/>
              </a:ext>
            </a:extLst>
          </a:blip>
          <a:srcRect/>
          <a:stretch>
            <a:fillRect/>
          </a:stretch>
        </p:blipFill>
        <p:spPr bwMode="auto">
          <a:xfrm>
            <a:off x="7799351" y="344925"/>
            <a:ext cx="1201737" cy="469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542629212"/>
      </p:ext>
    </p:extLst>
  </p:cSld>
  <p:clrMapOvr>
    <a:masterClrMapping/>
  </p:clrMapOv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66768" y="306706"/>
            <a:ext cx="7680960" cy="474345"/>
          </a:xfrm>
        </p:spPr>
        <p:txBody>
          <a:bodyPr/>
          <a:lstStyle>
            <a:lvl1pPr>
              <a:defRPr baseline="0">
                <a:solidFill>
                  <a:schemeClr val="tx1"/>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274388" y="1381123"/>
            <a:ext cx="8595360" cy="4937760"/>
          </a:xfrm>
        </p:spPr>
        <p:txBody>
          <a:bodyPr/>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rgbClr val="000000"/>
                </a:solidFill>
              </a:defRPr>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5" name="Text Placeholder 8"/>
          <p:cNvSpPr>
            <a:spLocks noGrp="1"/>
          </p:cNvSpPr>
          <p:nvPr>
            <p:ph type="body" sz="quarter" idx="10"/>
          </p:nvPr>
        </p:nvSpPr>
        <p:spPr>
          <a:xfrm>
            <a:off x="274388" y="752474"/>
            <a:ext cx="7680960" cy="285750"/>
          </a:xfrm>
        </p:spPr>
        <p:txBody>
          <a:bodyPr tIns="0" bIns="0">
            <a:noAutofit/>
          </a:bodyPr>
          <a:lstStyle>
            <a:lvl1pPr marL="0" indent="0" algn="l" defTabSz="914400" rtl="0" eaLnBrk="1" latinLnBrk="0" hangingPunct="1">
              <a:spcBef>
                <a:spcPct val="0"/>
              </a:spcBef>
              <a:buNone/>
              <a:defRPr lang="en-US" sz="1800" strike="noStrike" kern="1200" cap="all" baseline="0" dirty="0" smtClean="0">
                <a:solidFill>
                  <a:schemeClr val="tx1"/>
                </a:solidFill>
                <a:latin typeface="Calibri" pitchFamily="34" charset="0"/>
                <a:ea typeface="+mj-ea"/>
                <a:cs typeface="+mj-cs"/>
              </a:defRPr>
            </a:lvl1pPr>
            <a:lvl2pPr marL="367665" indent="0" algn="l" defTabSz="914400" rtl="0" eaLnBrk="1" latinLnBrk="0" hangingPunct="1">
              <a:spcBef>
                <a:spcPct val="0"/>
              </a:spcBef>
              <a:buNone/>
              <a:defRPr lang="en-US" sz="2400" strike="noStrike" kern="1200" cap="all" baseline="0" dirty="0" smtClean="0">
                <a:solidFill>
                  <a:schemeClr val="tx1"/>
                </a:solidFill>
                <a:latin typeface="Calibri" pitchFamily="34" charset="0"/>
                <a:ea typeface="+mj-ea"/>
                <a:cs typeface="+mj-cs"/>
              </a:defRPr>
            </a:lvl2pPr>
            <a:lvl3pPr marL="746125" indent="0" algn="l" defTabSz="914400" rtl="0" eaLnBrk="1" latinLnBrk="0" hangingPunct="1">
              <a:spcBef>
                <a:spcPct val="0"/>
              </a:spcBef>
              <a:buNone/>
              <a:defRPr lang="en-US" sz="2400" strike="noStrike" kern="1200" cap="all" baseline="0" dirty="0" smtClean="0">
                <a:solidFill>
                  <a:schemeClr val="tx1"/>
                </a:solidFill>
                <a:latin typeface="Calibri" pitchFamily="34" charset="0"/>
                <a:ea typeface="+mj-ea"/>
                <a:cs typeface="+mj-cs"/>
              </a:defRPr>
            </a:lvl3pPr>
            <a:lvl4pPr marL="1188720" indent="0" algn="l" defTabSz="914400" rtl="0" eaLnBrk="1" latinLnBrk="0" hangingPunct="1">
              <a:spcBef>
                <a:spcPct val="0"/>
              </a:spcBef>
              <a:buNone/>
              <a:defRPr lang="en-US" sz="2400" strike="noStrike" kern="1200" cap="all" baseline="0" dirty="0" smtClean="0">
                <a:solidFill>
                  <a:schemeClr val="tx1"/>
                </a:solidFill>
                <a:latin typeface="Calibri" pitchFamily="34" charset="0"/>
                <a:ea typeface="+mj-ea"/>
                <a:cs typeface="+mj-cs"/>
              </a:defRPr>
            </a:lvl4pPr>
            <a:lvl5pPr marL="1481328" indent="0" algn="l" defTabSz="914400" rtl="0" eaLnBrk="1" latinLnBrk="0" hangingPunct="1">
              <a:spcBef>
                <a:spcPct val="0"/>
              </a:spcBef>
              <a:buNone/>
              <a:defRPr lang="en-US" sz="2400" strike="noStrike" kern="1200" cap="all" baseline="0" dirty="0">
                <a:solidFill>
                  <a:schemeClr val="tx1"/>
                </a:solidFill>
                <a:latin typeface="Calibri" pitchFamily="34" charset="0"/>
                <a:ea typeface="+mj-ea"/>
                <a:cs typeface="+mj-cs"/>
              </a:defRPr>
            </a:lvl5pPr>
          </a:lstStyle>
          <a:p>
            <a:pPr lvl="0"/>
            <a:r>
              <a:rPr lang="en-US" smtClean="0"/>
              <a:t>Click to edit Master text styles</a:t>
            </a:r>
          </a:p>
        </p:txBody>
      </p:sp>
    </p:spTree>
    <p:extLst>
      <p:ext uri="{BB962C8B-B14F-4D97-AF65-F5344CB8AC3E}">
        <p14:creationId xmlns:p14="http://schemas.microsoft.com/office/powerpoint/2010/main" xmlns="" val="4258178694"/>
      </p:ext>
    </p:extLst>
  </p:cSld>
  <p:clrMapOvr>
    <a:masterClrMapping/>
  </p:clrMapOvr>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66768" y="306706"/>
            <a:ext cx="7680960" cy="474345"/>
          </a:xfrm>
        </p:spPr>
        <p:txBody>
          <a:bodyPr/>
          <a:lstStyle>
            <a:lvl1pPr>
              <a:defRPr baseline="0">
                <a:solidFill>
                  <a:schemeClr val="tx1"/>
                </a:solidFill>
              </a:defRPr>
            </a:lvl1pPr>
          </a:lstStyle>
          <a:p>
            <a:r>
              <a:rPr lang="en-US" dirty="0" smtClean="0"/>
              <a:t>Click to edit Master title style</a:t>
            </a:r>
            <a:endParaRPr lang="en-US" dirty="0"/>
          </a:p>
        </p:txBody>
      </p:sp>
      <p:sp>
        <p:nvSpPr>
          <p:cNvPr id="4" name="Text Placeholder 8"/>
          <p:cNvSpPr>
            <a:spLocks noGrp="1"/>
          </p:cNvSpPr>
          <p:nvPr>
            <p:ph type="body" sz="quarter" idx="10"/>
          </p:nvPr>
        </p:nvSpPr>
        <p:spPr>
          <a:xfrm>
            <a:off x="274388" y="752474"/>
            <a:ext cx="7680960" cy="285750"/>
          </a:xfrm>
        </p:spPr>
        <p:txBody>
          <a:bodyPr tIns="0" bIns="0">
            <a:noAutofit/>
          </a:bodyPr>
          <a:lstStyle>
            <a:lvl1pPr marL="0" indent="0" algn="l" defTabSz="914400" rtl="0" eaLnBrk="1" latinLnBrk="0" hangingPunct="1">
              <a:spcBef>
                <a:spcPct val="0"/>
              </a:spcBef>
              <a:buNone/>
              <a:defRPr lang="en-US" sz="1800" strike="noStrike" kern="1200" cap="all" baseline="0" dirty="0" smtClean="0">
                <a:solidFill>
                  <a:schemeClr val="tx1"/>
                </a:solidFill>
                <a:latin typeface="Calibri" pitchFamily="34" charset="0"/>
                <a:ea typeface="+mj-ea"/>
                <a:cs typeface="+mj-cs"/>
              </a:defRPr>
            </a:lvl1pPr>
            <a:lvl2pPr marL="367665" indent="0" algn="l" defTabSz="914400" rtl="0" eaLnBrk="1" latinLnBrk="0" hangingPunct="1">
              <a:spcBef>
                <a:spcPct val="0"/>
              </a:spcBef>
              <a:buNone/>
              <a:defRPr lang="en-US" sz="2400" strike="noStrike" kern="1200" cap="all" baseline="0" dirty="0" smtClean="0">
                <a:solidFill>
                  <a:schemeClr val="tx1"/>
                </a:solidFill>
                <a:latin typeface="Calibri" pitchFamily="34" charset="0"/>
                <a:ea typeface="+mj-ea"/>
                <a:cs typeface="+mj-cs"/>
              </a:defRPr>
            </a:lvl2pPr>
            <a:lvl3pPr marL="746125" indent="0" algn="l" defTabSz="914400" rtl="0" eaLnBrk="1" latinLnBrk="0" hangingPunct="1">
              <a:spcBef>
                <a:spcPct val="0"/>
              </a:spcBef>
              <a:buNone/>
              <a:defRPr lang="en-US" sz="2400" strike="noStrike" kern="1200" cap="all" baseline="0" dirty="0" smtClean="0">
                <a:solidFill>
                  <a:schemeClr val="tx1"/>
                </a:solidFill>
                <a:latin typeface="Calibri" pitchFamily="34" charset="0"/>
                <a:ea typeface="+mj-ea"/>
                <a:cs typeface="+mj-cs"/>
              </a:defRPr>
            </a:lvl3pPr>
            <a:lvl4pPr marL="1188720" indent="0" algn="l" defTabSz="914400" rtl="0" eaLnBrk="1" latinLnBrk="0" hangingPunct="1">
              <a:spcBef>
                <a:spcPct val="0"/>
              </a:spcBef>
              <a:buNone/>
              <a:defRPr lang="en-US" sz="2400" strike="noStrike" kern="1200" cap="all" baseline="0" dirty="0" smtClean="0">
                <a:solidFill>
                  <a:schemeClr val="tx1"/>
                </a:solidFill>
                <a:latin typeface="Calibri" pitchFamily="34" charset="0"/>
                <a:ea typeface="+mj-ea"/>
                <a:cs typeface="+mj-cs"/>
              </a:defRPr>
            </a:lvl4pPr>
            <a:lvl5pPr marL="1481328" indent="0" algn="l" defTabSz="914400" rtl="0" eaLnBrk="1" latinLnBrk="0" hangingPunct="1">
              <a:spcBef>
                <a:spcPct val="0"/>
              </a:spcBef>
              <a:buNone/>
              <a:defRPr lang="en-US" sz="2400" strike="noStrike" kern="1200" cap="all" baseline="0" dirty="0">
                <a:solidFill>
                  <a:schemeClr val="tx1"/>
                </a:solidFill>
                <a:latin typeface="Calibri" pitchFamily="34" charset="0"/>
                <a:ea typeface="+mj-ea"/>
                <a:cs typeface="+mj-cs"/>
              </a:defRPr>
            </a:lvl5pPr>
          </a:lstStyle>
          <a:p>
            <a:pPr lvl="0"/>
            <a:r>
              <a:rPr lang="en-US" dirty="0" smtClean="0"/>
              <a:t>Click to edit Master text styles</a:t>
            </a:r>
          </a:p>
        </p:txBody>
      </p:sp>
    </p:spTree>
    <p:extLst>
      <p:ext uri="{BB962C8B-B14F-4D97-AF65-F5344CB8AC3E}">
        <p14:creationId xmlns:p14="http://schemas.microsoft.com/office/powerpoint/2010/main" xmlns="" val="2430944024"/>
      </p:ext>
    </p:extLst>
  </p:cSld>
  <p:clrMapOvr>
    <a:masterClrMapping/>
  </p:clrMapOvr>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920805103"/>
      </p:ext>
    </p:extLst>
  </p:cSld>
  <p:clrMapOvr>
    <a:masterClrMapping/>
  </p:clrMapOvr>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66768" y="306388"/>
            <a:ext cx="7680960" cy="474662"/>
          </a:xfrm>
        </p:spPr>
        <p:txBody>
          <a:bodyPr/>
          <a:lstStyle/>
          <a:p>
            <a:r>
              <a:rPr lang="en-US" smtClean="0"/>
              <a:t>Click to edit Master title style</a:t>
            </a:r>
            <a:endParaRPr lang="en-US"/>
          </a:p>
        </p:txBody>
      </p:sp>
      <p:sp>
        <p:nvSpPr>
          <p:cNvPr id="3" name="Content Placeholder 2"/>
          <p:cNvSpPr>
            <a:spLocks noGrp="1"/>
          </p:cNvSpPr>
          <p:nvPr>
            <p:ph idx="1"/>
          </p:nvPr>
        </p:nvSpPr>
        <p:spPr>
          <a:xfrm>
            <a:off x="274388" y="1381123"/>
            <a:ext cx="4114800" cy="5029200"/>
          </a:xfrm>
        </p:spPr>
        <p:txBody>
          <a:bodyPr/>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rgbClr val="000000"/>
                </a:solidFill>
              </a:defRPr>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4" name="Text Placeholder 8"/>
          <p:cNvSpPr>
            <a:spLocks noGrp="1"/>
          </p:cNvSpPr>
          <p:nvPr>
            <p:ph type="body" sz="quarter" idx="10"/>
          </p:nvPr>
        </p:nvSpPr>
        <p:spPr>
          <a:xfrm>
            <a:off x="274388" y="752474"/>
            <a:ext cx="7680960" cy="285750"/>
          </a:xfrm>
        </p:spPr>
        <p:txBody>
          <a:bodyPr tIns="0" bIns="0">
            <a:noAutofit/>
          </a:bodyPr>
          <a:lstStyle>
            <a:lvl1pPr marL="0" indent="0" algn="l" defTabSz="914400" rtl="0" eaLnBrk="1" latinLnBrk="0" hangingPunct="1">
              <a:spcBef>
                <a:spcPct val="0"/>
              </a:spcBef>
              <a:buNone/>
              <a:defRPr lang="en-US" sz="1800" strike="noStrike" kern="1200" cap="all" baseline="0" dirty="0" smtClean="0">
                <a:solidFill>
                  <a:schemeClr val="tx1"/>
                </a:solidFill>
                <a:latin typeface="Calibri" pitchFamily="34" charset="0"/>
                <a:ea typeface="+mj-ea"/>
                <a:cs typeface="+mj-cs"/>
              </a:defRPr>
            </a:lvl1pPr>
            <a:lvl2pPr marL="367665" indent="0" algn="l" defTabSz="914400" rtl="0" eaLnBrk="1" latinLnBrk="0" hangingPunct="1">
              <a:spcBef>
                <a:spcPct val="0"/>
              </a:spcBef>
              <a:buNone/>
              <a:defRPr lang="en-US" sz="2400" strike="noStrike" kern="1200" cap="all" baseline="0" dirty="0" smtClean="0">
                <a:solidFill>
                  <a:schemeClr val="tx1"/>
                </a:solidFill>
                <a:latin typeface="Calibri" pitchFamily="34" charset="0"/>
                <a:ea typeface="+mj-ea"/>
                <a:cs typeface="+mj-cs"/>
              </a:defRPr>
            </a:lvl2pPr>
            <a:lvl3pPr marL="746125" indent="0" algn="l" defTabSz="914400" rtl="0" eaLnBrk="1" latinLnBrk="0" hangingPunct="1">
              <a:spcBef>
                <a:spcPct val="0"/>
              </a:spcBef>
              <a:buNone/>
              <a:defRPr lang="en-US" sz="2400" strike="noStrike" kern="1200" cap="all" baseline="0" dirty="0" smtClean="0">
                <a:solidFill>
                  <a:schemeClr val="tx1"/>
                </a:solidFill>
                <a:latin typeface="Calibri" pitchFamily="34" charset="0"/>
                <a:ea typeface="+mj-ea"/>
                <a:cs typeface="+mj-cs"/>
              </a:defRPr>
            </a:lvl3pPr>
            <a:lvl4pPr marL="1188720" indent="0" algn="l" defTabSz="914400" rtl="0" eaLnBrk="1" latinLnBrk="0" hangingPunct="1">
              <a:spcBef>
                <a:spcPct val="0"/>
              </a:spcBef>
              <a:buNone/>
              <a:defRPr lang="en-US" sz="2400" strike="noStrike" kern="1200" cap="all" baseline="0" dirty="0" smtClean="0">
                <a:solidFill>
                  <a:schemeClr val="tx1"/>
                </a:solidFill>
                <a:latin typeface="Calibri" pitchFamily="34" charset="0"/>
                <a:ea typeface="+mj-ea"/>
                <a:cs typeface="+mj-cs"/>
              </a:defRPr>
            </a:lvl4pPr>
            <a:lvl5pPr marL="1481328" indent="0" algn="l" defTabSz="914400" rtl="0" eaLnBrk="1" latinLnBrk="0" hangingPunct="1">
              <a:spcBef>
                <a:spcPct val="0"/>
              </a:spcBef>
              <a:buNone/>
              <a:defRPr lang="en-US" sz="2400" strike="noStrike" kern="1200" cap="all" baseline="0" dirty="0">
                <a:solidFill>
                  <a:schemeClr val="tx1"/>
                </a:solidFill>
                <a:latin typeface="Calibri" pitchFamily="34" charset="0"/>
                <a:ea typeface="+mj-ea"/>
                <a:cs typeface="+mj-cs"/>
              </a:defRPr>
            </a:lvl5pPr>
          </a:lstStyle>
          <a:p>
            <a:pPr lvl="0"/>
            <a:r>
              <a:rPr lang="en-US" smtClean="0"/>
              <a:t>Click to edit Master text styles</a:t>
            </a:r>
          </a:p>
        </p:txBody>
      </p:sp>
      <p:sp>
        <p:nvSpPr>
          <p:cNvPr id="5" name="Content Placeholder 5"/>
          <p:cNvSpPr>
            <a:spLocks noGrp="1"/>
          </p:cNvSpPr>
          <p:nvPr>
            <p:ph sz="quarter" idx="11"/>
          </p:nvPr>
        </p:nvSpPr>
        <p:spPr>
          <a:xfrm>
            <a:off x="4731585" y="1381123"/>
            <a:ext cx="4114800" cy="5029200"/>
          </a:xfrm>
        </p:spPr>
        <p:txBody>
          <a:body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xmlns="" val="193324251"/>
      </p:ext>
    </p:extLst>
  </p:cSld>
  <p:clrMapOvr>
    <a:masterClrMapping/>
  </p:clrMapOvr>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66768" y="306388"/>
            <a:ext cx="7680960" cy="474662"/>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274388" y="1777919"/>
            <a:ext cx="4114800" cy="4572000"/>
          </a:xfrm>
        </p:spPr>
        <p:txBody>
          <a:bodyPr/>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rgbClr val="000000"/>
                </a:solidFill>
              </a:defRPr>
            </a:lvl3pPr>
          </a:lstStyle>
          <a:p>
            <a:pPr lvl="0"/>
            <a:r>
              <a:rPr lang="en-US" smtClean="0"/>
              <a:t>Click to edit Master text styles</a:t>
            </a:r>
          </a:p>
          <a:p>
            <a:pPr lvl="1"/>
            <a:r>
              <a:rPr lang="en-US" smtClean="0"/>
              <a:t>Second level</a:t>
            </a:r>
          </a:p>
          <a:p>
            <a:pPr lvl="2"/>
            <a:r>
              <a:rPr lang="en-US" smtClean="0"/>
              <a:t>Third level</a:t>
            </a:r>
          </a:p>
        </p:txBody>
      </p:sp>
      <p:sp>
        <p:nvSpPr>
          <p:cNvPr id="4" name="Text Placeholder 8"/>
          <p:cNvSpPr>
            <a:spLocks noGrp="1"/>
          </p:cNvSpPr>
          <p:nvPr>
            <p:ph type="body" sz="quarter" idx="10"/>
          </p:nvPr>
        </p:nvSpPr>
        <p:spPr>
          <a:xfrm>
            <a:off x="274388" y="752474"/>
            <a:ext cx="7680960" cy="285750"/>
          </a:xfrm>
        </p:spPr>
        <p:txBody>
          <a:bodyPr tIns="0" bIns="0">
            <a:noAutofit/>
          </a:bodyPr>
          <a:lstStyle>
            <a:lvl1pPr marL="0" indent="0" algn="l" defTabSz="914400" rtl="0" eaLnBrk="1" latinLnBrk="0" hangingPunct="1">
              <a:spcBef>
                <a:spcPct val="0"/>
              </a:spcBef>
              <a:buNone/>
              <a:defRPr lang="en-US" sz="1800" strike="noStrike" kern="1200" cap="all" baseline="0" dirty="0" smtClean="0">
                <a:solidFill>
                  <a:schemeClr val="tx1"/>
                </a:solidFill>
                <a:latin typeface="Calibri" pitchFamily="34" charset="0"/>
                <a:ea typeface="+mj-ea"/>
                <a:cs typeface="+mj-cs"/>
              </a:defRPr>
            </a:lvl1pPr>
            <a:lvl2pPr marL="367665" indent="0" algn="l" defTabSz="914400" rtl="0" eaLnBrk="1" latinLnBrk="0" hangingPunct="1">
              <a:spcBef>
                <a:spcPct val="0"/>
              </a:spcBef>
              <a:buNone/>
              <a:defRPr lang="en-US" sz="2400" strike="noStrike" kern="1200" cap="all" baseline="0" dirty="0" smtClean="0">
                <a:solidFill>
                  <a:schemeClr val="tx1"/>
                </a:solidFill>
                <a:latin typeface="Calibri" pitchFamily="34" charset="0"/>
                <a:ea typeface="+mj-ea"/>
                <a:cs typeface="+mj-cs"/>
              </a:defRPr>
            </a:lvl2pPr>
            <a:lvl3pPr marL="746125" indent="0" algn="l" defTabSz="914400" rtl="0" eaLnBrk="1" latinLnBrk="0" hangingPunct="1">
              <a:spcBef>
                <a:spcPct val="0"/>
              </a:spcBef>
              <a:buNone/>
              <a:defRPr lang="en-US" sz="2400" strike="noStrike" kern="1200" cap="all" baseline="0" dirty="0" smtClean="0">
                <a:solidFill>
                  <a:schemeClr val="tx1"/>
                </a:solidFill>
                <a:latin typeface="Calibri" pitchFamily="34" charset="0"/>
                <a:ea typeface="+mj-ea"/>
                <a:cs typeface="+mj-cs"/>
              </a:defRPr>
            </a:lvl3pPr>
            <a:lvl4pPr marL="1188720" indent="0" algn="l" defTabSz="914400" rtl="0" eaLnBrk="1" latinLnBrk="0" hangingPunct="1">
              <a:spcBef>
                <a:spcPct val="0"/>
              </a:spcBef>
              <a:buNone/>
              <a:defRPr lang="en-US" sz="2400" strike="noStrike" kern="1200" cap="all" baseline="0" dirty="0" smtClean="0">
                <a:solidFill>
                  <a:schemeClr val="tx1"/>
                </a:solidFill>
                <a:latin typeface="Calibri" pitchFamily="34" charset="0"/>
                <a:ea typeface="+mj-ea"/>
                <a:cs typeface="+mj-cs"/>
              </a:defRPr>
            </a:lvl4pPr>
            <a:lvl5pPr marL="1481328" indent="0" algn="l" defTabSz="914400" rtl="0" eaLnBrk="1" latinLnBrk="0" hangingPunct="1">
              <a:spcBef>
                <a:spcPct val="0"/>
              </a:spcBef>
              <a:buNone/>
              <a:defRPr lang="en-US" sz="2400" strike="noStrike" kern="1200" cap="all" baseline="0" dirty="0">
                <a:solidFill>
                  <a:schemeClr val="tx1"/>
                </a:solidFill>
                <a:latin typeface="Calibri" pitchFamily="34" charset="0"/>
                <a:ea typeface="+mj-ea"/>
                <a:cs typeface="+mj-cs"/>
              </a:defRPr>
            </a:lvl5pPr>
          </a:lstStyle>
          <a:p>
            <a:pPr lvl="0"/>
            <a:r>
              <a:rPr lang="en-US" smtClean="0"/>
              <a:t>Click to edit Master text styles</a:t>
            </a:r>
          </a:p>
        </p:txBody>
      </p:sp>
      <p:sp>
        <p:nvSpPr>
          <p:cNvPr id="5" name="Content Placeholder 5"/>
          <p:cNvSpPr>
            <a:spLocks noGrp="1"/>
          </p:cNvSpPr>
          <p:nvPr>
            <p:ph sz="quarter" idx="11"/>
          </p:nvPr>
        </p:nvSpPr>
        <p:spPr>
          <a:xfrm>
            <a:off x="4731585" y="1777919"/>
            <a:ext cx="4114800" cy="4572000"/>
          </a:xfrm>
        </p:spPr>
        <p:txBody>
          <a:bodyPr/>
          <a:lstStyle/>
          <a:p>
            <a:pPr lvl="0"/>
            <a:r>
              <a:rPr lang="en-US" smtClean="0"/>
              <a:t>Click to edit Master text styles</a:t>
            </a:r>
          </a:p>
          <a:p>
            <a:pPr lvl="1"/>
            <a:r>
              <a:rPr lang="en-US" smtClean="0"/>
              <a:t>Second level</a:t>
            </a:r>
          </a:p>
          <a:p>
            <a:pPr lvl="2"/>
            <a:r>
              <a:rPr lang="en-US" smtClean="0"/>
              <a:t>Third level</a:t>
            </a:r>
          </a:p>
        </p:txBody>
      </p:sp>
      <p:sp>
        <p:nvSpPr>
          <p:cNvPr id="6" name="Text Placeholder 2"/>
          <p:cNvSpPr>
            <a:spLocks noGrp="1"/>
          </p:cNvSpPr>
          <p:nvPr>
            <p:ph type="body" idx="12"/>
          </p:nvPr>
        </p:nvSpPr>
        <p:spPr>
          <a:xfrm>
            <a:off x="274388" y="1287463"/>
            <a:ext cx="4114800" cy="479092"/>
          </a:xfrm>
        </p:spPr>
        <p:txBody>
          <a:bodyPr anchor="b">
            <a:noAutofit/>
          </a:bodyPr>
          <a:lstStyle>
            <a:lvl1pPr marL="0" indent="0">
              <a:buNone/>
              <a:defRPr sz="20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Text Placeholder 4"/>
          <p:cNvSpPr>
            <a:spLocks noGrp="1"/>
          </p:cNvSpPr>
          <p:nvPr>
            <p:ph type="body" sz="quarter" idx="3"/>
          </p:nvPr>
        </p:nvSpPr>
        <p:spPr>
          <a:xfrm>
            <a:off x="4731585" y="1287463"/>
            <a:ext cx="4114800" cy="479092"/>
          </a:xfrm>
        </p:spPr>
        <p:txBody>
          <a:bodyPr anchor="b">
            <a:noAutofit/>
          </a:bodyPr>
          <a:lstStyle>
            <a:lvl1pPr marL="0" indent="0">
              <a:buNone/>
              <a:defRPr sz="20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Tree>
    <p:extLst>
      <p:ext uri="{BB962C8B-B14F-4D97-AF65-F5344CB8AC3E}">
        <p14:creationId xmlns:p14="http://schemas.microsoft.com/office/powerpoint/2010/main" xmlns="" val="3203822816"/>
      </p:ext>
    </p:extLst>
  </p:cSld>
  <p:clrMapOvr>
    <a:masterClrMapping/>
  </p:clrMapOvr>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66768" y="306388"/>
            <a:ext cx="7680960" cy="474662"/>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3370757" y="1381123"/>
            <a:ext cx="5486400" cy="5029200"/>
          </a:xfrm>
        </p:spPr>
        <p:txBody>
          <a:bodyPr/>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rgbClr val="000000"/>
                </a:solidFill>
              </a:defRPr>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4" name="Text Placeholder 8"/>
          <p:cNvSpPr>
            <a:spLocks noGrp="1"/>
          </p:cNvSpPr>
          <p:nvPr>
            <p:ph type="body" sz="quarter" idx="10"/>
          </p:nvPr>
        </p:nvSpPr>
        <p:spPr>
          <a:xfrm>
            <a:off x="274388" y="752474"/>
            <a:ext cx="7680960" cy="285750"/>
          </a:xfrm>
        </p:spPr>
        <p:txBody>
          <a:bodyPr tIns="0" bIns="0">
            <a:noAutofit/>
          </a:bodyPr>
          <a:lstStyle>
            <a:lvl1pPr marL="0" indent="0" algn="l" defTabSz="914400" rtl="0" eaLnBrk="1" latinLnBrk="0" hangingPunct="1">
              <a:spcBef>
                <a:spcPct val="0"/>
              </a:spcBef>
              <a:buNone/>
              <a:defRPr lang="en-US" sz="1800" strike="noStrike" kern="1200" cap="all" baseline="0" dirty="0" smtClean="0">
                <a:solidFill>
                  <a:schemeClr val="tx1"/>
                </a:solidFill>
                <a:latin typeface="Calibri" pitchFamily="34" charset="0"/>
                <a:ea typeface="+mj-ea"/>
                <a:cs typeface="+mj-cs"/>
              </a:defRPr>
            </a:lvl1pPr>
            <a:lvl2pPr marL="367665" indent="0" algn="l" defTabSz="914400" rtl="0" eaLnBrk="1" latinLnBrk="0" hangingPunct="1">
              <a:spcBef>
                <a:spcPct val="0"/>
              </a:spcBef>
              <a:buNone/>
              <a:defRPr lang="en-US" sz="2400" strike="noStrike" kern="1200" cap="all" baseline="0" dirty="0" smtClean="0">
                <a:solidFill>
                  <a:schemeClr val="tx1"/>
                </a:solidFill>
                <a:latin typeface="Calibri" pitchFamily="34" charset="0"/>
                <a:ea typeface="+mj-ea"/>
                <a:cs typeface="+mj-cs"/>
              </a:defRPr>
            </a:lvl2pPr>
            <a:lvl3pPr marL="746125" indent="0" algn="l" defTabSz="914400" rtl="0" eaLnBrk="1" latinLnBrk="0" hangingPunct="1">
              <a:spcBef>
                <a:spcPct val="0"/>
              </a:spcBef>
              <a:buNone/>
              <a:defRPr lang="en-US" sz="2400" strike="noStrike" kern="1200" cap="all" baseline="0" dirty="0" smtClean="0">
                <a:solidFill>
                  <a:schemeClr val="tx1"/>
                </a:solidFill>
                <a:latin typeface="Calibri" pitchFamily="34" charset="0"/>
                <a:ea typeface="+mj-ea"/>
                <a:cs typeface="+mj-cs"/>
              </a:defRPr>
            </a:lvl3pPr>
            <a:lvl4pPr marL="1188720" indent="0" algn="l" defTabSz="914400" rtl="0" eaLnBrk="1" latinLnBrk="0" hangingPunct="1">
              <a:spcBef>
                <a:spcPct val="0"/>
              </a:spcBef>
              <a:buNone/>
              <a:defRPr lang="en-US" sz="2400" strike="noStrike" kern="1200" cap="all" baseline="0" dirty="0" smtClean="0">
                <a:solidFill>
                  <a:schemeClr val="tx1"/>
                </a:solidFill>
                <a:latin typeface="Calibri" pitchFamily="34" charset="0"/>
                <a:ea typeface="+mj-ea"/>
                <a:cs typeface="+mj-cs"/>
              </a:defRPr>
            </a:lvl4pPr>
            <a:lvl5pPr marL="1481328" indent="0" algn="l" defTabSz="914400" rtl="0" eaLnBrk="1" latinLnBrk="0" hangingPunct="1">
              <a:spcBef>
                <a:spcPct val="0"/>
              </a:spcBef>
              <a:buNone/>
              <a:defRPr lang="en-US" sz="2400" strike="noStrike" kern="1200" cap="all" baseline="0" dirty="0">
                <a:solidFill>
                  <a:schemeClr val="tx1"/>
                </a:solidFill>
                <a:latin typeface="Calibri" pitchFamily="34" charset="0"/>
                <a:ea typeface="+mj-ea"/>
                <a:cs typeface="+mj-cs"/>
              </a:defRPr>
            </a:lvl5pPr>
          </a:lstStyle>
          <a:p>
            <a:pPr lvl="0"/>
            <a:r>
              <a:rPr lang="en-US" smtClean="0"/>
              <a:t>Click to edit Master text styles</a:t>
            </a:r>
          </a:p>
        </p:txBody>
      </p:sp>
      <p:sp>
        <p:nvSpPr>
          <p:cNvPr id="5" name="Text Placeholder 3"/>
          <p:cNvSpPr>
            <a:spLocks noGrp="1"/>
          </p:cNvSpPr>
          <p:nvPr>
            <p:ph type="body" sz="half" idx="2"/>
          </p:nvPr>
        </p:nvSpPr>
        <p:spPr>
          <a:xfrm>
            <a:off x="274388" y="1381123"/>
            <a:ext cx="3008313" cy="5029200"/>
          </a:xfrm>
        </p:spPr>
        <p:txBody>
          <a:bodyPr>
            <a:normAutofit/>
          </a:bodyPr>
          <a:lstStyle>
            <a:lvl1pPr marL="0" indent="0">
              <a:buNone/>
              <a:defRPr sz="20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xmlns="" val="733872048"/>
      </p:ext>
    </p:extLst>
  </p:cSld>
  <p:clrMapOvr>
    <a:masterClrMapping/>
  </p:clrMapOvr>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266768" y="306706"/>
            <a:ext cx="7680960" cy="474345"/>
          </a:xfrm>
        </p:spPr>
        <p:txBody>
          <a:bodyPr/>
          <a:lstStyle>
            <a:lvl1pPr>
              <a:defRPr baseline="0">
                <a:solidFill>
                  <a:schemeClr val="tx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xmlns="" val="3437688529"/>
      </p:ext>
    </p:extLst>
  </p:cSld>
  <p:clrMapOvr>
    <a:masterClrMapping/>
  </p:clrMapOvr>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emf"/><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66768" y="306388"/>
            <a:ext cx="7680960" cy="474662"/>
          </a:xfrm>
          <a:prstGeom prst="rect">
            <a:avLst/>
          </a:prstGeom>
        </p:spPr>
        <p:txBody>
          <a:bodyPr vert="horz" lIns="0" tIns="45720" rIns="0" bIns="0" rtlCol="0" anchor="b" anchorCtr="0">
            <a:noAutofit/>
          </a:bodyPr>
          <a:lstStyle/>
          <a:p>
            <a:r>
              <a:rPr lang="en-US" smtClean="0"/>
              <a:t>Click to edit Master title style</a:t>
            </a:r>
            <a:endParaRPr lang="en-US" dirty="0"/>
          </a:p>
        </p:txBody>
      </p:sp>
      <p:sp>
        <p:nvSpPr>
          <p:cNvPr id="1027" name="Text Placeholder 2"/>
          <p:cNvSpPr>
            <a:spLocks noGrp="1"/>
          </p:cNvSpPr>
          <p:nvPr>
            <p:ph type="body" idx="1"/>
          </p:nvPr>
        </p:nvSpPr>
        <p:spPr bwMode="auto">
          <a:xfrm>
            <a:off x="274388" y="1147198"/>
            <a:ext cx="8595360" cy="49377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45720" rIns="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9" name="TextBox 8"/>
          <p:cNvSpPr txBox="1"/>
          <p:nvPr/>
        </p:nvSpPr>
        <p:spPr>
          <a:xfrm>
            <a:off x="332271" y="6561035"/>
            <a:ext cx="5584862" cy="236748"/>
          </a:xfrm>
          <a:prstGeom prst="rect">
            <a:avLst/>
          </a:prstGeom>
          <a:noFill/>
        </p:spPr>
        <p:txBody>
          <a:bodyPr wrap="none" lIns="0" tIns="41029" rIns="0" bIns="41029" anchor="ctr">
            <a:spAutoFit/>
          </a:bodyPr>
          <a:lstStyle/>
          <a:p>
            <a:pPr fontAlgn="auto">
              <a:spcBef>
                <a:spcPts val="0"/>
              </a:spcBef>
              <a:spcAft>
                <a:spcPts val="0"/>
              </a:spcAft>
              <a:defRPr/>
            </a:pPr>
            <a:r>
              <a:rPr lang="en-US" sz="1000" cap="all" dirty="0">
                <a:cs typeface="Arial" pitchFamily="34" charset="0"/>
              </a:rPr>
              <a:t>|   </a:t>
            </a:r>
            <a:r>
              <a:rPr lang="en-US" altLang="zh-CN" sz="1000" kern="1200" cap="all" dirty="0" smtClean="0">
                <a:solidFill>
                  <a:schemeClr val="tx1"/>
                </a:solidFill>
                <a:latin typeface="Calibri" pitchFamily="34" charset="0"/>
                <a:ea typeface="+mn-ea"/>
                <a:cs typeface="Arial" pitchFamily="34" charset="0"/>
              </a:rPr>
              <a:t>PPEP : Online Performance, Power, and Energy Prediction Framework </a:t>
            </a:r>
            <a:r>
              <a:rPr lang="en-US" sz="1000" cap="all" dirty="0" smtClean="0">
                <a:cs typeface="Arial" pitchFamily="34" charset="0"/>
              </a:rPr>
              <a:t>|   </a:t>
            </a:r>
            <a:r>
              <a:rPr lang="en-US" sz="1000" cap="all" dirty="0" err="1" smtClean="0">
                <a:cs typeface="Arial" pitchFamily="34" charset="0"/>
              </a:rPr>
              <a:t>DEcember</a:t>
            </a:r>
            <a:r>
              <a:rPr lang="en-US" sz="1000" cap="all" dirty="0" smtClean="0">
                <a:cs typeface="Arial" pitchFamily="34" charset="0"/>
              </a:rPr>
              <a:t> 17, 2014</a:t>
            </a:r>
            <a:endParaRPr lang="en-US" sz="1000" cap="all" dirty="0">
              <a:cs typeface="Arial" pitchFamily="34" charset="0"/>
            </a:endParaRPr>
          </a:p>
        </p:txBody>
      </p:sp>
      <p:sp>
        <p:nvSpPr>
          <p:cNvPr id="12" name="TextBox 11"/>
          <p:cNvSpPr txBox="1"/>
          <p:nvPr/>
        </p:nvSpPr>
        <p:spPr>
          <a:xfrm>
            <a:off x="116087" y="6561034"/>
            <a:ext cx="150682" cy="236748"/>
          </a:xfrm>
          <a:prstGeom prst="rect">
            <a:avLst/>
          </a:prstGeom>
          <a:noFill/>
        </p:spPr>
        <p:txBody>
          <a:bodyPr wrap="none" lIns="0" tIns="41029" rIns="0" bIns="41029" anchor="ctr">
            <a:spAutoFit/>
          </a:bodyPr>
          <a:lstStyle/>
          <a:p>
            <a:pPr algn="r" fontAlgn="auto">
              <a:spcBef>
                <a:spcPts val="0"/>
              </a:spcBef>
              <a:spcAft>
                <a:spcPts val="0"/>
              </a:spcAft>
              <a:defRPr/>
            </a:pPr>
            <a:fld id="{F3616FDC-18D0-40FB-88F2-6EE7CA6E4DB4}" type="slidenum">
              <a:rPr lang="en-US" sz="1000" cap="all">
                <a:cs typeface="Arial" pitchFamily="34" charset="0"/>
              </a:rPr>
              <a:pPr algn="r" fontAlgn="auto">
                <a:spcBef>
                  <a:spcPts val="0"/>
                </a:spcBef>
                <a:spcAft>
                  <a:spcPts val="0"/>
                </a:spcAft>
                <a:defRPr/>
              </a:pPr>
              <a:t>‹#›</a:t>
            </a:fld>
            <a:endParaRPr lang="en-US" sz="1000" cap="all" dirty="0">
              <a:cs typeface="Arial" pitchFamily="34" charset="0"/>
            </a:endParaRPr>
          </a:p>
        </p:txBody>
      </p:sp>
      <p:pic>
        <p:nvPicPr>
          <p:cNvPr id="7" name="Picture 9"/>
          <p:cNvPicPr>
            <a:picLocks noChangeAspect="1"/>
          </p:cNvPicPr>
          <p:nvPr/>
        </p:nvPicPr>
        <p:blipFill>
          <a:blip r:embed="rId11" cstate="email">
            <a:extLst>
              <a:ext uri="{28A0092B-C50C-407E-A947-70E740481C1C}">
                <a14:useLocalDpi xmlns:a14="http://schemas.microsoft.com/office/drawing/2010/main" xmlns=""/>
              </a:ext>
            </a:extLst>
          </a:blip>
          <a:srcRect/>
          <a:stretch>
            <a:fillRect/>
          </a:stretch>
        </p:blipFill>
        <p:spPr bwMode="auto">
          <a:xfrm>
            <a:off x="7799351" y="344925"/>
            <a:ext cx="1201737" cy="469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 name="Picture 9" descr="nudt_title"/>
          <p:cNvPicPr>
            <a:picLocks noChangeAspect="1" noChangeArrowheads="1"/>
          </p:cNvPicPr>
          <p:nvPr userDrawn="1"/>
        </p:nvPicPr>
        <p:blipFill>
          <a:blip r:embed="rId12" cstate="print">
            <a:extLst>
              <a:ext uri="{28A0092B-C50C-407E-A947-70E740481C1C}">
                <a14:useLocalDpi xmlns:a14="http://schemas.microsoft.com/office/drawing/2010/main" xmlns="" val="0"/>
              </a:ext>
            </a:extLst>
          </a:blip>
          <a:srcRect/>
          <a:stretch>
            <a:fillRect/>
          </a:stretch>
        </p:blipFill>
        <p:spPr bwMode="auto">
          <a:xfrm>
            <a:off x="6555128" y="6356390"/>
            <a:ext cx="2588872" cy="5016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832" r:id="rId1"/>
    <p:sldLayoutId id="2147483838" r:id="rId2"/>
    <p:sldLayoutId id="2147483824" r:id="rId3"/>
    <p:sldLayoutId id="2147483825" r:id="rId4"/>
    <p:sldLayoutId id="2147483826" r:id="rId5"/>
    <p:sldLayoutId id="2147483841" r:id="rId6"/>
    <p:sldLayoutId id="2147483842" r:id="rId7"/>
    <p:sldLayoutId id="2147483843" r:id="rId8"/>
    <p:sldLayoutId id="2147483844" r:id="rId9"/>
  </p:sldLayoutIdLst>
  <p:transition/>
  <p:timing>
    <p:tnLst>
      <p:par>
        <p:cTn id="1" dur="indefinite" restart="never" nodeType="tmRoot"/>
      </p:par>
    </p:tnLst>
  </p:timing>
  <p:txStyles>
    <p:titleStyle>
      <a:lvl1pPr algn="l" rtl="0" eaLnBrk="1" fontAlgn="base" hangingPunct="1">
        <a:spcBef>
          <a:spcPct val="0"/>
        </a:spcBef>
        <a:spcAft>
          <a:spcPct val="0"/>
        </a:spcAft>
        <a:defRPr sz="2600" kern="1200" cap="all">
          <a:solidFill>
            <a:schemeClr val="tx1"/>
          </a:solidFill>
          <a:latin typeface="Calibri" pitchFamily="34" charset="0"/>
          <a:ea typeface="+mj-ea"/>
          <a:cs typeface="+mj-cs"/>
        </a:defRPr>
      </a:lvl1pPr>
      <a:lvl2pPr algn="l" rtl="0" eaLnBrk="1" fontAlgn="base" hangingPunct="1">
        <a:spcBef>
          <a:spcPct val="0"/>
        </a:spcBef>
        <a:spcAft>
          <a:spcPct val="0"/>
        </a:spcAft>
        <a:defRPr sz="2800">
          <a:solidFill>
            <a:schemeClr val="tx1"/>
          </a:solidFill>
          <a:latin typeface="Calibri" pitchFamily="34" charset="0"/>
        </a:defRPr>
      </a:lvl2pPr>
      <a:lvl3pPr algn="l" rtl="0" eaLnBrk="1" fontAlgn="base" hangingPunct="1">
        <a:spcBef>
          <a:spcPct val="0"/>
        </a:spcBef>
        <a:spcAft>
          <a:spcPct val="0"/>
        </a:spcAft>
        <a:defRPr sz="2800">
          <a:solidFill>
            <a:schemeClr val="tx1"/>
          </a:solidFill>
          <a:latin typeface="Calibri" pitchFamily="34" charset="0"/>
        </a:defRPr>
      </a:lvl3pPr>
      <a:lvl4pPr algn="l" rtl="0" eaLnBrk="1" fontAlgn="base" hangingPunct="1">
        <a:spcBef>
          <a:spcPct val="0"/>
        </a:spcBef>
        <a:spcAft>
          <a:spcPct val="0"/>
        </a:spcAft>
        <a:defRPr sz="2800">
          <a:solidFill>
            <a:schemeClr val="tx1"/>
          </a:solidFill>
          <a:latin typeface="Calibri" pitchFamily="34" charset="0"/>
        </a:defRPr>
      </a:lvl4pPr>
      <a:lvl5pPr algn="l" rtl="0" eaLnBrk="1" fontAlgn="base" hangingPunct="1">
        <a:spcBef>
          <a:spcPct val="0"/>
        </a:spcBef>
        <a:spcAft>
          <a:spcPct val="0"/>
        </a:spcAft>
        <a:defRPr sz="2800">
          <a:solidFill>
            <a:schemeClr val="tx1"/>
          </a:solidFill>
          <a:latin typeface="Calibri" pitchFamily="34" charset="0"/>
        </a:defRPr>
      </a:lvl5pPr>
      <a:lvl6pPr marL="457200" algn="l" rtl="0" eaLnBrk="1" fontAlgn="base" hangingPunct="1">
        <a:spcBef>
          <a:spcPct val="0"/>
        </a:spcBef>
        <a:spcAft>
          <a:spcPct val="0"/>
        </a:spcAft>
        <a:defRPr sz="2800">
          <a:solidFill>
            <a:schemeClr val="tx1"/>
          </a:solidFill>
          <a:latin typeface="Calibri" pitchFamily="34" charset="0"/>
        </a:defRPr>
      </a:lvl6pPr>
      <a:lvl7pPr marL="914400" algn="l" rtl="0" eaLnBrk="1" fontAlgn="base" hangingPunct="1">
        <a:spcBef>
          <a:spcPct val="0"/>
        </a:spcBef>
        <a:spcAft>
          <a:spcPct val="0"/>
        </a:spcAft>
        <a:defRPr sz="2800">
          <a:solidFill>
            <a:schemeClr val="tx1"/>
          </a:solidFill>
          <a:latin typeface="Calibri" pitchFamily="34" charset="0"/>
        </a:defRPr>
      </a:lvl7pPr>
      <a:lvl8pPr marL="1371600" algn="l" rtl="0" eaLnBrk="1" fontAlgn="base" hangingPunct="1">
        <a:spcBef>
          <a:spcPct val="0"/>
        </a:spcBef>
        <a:spcAft>
          <a:spcPct val="0"/>
        </a:spcAft>
        <a:defRPr sz="2800">
          <a:solidFill>
            <a:schemeClr val="tx1"/>
          </a:solidFill>
          <a:latin typeface="Calibri" pitchFamily="34" charset="0"/>
        </a:defRPr>
      </a:lvl8pPr>
      <a:lvl9pPr marL="1828800" algn="l" rtl="0" eaLnBrk="1" fontAlgn="base" hangingPunct="1">
        <a:spcBef>
          <a:spcPct val="0"/>
        </a:spcBef>
        <a:spcAft>
          <a:spcPct val="0"/>
        </a:spcAft>
        <a:defRPr sz="2800">
          <a:solidFill>
            <a:schemeClr val="tx1"/>
          </a:solidFill>
          <a:latin typeface="Calibri" pitchFamily="34" charset="0"/>
        </a:defRPr>
      </a:lvl9pPr>
    </p:titleStyle>
    <p:bodyStyle>
      <a:lvl1pPr marL="342900" indent="-342900" algn="l" rtl="0" eaLnBrk="1" fontAlgn="base" hangingPunct="1">
        <a:spcBef>
          <a:spcPts val="800"/>
        </a:spcBef>
        <a:spcAft>
          <a:spcPct val="0"/>
        </a:spcAft>
        <a:buClr>
          <a:schemeClr val="tx1"/>
        </a:buClr>
        <a:buFont typeface="Wingdings 3" pitchFamily="18" charset="2"/>
        <a:buChar char=""/>
        <a:defRPr sz="2400" kern="1200">
          <a:solidFill>
            <a:schemeClr val="tx1"/>
          </a:solidFill>
          <a:latin typeface="Calibri" pitchFamily="34" charset="0"/>
          <a:ea typeface="+mn-ea"/>
          <a:cs typeface="+mn-cs"/>
        </a:defRPr>
      </a:lvl1pPr>
      <a:lvl2pPr marL="547688" indent="-180975" algn="l" rtl="0" eaLnBrk="1" fontAlgn="base" hangingPunct="1">
        <a:spcBef>
          <a:spcPts val="300"/>
        </a:spcBef>
        <a:spcAft>
          <a:spcPct val="0"/>
        </a:spcAft>
        <a:buClr>
          <a:schemeClr val="tx1"/>
        </a:buClr>
        <a:buFont typeface="Calibri" pitchFamily="34" charset="0"/>
        <a:buChar char="‒"/>
        <a:defRPr sz="2000" kern="1200">
          <a:solidFill>
            <a:schemeClr val="tx1"/>
          </a:solidFill>
          <a:latin typeface="Calibri" pitchFamily="34" charset="0"/>
          <a:ea typeface="+mn-ea"/>
          <a:cs typeface="+mn-cs"/>
        </a:defRPr>
      </a:lvl2pPr>
      <a:lvl3pPr marL="914400" indent="-168275" algn="l" rtl="0" eaLnBrk="1" fontAlgn="base" hangingPunct="1">
        <a:spcBef>
          <a:spcPts val="300"/>
        </a:spcBef>
        <a:spcAft>
          <a:spcPct val="0"/>
        </a:spcAft>
        <a:buClr>
          <a:schemeClr val="tx1"/>
        </a:buClr>
        <a:buFont typeface="Calibri" pitchFamily="34" charset="0"/>
        <a:buChar char="‒"/>
        <a:defRPr sz="1600" kern="1200">
          <a:solidFill>
            <a:schemeClr val="tx1"/>
          </a:solidFill>
          <a:latin typeface="Calibri" pitchFamily="34" charset="0"/>
          <a:ea typeface="+mn-ea"/>
          <a:cs typeface="+mn-cs"/>
        </a:defRPr>
      </a:lvl3pPr>
      <a:lvl4pPr marL="1371600" indent="-182563" algn="l" rtl="0" eaLnBrk="1" fontAlgn="base" hangingPunct="1">
        <a:spcBef>
          <a:spcPts val="300"/>
        </a:spcBef>
        <a:spcAft>
          <a:spcPct val="0"/>
        </a:spcAft>
        <a:buClr>
          <a:schemeClr val="tx1"/>
        </a:buClr>
        <a:buFont typeface="Calibri" pitchFamily="34" charset="0"/>
        <a:buChar char="‒"/>
        <a:defRPr sz="1200" kern="1200">
          <a:solidFill>
            <a:schemeClr val="tx1"/>
          </a:solidFill>
          <a:latin typeface="Calibri" pitchFamily="34" charset="0"/>
          <a:ea typeface="+mn-ea"/>
          <a:cs typeface="+mn-cs"/>
        </a:defRPr>
      </a:lvl4pPr>
      <a:lvl5pPr marL="1644650" indent="-163513" algn="l" rtl="0" eaLnBrk="1" fontAlgn="base" hangingPunct="1">
        <a:spcBef>
          <a:spcPts val="300"/>
        </a:spcBef>
        <a:spcAft>
          <a:spcPct val="0"/>
        </a:spcAft>
        <a:buClr>
          <a:schemeClr val="tx1"/>
        </a:buClr>
        <a:buFont typeface="Calibri" pitchFamily="34" charset="0"/>
        <a:buChar char="‒"/>
        <a:defRPr sz="1200" kern="1200">
          <a:solidFill>
            <a:schemeClr val="tx1"/>
          </a:solidFill>
          <a:latin typeface="Calibri"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chart" Target="../charts/chart5.xml"/></Relationships>
</file>

<file path=ppt/slides/_rels/slide11.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25.png"/><Relationship Id="rId3" Type="http://schemas.openxmlformats.org/officeDocument/2006/relationships/image" Target="../media/image15.png"/><Relationship Id="rId7" Type="http://schemas.openxmlformats.org/officeDocument/2006/relationships/image" Target="../media/image19.png"/><Relationship Id="rId12" Type="http://schemas.openxmlformats.org/officeDocument/2006/relationships/image" Target="../media/image24.png"/><Relationship Id="rId2" Type="http://schemas.openxmlformats.org/officeDocument/2006/relationships/notesSlide" Target="../notesSlides/notesSlide20.xml"/><Relationship Id="rId1" Type="http://schemas.openxmlformats.org/officeDocument/2006/relationships/slideLayout" Target="../slideLayouts/slideLayout3.xml"/><Relationship Id="rId6" Type="http://schemas.openxmlformats.org/officeDocument/2006/relationships/image" Target="../media/image18.png"/><Relationship Id="rId11" Type="http://schemas.openxmlformats.org/officeDocument/2006/relationships/image" Target="../media/image23.png"/><Relationship Id="rId5" Type="http://schemas.openxmlformats.org/officeDocument/2006/relationships/image" Target="../media/image17.png"/><Relationship Id="rId10" Type="http://schemas.openxmlformats.org/officeDocument/2006/relationships/image" Target="../media/image22.png"/><Relationship Id="rId4" Type="http://schemas.openxmlformats.org/officeDocument/2006/relationships/image" Target="../media/image16.png"/><Relationship Id="rId9" Type="http://schemas.openxmlformats.org/officeDocument/2006/relationships/image" Target="../media/image21.png"/></Relationships>
</file>

<file path=ppt/slides/_rels/slide21.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32.xml"/><Relationship Id="rId1" Type="http://schemas.openxmlformats.org/officeDocument/2006/relationships/slideLayout" Target="../slideLayouts/slideLayout4.xml"/><Relationship Id="rId4" Type="http://schemas.openxmlformats.org/officeDocument/2006/relationships/chart" Target="../charts/chart11.xml"/></Relationships>
</file>

<file path=ppt/slides/_rels/slide34.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6.xml"/><Relationship Id="rId1" Type="http://schemas.openxmlformats.org/officeDocument/2006/relationships/slideLayout" Target="../slideLayouts/slideLayout3.xml"/><Relationship Id="rId4" Type="http://schemas.openxmlformats.org/officeDocument/2006/relationships/chart" Target="../charts/chart14.xml"/></Relationships>
</file>

<file path=ppt/slides/_rels/slide3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4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8.xml"/><Relationship Id="rId1" Type="http://schemas.openxmlformats.org/officeDocument/2006/relationships/slideLayout" Target="../slideLayouts/slideLayout3.xml"/><Relationship Id="rId6" Type="http://schemas.openxmlformats.org/officeDocument/2006/relationships/chart" Target="../charts/chart15.xml"/><Relationship Id="rId5" Type="http://schemas.openxmlformats.org/officeDocument/2006/relationships/image" Target="../media/image33.png"/><Relationship Id="rId4" Type="http://schemas.openxmlformats.org/officeDocument/2006/relationships/image" Target="../media/image32.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chart" Target="../charts/chart16.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7" Type="http://schemas.openxmlformats.org/officeDocument/2006/relationships/chart" Target="../charts/chart3.xml"/><Relationship Id="rId2" Type="http://schemas.openxmlformats.org/officeDocument/2006/relationships/slideLayout" Target="../slideLayouts/slideLayout3.xml"/><Relationship Id="rId1" Type="http://schemas.openxmlformats.org/officeDocument/2006/relationships/vmlDrawing" Target="../drawings/vmlDrawing1.vml"/><Relationship Id="rId6" Type="http://schemas.openxmlformats.org/officeDocument/2006/relationships/chart" Target="../charts/chart2.xml"/><Relationship Id="rId5" Type="http://schemas.openxmlformats.org/officeDocument/2006/relationships/chart" Target="../charts/chart1.xml"/><Relationship Id="rId4" Type="http://schemas.openxmlformats.org/officeDocument/2006/relationships/oleObject" Target="../embeddings/oleObject1.bin"/></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ctrTitle"/>
          </p:nvPr>
        </p:nvSpPr>
        <p:spPr>
          <a:xfrm>
            <a:off x="1066801" y="4147457"/>
            <a:ext cx="7515610" cy="838871"/>
          </a:xfrm>
          <a:solidFill>
            <a:schemeClr val="bg1">
              <a:alpha val="60000"/>
            </a:schemeClr>
          </a:solidFill>
        </p:spPr>
        <p:txBody>
          <a:bodyPr anchor="ctr"/>
          <a:lstStyle/>
          <a:p>
            <a:r>
              <a:rPr lang="en-US" sz="2400" dirty="0" smtClean="0"/>
              <a:t>PPEP: online Performance, power, and energy prediction framework </a:t>
            </a:r>
            <a:endParaRPr lang="en-US" dirty="0"/>
          </a:p>
        </p:txBody>
      </p:sp>
      <p:sp>
        <p:nvSpPr>
          <p:cNvPr id="10" name="Subtitle 9"/>
          <p:cNvSpPr>
            <a:spLocks noGrp="1"/>
          </p:cNvSpPr>
          <p:nvPr>
            <p:ph type="subTitle" idx="1"/>
          </p:nvPr>
        </p:nvSpPr>
        <p:spPr>
          <a:xfrm>
            <a:off x="1632855" y="4884730"/>
            <a:ext cx="6993097" cy="640080"/>
          </a:xfrm>
        </p:spPr>
        <p:txBody>
          <a:bodyPr anchor="b"/>
          <a:lstStyle/>
          <a:p>
            <a:r>
              <a:rPr lang="en-US" u="sng" dirty="0"/>
              <a:t>Bo Su</a:t>
            </a:r>
            <a:r>
              <a:rPr lang="en-US" baseline="30000" dirty="0" smtClean="0">
                <a:latin typeface="Calibri"/>
                <a:cs typeface="Calibri"/>
              </a:rPr>
              <a:t>†</a:t>
            </a:r>
            <a:r>
              <a:rPr lang="en-US" dirty="0" smtClean="0"/>
              <a:t>  </a:t>
            </a:r>
            <a:r>
              <a:rPr lang="en-US" dirty="0" err="1" smtClean="0"/>
              <a:t>Junli</a:t>
            </a:r>
            <a:r>
              <a:rPr lang="en-US" dirty="0" smtClean="0"/>
              <a:t> </a:t>
            </a:r>
            <a:r>
              <a:rPr lang="en-US" dirty="0" err="1" smtClean="0"/>
              <a:t>Gu</a:t>
            </a:r>
            <a:r>
              <a:rPr lang="en-US" baseline="30000" dirty="0" smtClean="0">
                <a:latin typeface="Calibri"/>
                <a:cs typeface="Calibri"/>
              </a:rPr>
              <a:t>‡</a:t>
            </a:r>
            <a:r>
              <a:rPr lang="en-US" baseline="30000" dirty="0"/>
              <a:t> </a:t>
            </a:r>
            <a:r>
              <a:rPr lang="en-US" baseline="30000" dirty="0" smtClean="0"/>
              <a:t> </a:t>
            </a:r>
            <a:r>
              <a:rPr lang="en-US" altLang="zh-CN" dirty="0" smtClean="0"/>
              <a:t>Li </a:t>
            </a:r>
            <a:r>
              <a:rPr lang="en-US" altLang="zh-CN" dirty="0" err="1"/>
              <a:t>Shen</a:t>
            </a:r>
            <a:r>
              <a:rPr lang="en-US" altLang="zh-CN" baseline="30000" dirty="0">
                <a:latin typeface="Calibri"/>
                <a:cs typeface="Calibri"/>
              </a:rPr>
              <a:t>†</a:t>
            </a:r>
            <a:r>
              <a:rPr lang="en-US" altLang="zh-CN" dirty="0"/>
              <a:t> </a:t>
            </a:r>
            <a:r>
              <a:rPr lang="en-US" altLang="zh-CN" dirty="0" smtClean="0"/>
              <a:t> WEI HUANG</a:t>
            </a:r>
            <a:r>
              <a:rPr lang="en-US" altLang="zh-CN" baseline="30000" dirty="0" smtClean="0">
                <a:latin typeface="Calibri"/>
                <a:cs typeface="Calibri"/>
              </a:rPr>
              <a:t>‡</a:t>
            </a:r>
            <a:r>
              <a:rPr lang="en-US" altLang="zh-CN" dirty="0" smtClean="0"/>
              <a:t> </a:t>
            </a:r>
          </a:p>
          <a:p>
            <a:r>
              <a:rPr lang="en-US" altLang="zh-CN" dirty="0" smtClean="0"/>
              <a:t>Joseph </a:t>
            </a:r>
            <a:r>
              <a:rPr lang="en-US" altLang="zh-CN" dirty="0"/>
              <a:t>L. </a:t>
            </a:r>
            <a:r>
              <a:rPr lang="en-US" altLang="zh-CN" dirty="0" err="1"/>
              <a:t>Greathouse</a:t>
            </a:r>
            <a:r>
              <a:rPr lang="en-US" altLang="zh-CN" baseline="30000" dirty="0">
                <a:latin typeface="Calibri"/>
                <a:cs typeface="Calibri"/>
              </a:rPr>
              <a:t>‡</a:t>
            </a:r>
            <a:r>
              <a:rPr lang="en-US" altLang="zh-CN" dirty="0"/>
              <a:t> </a:t>
            </a:r>
            <a:r>
              <a:rPr lang="en-US" altLang="zh-CN" dirty="0" smtClean="0"/>
              <a:t> </a:t>
            </a:r>
            <a:r>
              <a:rPr lang="en-US" dirty="0" err="1" smtClean="0"/>
              <a:t>Zhiying</a:t>
            </a:r>
            <a:r>
              <a:rPr lang="en-US" dirty="0" smtClean="0"/>
              <a:t> </a:t>
            </a:r>
            <a:r>
              <a:rPr lang="en-US" dirty="0" err="1" smtClean="0"/>
              <a:t>WAng</a:t>
            </a:r>
            <a:r>
              <a:rPr lang="en-US" baseline="30000" dirty="0">
                <a:latin typeface="Calibri"/>
                <a:cs typeface="Calibri"/>
              </a:rPr>
              <a:t>†</a:t>
            </a:r>
            <a:endParaRPr lang="en-US" baseline="30000" dirty="0" smtClean="0"/>
          </a:p>
        </p:txBody>
      </p:sp>
      <p:sp>
        <p:nvSpPr>
          <p:cNvPr id="6" name="Subtitle 9"/>
          <p:cNvSpPr txBox="1">
            <a:spLocks/>
          </p:cNvSpPr>
          <p:nvPr/>
        </p:nvSpPr>
        <p:spPr bwMode="auto">
          <a:xfrm>
            <a:off x="5152517" y="5660796"/>
            <a:ext cx="3429893" cy="6400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noAutofit/>
          </a:bodyPr>
          <a:lstStyle>
            <a:lvl1pPr marL="0" indent="0" algn="r" rtl="0" eaLnBrk="1" fontAlgn="base" hangingPunct="1">
              <a:spcBef>
                <a:spcPts val="0"/>
              </a:spcBef>
              <a:spcAft>
                <a:spcPts val="0"/>
              </a:spcAft>
              <a:buClr>
                <a:schemeClr val="tx1"/>
              </a:buClr>
              <a:buFont typeface="Wingdings 3" pitchFamily="18" charset="2"/>
              <a:buNone/>
              <a:defRPr sz="1800" kern="1200" cap="all" baseline="0">
                <a:solidFill>
                  <a:schemeClr val="tx1"/>
                </a:solidFill>
                <a:latin typeface="Calibri" pitchFamily="34" charset="0"/>
                <a:ea typeface="+mn-ea"/>
                <a:cs typeface="+mn-cs"/>
              </a:defRPr>
            </a:lvl1pPr>
            <a:lvl2pPr marL="457200" indent="0" algn="ctr" rtl="0" eaLnBrk="1" fontAlgn="base" hangingPunct="1">
              <a:spcBef>
                <a:spcPts val="300"/>
              </a:spcBef>
              <a:spcAft>
                <a:spcPct val="0"/>
              </a:spcAft>
              <a:buClr>
                <a:schemeClr val="tx1"/>
              </a:buClr>
              <a:buFont typeface="Calibri" pitchFamily="34" charset="0"/>
              <a:buNone/>
              <a:defRPr kern="1200">
                <a:solidFill>
                  <a:schemeClr val="tx1">
                    <a:tint val="75000"/>
                  </a:schemeClr>
                </a:solidFill>
                <a:latin typeface="Calibri" pitchFamily="34" charset="0"/>
                <a:ea typeface="+mn-ea"/>
                <a:cs typeface="+mn-cs"/>
              </a:defRPr>
            </a:lvl2pPr>
            <a:lvl3pPr marL="914400" indent="0" algn="ctr" rtl="0" eaLnBrk="1" fontAlgn="base" hangingPunct="1">
              <a:spcBef>
                <a:spcPts val="300"/>
              </a:spcBef>
              <a:spcAft>
                <a:spcPct val="0"/>
              </a:spcAft>
              <a:buClr>
                <a:schemeClr val="tx1"/>
              </a:buClr>
              <a:buFont typeface="Calibri" pitchFamily="34" charset="0"/>
              <a:buNone/>
              <a:defRPr sz="1600" kern="1200">
                <a:solidFill>
                  <a:schemeClr val="tx1">
                    <a:tint val="75000"/>
                  </a:schemeClr>
                </a:solidFill>
                <a:latin typeface="Calibri" pitchFamily="34" charset="0"/>
                <a:ea typeface="+mn-ea"/>
                <a:cs typeface="+mn-cs"/>
              </a:defRPr>
            </a:lvl3pPr>
            <a:lvl4pPr marL="1371600" indent="0" algn="ctr" rtl="0" eaLnBrk="1" fontAlgn="base" hangingPunct="1">
              <a:spcBef>
                <a:spcPts val="300"/>
              </a:spcBef>
              <a:spcAft>
                <a:spcPct val="0"/>
              </a:spcAft>
              <a:buClr>
                <a:schemeClr val="tx1"/>
              </a:buClr>
              <a:buFont typeface="Calibri" pitchFamily="34" charset="0"/>
              <a:buNone/>
              <a:defRPr sz="1200" kern="1200">
                <a:solidFill>
                  <a:schemeClr val="tx1">
                    <a:tint val="75000"/>
                  </a:schemeClr>
                </a:solidFill>
                <a:latin typeface="Calibri" pitchFamily="34" charset="0"/>
                <a:ea typeface="+mn-ea"/>
                <a:cs typeface="+mn-cs"/>
              </a:defRPr>
            </a:lvl4pPr>
            <a:lvl5pPr marL="1828800" indent="0" algn="ctr" rtl="0" eaLnBrk="1" fontAlgn="base" hangingPunct="1">
              <a:spcBef>
                <a:spcPts val="300"/>
              </a:spcBef>
              <a:spcAft>
                <a:spcPct val="0"/>
              </a:spcAft>
              <a:buClr>
                <a:schemeClr val="tx1"/>
              </a:buClr>
              <a:buFont typeface="Calibri" pitchFamily="34" charset="0"/>
              <a:buNone/>
              <a:defRPr sz="1200" kern="1200">
                <a:solidFill>
                  <a:schemeClr val="tx1">
                    <a:tint val="75000"/>
                  </a:schemeClr>
                </a:solidFill>
                <a:latin typeface="Calibri" pitchFamily="34" charset="0"/>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baseline="30000" dirty="0">
                <a:latin typeface="Calibri"/>
                <a:cs typeface="Calibri"/>
              </a:rPr>
              <a:t>†</a:t>
            </a:r>
            <a:r>
              <a:rPr lang="en-US" dirty="0" smtClean="0"/>
              <a:t>NUDT   </a:t>
            </a:r>
            <a:r>
              <a:rPr lang="en-US" baseline="30000" dirty="0" smtClean="0">
                <a:latin typeface="Calibri"/>
                <a:cs typeface="Calibri"/>
              </a:rPr>
              <a:t>‡</a:t>
            </a:r>
            <a:r>
              <a:rPr lang="en-US" dirty="0" smtClean="0"/>
              <a:t>AMD Research</a:t>
            </a:r>
          </a:p>
          <a:p>
            <a:r>
              <a:rPr lang="en-US" dirty="0" err="1" smtClean="0"/>
              <a:t>DECEmbER</a:t>
            </a:r>
            <a:r>
              <a:rPr lang="en-US" dirty="0" smtClean="0"/>
              <a:t> 17, 2014</a:t>
            </a:r>
            <a:endParaRPr lang="en-US" dirty="0"/>
          </a:p>
        </p:txBody>
      </p:sp>
      <p:sp>
        <p:nvSpPr>
          <p:cNvPr id="7" name="Parallelogram 6"/>
          <p:cNvSpPr/>
          <p:nvPr/>
        </p:nvSpPr>
        <p:spPr>
          <a:xfrm flipH="1">
            <a:off x="130629" y="4062403"/>
            <a:ext cx="1865782" cy="923925"/>
          </a:xfrm>
          <a:prstGeom prst="parallelogram">
            <a:avLst>
              <a:gd name="adj" fmla="val 99186"/>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2800" dirty="0">
              <a:solidFill>
                <a:schemeClr val="bg1"/>
              </a:solidFill>
              <a:latin typeface="+mj-lt"/>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图表 13"/>
          <p:cNvGraphicFramePr>
            <a:graphicFrameLocks/>
          </p:cNvGraphicFramePr>
          <p:nvPr>
            <p:extLst>
              <p:ext uri="{D42A27DB-BD31-4B8C-83A1-F6EECF244321}">
                <p14:modId xmlns:p14="http://schemas.microsoft.com/office/powerpoint/2010/main" xmlns="" val="2692492486"/>
              </p:ext>
            </p:extLst>
          </p:nvPr>
        </p:nvGraphicFramePr>
        <p:xfrm>
          <a:off x="80549" y="3848928"/>
          <a:ext cx="9018000" cy="2743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图表 12"/>
          <p:cNvGraphicFramePr>
            <a:graphicFrameLocks/>
          </p:cNvGraphicFramePr>
          <p:nvPr>
            <p:extLst>
              <p:ext uri="{D42A27DB-BD31-4B8C-83A1-F6EECF244321}">
                <p14:modId xmlns:p14="http://schemas.microsoft.com/office/powerpoint/2010/main" xmlns="" val="2921612845"/>
              </p:ext>
            </p:extLst>
          </p:nvPr>
        </p:nvGraphicFramePr>
        <p:xfrm>
          <a:off x="83137" y="1147264"/>
          <a:ext cx="9018000" cy="2743200"/>
        </p:xfrm>
        <a:graphic>
          <a:graphicData uri="http://schemas.openxmlformats.org/drawingml/2006/chart">
            <c:chart xmlns:c="http://schemas.openxmlformats.org/drawingml/2006/chart" xmlns:r="http://schemas.openxmlformats.org/officeDocument/2006/relationships" r:id="rId4"/>
          </a:graphicData>
        </a:graphic>
      </p:graphicFrame>
      <p:sp>
        <p:nvSpPr>
          <p:cNvPr id="2" name="标题 1"/>
          <p:cNvSpPr>
            <a:spLocks noGrp="1"/>
          </p:cNvSpPr>
          <p:nvPr>
            <p:ph type="title"/>
          </p:nvPr>
        </p:nvSpPr>
        <p:spPr/>
        <p:txBody>
          <a:bodyPr/>
          <a:lstStyle/>
          <a:p>
            <a:r>
              <a:rPr lang="en-US" altLang="zh-CN" dirty="0" smtClean="0"/>
              <a:t>Predicted CPI curve V.S.  measured CPI curve</a:t>
            </a:r>
            <a:endParaRPr lang="zh-CN" altLang="en-US" dirty="0"/>
          </a:p>
        </p:txBody>
      </p:sp>
      <p:sp>
        <p:nvSpPr>
          <p:cNvPr id="3" name="文本占位符 2"/>
          <p:cNvSpPr>
            <a:spLocks noGrp="1"/>
          </p:cNvSpPr>
          <p:nvPr>
            <p:ph type="body" sz="quarter" idx="10"/>
          </p:nvPr>
        </p:nvSpPr>
        <p:spPr>
          <a:xfrm>
            <a:off x="274388" y="752474"/>
            <a:ext cx="8761662" cy="285750"/>
          </a:xfrm>
        </p:spPr>
        <p:txBody>
          <a:bodyPr/>
          <a:lstStyle/>
          <a:p>
            <a:r>
              <a:rPr lang="en-US" altLang="zh-CN" dirty="0" smtClean="0"/>
              <a:t>1.7GHz (VF2) -&gt; 3.5GHz (VF5)</a:t>
            </a:r>
            <a:endParaRPr lang="zh-CN" altLang="en-US" dirty="0"/>
          </a:p>
        </p:txBody>
      </p:sp>
    </p:spTree>
    <p:extLst>
      <p:ext uri="{BB962C8B-B14F-4D97-AF65-F5344CB8AC3E}">
        <p14:creationId xmlns:p14="http://schemas.microsoft.com/office/powerpoint/2010/main" xmlns="" val="1460677270"/>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CPI prediction error</a:t>
            </a:r>
            <a:endParaRPr lang="zh-CN" altLang="en-US" dirty="0"/>
          </a:p>
        </p:txBody>
      </p:sp>
      <p:sp>
        <p:nvSpPr>
          <p:cNvPr id="3" name="内容占位符 2"/>
          <p:cNvSpPr>
            <a:spLocks noGrp="1"/>
          </p:cNvSpPr>
          <p:nvPr>
            <p:ph idx="1"/>
          </p:nvPr>
        </p:nvSpPr>
        <p:spPr>
          <a:xfrm>
            <a:off x="274388" y="1302094"/>
            <a:ext cx="8595360" cy="1845356"/>
          </a:xfrm>
        </p:spPr>
        <p:txBody>
          <a:bodyPr/>
          <a:lstStyle/>
          <a:p>
            <a:r>
              <a:rPr lang="en-US" altLang="zh-CN" sz="2600" dirty="0" smtClean="0"/>
              <a:t>FX-8320 Processor</a:t>
            </a:r>
          </a:p>
          <a:p>
            <a:r>
              <a:rPr lang="en-US" altLang="zh-CN" sz="2600" dirty="0" smtClean="0"/>
              <a:t>All 52 benchmarks in SPEC, PARSEC, and NPB</a:t>
            </a:r>
          </a:p>
          <a:p>
            <a:r>
              <a:rPr lang="en-US" altLang="zh-CN" sz="2600" dirty="0" smtClean="0"/>
              <a:t>1.7GHz (VF2) -&gt; 3.5GHz (VF5)</a:t>
            </a:r>
          </a:p>
        </p:txBody>
      </p:sp>
      <p:sp>
        <p:nvSpPr>
          <p:cNvPr id="4" name="文本占位符 3"/>
          <p:cNvSpPr>
            <a:spLocks noGrp="1"/>
          </p:cNvSpPr>
          <p:nvPr>
            <p:ph type="body" sz="quarter" idx="10"/>
          </p:nvPr>
        </p:nvSpPr>
        <p:spPr/>
        <p:txBody>
          <a:bodyPr/>
          <a:lstStyle/>
          <a:p>
            <a:endParaRPr lang="zh-CN" altLang="en-US" dirty="0"/>
          </a:p>
        </p:txBody>
      </p:sp>
      <p:grpSp>
        <p:nvGrpSpPr>
          <p:cNvPr id="23" name="组合 22"/>
          <p:cNvGrpSpPr/>
          <p:nvPr/>
        </p:nvGrpSpPr>
        <p:grpSpPr>
          <a:xfrm>
            <a:off x="11208" y="3147450"/>
            <a:ext cx="8975912" cy="2828820"/>
            <a:chOff x="11208" y="3771552"/>
            <a:chExt cx="8975912" cy="2828820"/>
          </a:xfrm>
        </p:grpSpPr>
        <p:graphicFrame>
          <p:nvGraphicFramePr>
            <p:cNvPr id="8" name="图表 7"/>
            <p:cNvGraphicFramePr>
              <a:graphicFrameLocks/>
            </p:cNvGraphicFramePr>
            <p:nvPr>
              <p:extLst>
                <p:ext uri="{D42A27DB-BD31-4B8C-83A1-F6EECF244321}">
                  <p14:modId xmlns:p14="http://schemas.microsoft.com/office/powerpoint/2010/main" xmlns="" val="3140418129"/>
                </p:ext>
              </p:extLst>
            </p:nvPr>
          </p:nvGraphicFramePr>
          <p:xfrm>
            <a:off x="11208" y="3857172"/>
            <a:ext cx="8975912" cy="2743200"/>
          </p:xfrm>
          <a:graphic>
            <a:graphicData uri="http://schemas.openxmlformats.org/drawingml/2006/chart">
              <c:chart xmlns:c="http://schemas.openxmlformats.org/drawingml/2006/chart" xmlns:r="http://schemas.openxmlformats.org/officeDocument/2006/relationships" r:id="rId3"/>
            </a:graphicData>
          </a:graphic>
        </p:graphicFrame>
        <p:sp>
          <p:nvSpPr>
            <p:cNvPr id="12" name="TextBox 11"/>
            <p:cNvSpPr txBox="1"/>
            <p:nvPr/>
          </p:nvSpPr>
          <p:spPr>
            <a:xfrm>
              <a:off x="4781550" y="3771552"/>
              <a:ext cx="698500" cy="286232"/>
            </a:xfrm>
            <a:prstGeom prst="rect">
              <a:avLst/>
            </a:prstGeom>
          </p:spPr>
          <p:txBody>
            <a:bodyPr wrap="square" rtlCol="0" anchor="ctr" anchorCtr="0">
              <a:spAutoFit/>
            </a:bodyPr>
            <a:lstStyle/>
            <a:p>
              <a:pPr marL="0" marR="0" indent="0" algn="l"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lang="en-US" altLang="zh-CN" sz="1400" dirty="0" smtClean="0">
                  <a:latin typeface="+mj-lt"/>
                  <a:ea typeface="MS PGothic" pitchFamily="34" charset="-128"/>
                  <a:cs typeface="+mn-cs"/>
                </a:rPr>
                <a:t>15</a:t>
              </a:r>
              <a:r>
                <a:rPr kumimoji="0" lang="en-US" altLang="zh-CN" sz="1400" b="0" i="0" u="none" strike="noStrike" kern="1200" cap="none" spc="0" normalizeH="0" baseline="0" noProof="0" dirty="0" smtClean="0">
                  <a:ln>
                    <a:noFill/>
                  </a:ln>
                  <a:solidFill>
                    <a:schemeClr val="tx1"/>
                  </a:solidFill>
                  <a:effectLst/>
                  <a:uLnTx/>
                  <a:uFillTx/>
                  <a:latin typeface="+mj-lt"/>
                  <a:ea typeface="MS PGothic" pitchFamily="34" charset="-128"/>
                  <a:cs typeface="+mn-cs"/>
                </a:rPr>
                <a:t>.5%</a:t>
              </a:r>
              <a:endParaRPr kumimoji="0" lang="zh-CN" altLang="en-US" sz="1400" b="0" i="0" u="none" strike="noStrike" kern="1200" cap="none" spc="0" normalizeH="0" baseline="0" noProof="0" dirty="0">
                <a:ln>
                  <a:noFill/>
                </a:ln>
                <a:solidFill>
                  <a:schemeClr val="tx1"/>
                </a:solidFill>
                <a:effectLst/>
                <a:uLnTx/>
                <a:uFillTx/>
                <a:latin typeface="+mj-lt"/>
                <a:ea typeface="MS PGothic" pitchFamily="34" charset="-128"/>
                <a:cs typeface="+mn-cs"/>
              </a:endParaRPr>
            </a:p>
          </p:txBody>
        </p:sp>
        <p:sp>
          <p:nvSpPr>
            <p:cNvPr id="14" name="TextBox 13"/>
            <p:cNvSpPr txBox="1"/>
            <p:nvPr/>
          </p:nvSpPr>
          <p:spPr>
            <a:xfrm>
              <a:off x="6954162" y="3771552"/>
              <a:ext cx="698500" cy="286232"/>
            </a:xfrm>
            <a:prstGeom prst="rect">
              <a:avLst/>
            </a:prstGeom>
          </p:spPr>
          <p:txBody>
            <a:bodyPr wrap="square" rtlCol="0" anchor="ctr" anchorCtr="0">
              <a:spAutoFit/>
            </a:bodyPr>
            <a:lstStyle/>
            <a:p>
              <a:pPr marL="0" marR="0" indent="0" algn="l"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lang="en-US" altLang="zh-CN" sz="1400" dirty="0" smtClean="0">
                  <a:latin typeface="+mj-lt"/>
                  <a:ea typeface="MS PGothic" pitchFamily="34" charset="-128"/>
                  <a:cs typeface="+mn-cs"/>
                </a:rPr>
                <a:t>14</a:t>
              </a:r>
              <a:r>
                <a:rPr kumimoji="0" lang="en-US" altLang="zh-CN" sz="1400" b="0" i="0" u="none" strike="noStrike" kern="1200" cap="none" spc="0" normalizeH="0" baseline="0" noProof="0" dirty="0" smtClean="0">
                  <a:ln>
                    <a:noFill/>
                  </a:ln>
                  <a:solidFill>
                    <a:schemeClr val="tx1"/>
                  </a:solidFill>
                  <a:effectLst/>
                  <a:uLnTx/>
                  <a:uFillTx/>
                  <a:latin typeface="+mj-lt"/>
                  <a:ea typeface="MS PGothic" pitchFamily="34" charset="-128"/>
                  <a:cs typeface="+mn-cs"/>
                </a:rPr>
                <a:t>.2%</a:t>
              </a:r>
              <a:endParaRPr kumimoji="0" lang="zh-CN" altLang="en-US" sz="1400" b="0" i="0" u="none" strike="noStrike" kern="1200" cap="none" spc="0" normalizeH="0" baseline="0" noProof="0" dirty="0">
                <a:ln>
                  <a:noFill/>
                </a:ln>
                <a:solidFill>
                  <a:schemeClr val="tx1"/>
                </a:solidFill>
                <a:effectLst/>
                <a:uLnTx/>
                <a:uFillTx/>
                <a:latin typeface="+mj-lt"/>
                <a:ea typeface="MS PGothic" pitchFamily="34" charset="-128"/>
                <a:cs typeface="+mn-cs"/>
              </a:endParaRPr>
            </a:p>
          </p:txBody>
        </p:sp>
      </p:grpSp>
      <p:sp>
        <p:nvSpPr>
          <p:cNvPr id="19" name="TextBox 18"/>
          <p:cNvSpPr txBox="1"/>
          <p:nvPr/>
        </p:nvSpPr>
        <p:spPr>
          <a:xfrm>
            <a:off x="8571298" y="4119427"/>
            <a:ext cx="698500" cy="286232"/>
          </a:xfrm>
          <a:prstGeom prst="rect">
            <a:avLst/>
          </a:prstGeom>
        </p:spPr>
        <p:txBody>
          <a:bodyPr wrap="square" rtlCol="0" anchor="ctr" anchorCtr="0">
            <a:spAutoFit/>
          </a:bodyPr>
          <a:lstStyle/>
          <a:p>
            <a:pPr marL="0" marR="0" indent="0" algn="l"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lang="en-US" altLang="zh-CN" sz="1400" b="1" noProof="0" dirty="0" smtClean="0">
                <a:solidFill>
                  <a:srgbClr val="FF0000"/>
                </a:solidFill>
                <a:latin typeface="+mj-lt"/>
                <a:ea typeface="MS PGothic" pitchFamily="34" charset="-128"/>
                <a:cs typeface="+mn-cs"/>
              </a:rPr>
              <a:t>3</a:t>
            </a:r>
            <a:r>
              <a:rPr kumimoji="0" lang="en-US" altLang="zh-CN" sz="1400" b="1" i="0" u="none" strike="noStrike" kern="1200" cap="none" spc="0" normalizeH="0" baseline="0" noProof="0" dirty="0" smtClean="0">
                <a:ln>
                  <a:noFill/>
                </a:ln>
                <a:solidFill>
                  <a:srgbClr val="FF0000"/>
                </a:solidFill>
                <a:effectLst/>
                <a:uLnTx/>
                <a:uFillTx/>
                <a:latin typeface="+mj-lt"/>
                <a:ea typeface="MS PGothic" pitchFamily="34" charset="-128"/>
                <a:cs typeface="+mn-cs"/>
              </a:rPr>
              <a:t>.0%</a:t>
            </a:r>
            <a:endParaRPr kumimoji="0" lang="zh-CN" altLang="en-US" sz="1400" b="1" i="0" u="none" strike="noStrike" kern="1200" cap="none" spc="0" normalizeH="0" baseline="0" noProof="0" dirty="0">
              <a:ln>
                <a:noFill/>
              </a:ln>
              <a:solidFill>
                <a:srgbClr val="FF0000"/>
              </a:solidFill>
              <a:effectLst/>
              <a:uLnTx/>
              <a:uFillTx/>
              <a:latin typeface="+mj-lt"/>
              <a:ea typeface="MS PGothic" pitchFamily="34" charset="-128"/>
              <a:cs typeface="+mn-cs"/>
            </a:endParaRPr>
          </a:p>
        </p:txBody>
      </p:sp>
      <p:sp>
        <p:nvSpPr>
          <p:cNvPr id="25" name="椭圆 24"/>
          <p:cNvSpPr/>
          <p:nvPr/>
        </p:nvSpPr>
        <p:spPr>
          <a:xfrm>
            <a:off x="8570096" y="3820898"/>
            <a:ext cx="547302" cy="1765300"/>
          </a:xfrm>
          <a:prstGeom prst="ellipse">
            <a:avLst/>
          </a:prstGeom>
          <a:noFill/>
          <a:ln>
            <a:solidFill>
              <a:schemeClr val="accent2"/>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zh-CN" altLang="en-US" sz="3200" dirty="0">
              <a:solidFill>
                <a:schemeClr val="tx2"/>
              </a:solidFill>
            </a:endParaRPr>
          </a:p>
        </p:txBody>
      </p:sp>
    </p:spTree>
    <p:extLst>
      <p:ext uri="{BB962C8B-B14F-4D97-AF65-F5344CB8AC3E}">
        <p14:creationId xmlns:p14="http://schemas.microsoft.com/office/powerpoint/2010/main" xmlns="" val="4045279716"/>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outline</a:t>
            </a:r>
            <a:endParaRPr lang="zh-CN" altLang="en-US" dirty="0"/>
          </a:p>
        </p:txBody>
      </p:sp>
      <p:sp>
        <p:nvSpPr>
          <p:cNvPr id="3" name="文本占位符 2"/>
          <p:cNvSpPr>
            <a:spLocks noGrp="1"/>
          </p:cNvSpPr>
          <p:nvPr>
            <p:ph type="body" sz="quarter" idx="10"/>
          </p:nvPr>
        </p:nvSpPr>
        <p:spPr/>
        <p:txBody>
          <a:bodyPr/>
          <a:lstStyle/>
          <a:p>
            <a:endParaRPr lang="zh-CN" altLang="en-US" dirty="0"/>
          </a:p>
        </p:txBody>
      </p:sp>
      <p:sp>
        <p:nvSpPr>
          <p:cNvPr id="4" name="Content Placeholder 11"/>
          <p:cNvSpPr txBox="1">
            <a:spLocks/>
          </p:cNvSpPr>
          <p:nvPr/>
        </p:nvSpPr>
        <p:spPr bwMode="auto">
          <a:xfrm>
            <a:off x="266768" y="1298798"/>
            <a:ext cx="8595360" cy="50258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45720" rIns="0" bIns="45720" numCol="1" anchor="t" anchorCtr="0" compatLnSpc="1">
            <a:prstTxWarp prst="textNoShape">
              <a:avLst/>
            </a:prstTxWarp>
          </a:bodyPr>
          <a:lstStyle>
            <a:lvl1pPr marL="342900" indent="-342900" algn="l" rtl="0" eaLnBrk="1" fontAlgn="base" hangingPunct="1">
              <a:spcBef>
                <a:spcPts val="800"/>
              </a:spcBef>
              <a:spcAft>
                <a:spcPct val="0"/>
              </a:spcAft>
              <a:buClr>
                <a:schemeClr val="tx1"/>
              </a:buClr>
              <a:buFont typeface="Wingdings 3" pitchFamily="18" charset="2"/>
              <a:buChar char=""/>
              <a:defRPr sz="2000" kern="1200">
                <a:solidFill>
                  <a:schemeClr val="tx1"/>
                </a:solidFill>
                <a:latin typeface="Calibri" pitchFamily="34" charset="0"/>
                <a:ea typeface="+mn-ea"/>
                <a:cs typeface="+mn-cs"/>
              </a:defRPr>
            </a:lvl1pPr>
            <a:lvl2pPr marL="547688" indent="-180975" algn="l" rtl="0" eaLnBrk="1" fontAlgn="base" hangingPunct="1">
              <a:spcBef>
                <a:spcPts val="300"/>
              </a:spcBef>
              <a:spcAft>
                <a:spcPct val="0"/>
              </a:spcAft>
              <a:buClr>
                <a:schemeClr val="tx1"/>
              </a:buClr>
              <a:buFont typeface="Calibri" pitchFamily="34" charset="0"/>
              <a:buChar char="‒"/>
              <a:defRPr kern="1200">
                <a:solidFill>
                  <a:schemeClr val="tx1"/>
                </a:solidFill>
                <a:latin typeface="Calibri" pitchFamily="34" charset="0"/>
                <a:ea typeface="+mn-ea"/>
                <a:cs typeface="+mn-cs"/>
              </a:defRPr>
            </a:lvl2pPr>
            <a:lvl3pPr marL="914400" indent="-168275" algn="l" rtl="0" eaLnBrk="1" fontAlgn="base" hangingPunct="1">
              <a:spcBef>
                <a:spcPts val="300"/>
              </a:spcBef>
              <a:spcAft>
                <a:spcPct val="0"/>
              </a:spcAft>
              <a:buClr>
                <a:schemeClr val="tx1"/>
              </a:buClr>
              <a:buFont typeface="Calibri" pitchFamily="34" charset="0"/>
              <a:buChar char="‒"/>
              <a:defRPr sz="1600" kern="1200">
                <a:solidFill>
                  <a:srgbClr val="000000"/>
                </a:solidFill>
                <a:latin typeface="Calibri" pitchFamily="34" charset="0"/>
                <a:ea typeface="+mn-ea"/>
                <a:cs typeface="+mn-cs"/>
              </a:defRPr>
            </a:lvl3pPr>
            <a:lvl4pPr marL="1371600" indent="-182563" algn="l" rtl="0" eaLnBrk="1" fontAlgn="base" hangingPunct="1">
              <a:spcBef>
                <a:spcPts val="300"/>
              </a:spcBef>
              <a:spcAft>
                <a:spcPct val="0"/>
              </a:spcAft>
              <a:buClr>
                <a:schemeClr val="tx1"/>
              </a:buClr>
              <a:buFont typeface="Calibri" pitchFamily="34" charset="0"/>
              <a:buChar char="‒"/>
              <a:defRPr sz="1200" kern="1200">
                <a:solidFill>
                  <a:schemeClr val="tx1"/>
                </a:solidFill>
                <a:latin typeface="Calibri" pitchFamily="34" charset="0"/>
                <a:ea typeface="+mn-ea"/>
                <a:cs typeface="+mn-cs"/>
              </a:defRPr>
            </a:lvl4pPr>
            <a:lvl5pPr marL="1644650" indent="-163513" algn="l" rtl="0" eaLnBrk="1" fontAlgn="base" hangingPunct="1">
              <a:spcBef>
                <a:spcPts val="300"/>
              </a:spcBef>
              <a:spcAft>
                <a:spcPct val="0"/>
              </a:spcAft>
              <a:buClr>
                <a:schemeClr val="tx1"/>
              </a:buClr>
              <a:buFont typeface="Calibri" pitchFamily="34" charset="0"/>
              <a:buChar char="‒"/>
              <a:defRPr sz="1200" kern="1200">
                <a:solidFill>
                  <a:schemeClr val="tx1"/>
                </a:solidFill>
                <a:latin typeface="Calibri"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dirty="0" smtClean="0">
                <a:solidFill>
                  <a:schemeClr val="bg2">
                    <a:lumMod val="75000"/>
                    <a:lumOff val="25000"/>
                  </a:schemeClr>
                </a:solidFill>
                <a:latin typeface="Calibri"/>
                <a:cs typeface="Calibri"/>
              </a:rPr>
              <a:t>Background</a:t>
            </a:r>
          </a:p>
          <a:p>
            <a:r>
              <a:rPr lang="en-US" sz="2400" dirty="0" smtClean="0">
                <a:solidFill>
                  <a:schemeClr val="bg2">
                    <a:lumMod val="75000"/>
                    <a:lumOff val="25000"/>
                  </a:schemeClr>
                </a:solidFill>
              </a:rPr>
              <a:t>Experimental Methodology</a:t>
            </a:r>
          </a:p>
          <a:p>
            <a:r>
              <a:rPr lang="en-US" sz="2400" dirty="0" smtClean="0">
                <a:solidFill>
                  <a:schemeClr val="bg2">
                    <a:lumMod val="75000"/>
                    <a:lumOff val="25000"/>
                  </a:schemeClr>
                </a:solidFill>
              </a:rPr>
              <a:t>Performance Prediction Across DVFS States</a:t>
            </a:r>
          </a:p>
          <a:p>
            <a:r>
              <a:rPr lang="en-US" altLang="zh-CN" sz="2400" b="1" dirty="0" smtClean="0"/>
              <a:t>Power Prediction </a:t>
            </a:r>
            <a:r>
              <a:rPr lang="en-US" altLang="zh-CN" sz="2400" b="1" dirty="0"/>
              <a:t>Across DVFS </a:t>
            </a:r>
            <a:r>
              <a:rPr lang="en-US" altLang="zh-CN" sz="2400" b="1" dirty="0" smtClean="0"/>
              <a:t>States</a:t>
            </a:r>
          </a:p>
          <a:p>
            <a:r>
              <a:rPr lang="en-US" altLang="zh-CN" sz="2400" dirty="0" smtClean="0">
                <a:solidFill>
                  <a:schemeClr val="bg2">
                    <a:lumMod val="75000"/>
                    <a:lumOff val="25000"/>
                  </a:schemeClr>
                </a:solidFill>
              </a:rPr>
              <a:t>PPEP Framework</a:t>
            </a:r>
          </a:p>
          <a:p>
            <a:r>
              <a:rPr lang="en-US" altLang="zh-CN" sz="2400" dirty="0" smtClean="0">
                <a:solidFill>
                  <a:schemeClr val="bg2">
                    <a:lumMod val="75000"/>
                    <a:lumOff val="25000"/>
                  </a:schemeClr>
                </a:solidFill>
              </a:rPr>
              <a:t>Conclusion</a:t>
            </a:r>
            <a:endParaRPr lang="en-US" altLang="zh-CN" sz="2400" dirty="0">
              <a:solidFill>
                <a:schemeClr val="bg2">
                  <a:lumMod val="75000"/>
                  <a:lumOff val="25000"/>
                </a:schemeClr>
              </a:solidFill>
            </a:endParaRPr>
          </a:p>
        </p:txBody>
      </p:sp>
      <p:sp>
        <p:nvSpPr>
          <p:cNvPr id="5" name="Parallelogram 15"/>
          <p:cNvSpPr/>
          <p:nvPr/>
        </p:nvSpPr>
        <p:spPr>
          <a:xfrm flipH="1">
            <a:off x="0" y="4308225"/>
            <a:ext cx="9144000" cy="1473067"/>
          </a:xfrm>
          <a:prstGeom prst="parallelogram">
            <a:avLst>
              <a:gd name="adj" fmla="val 77218"/>
            </a:avLst>
          </a:prstGeom>
          <a:solidFill>
            <a:srgbClr val="00B05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400"/>
              </a:spcAft>
              <a:defRPr/>
            </a:pPr>
            <a:r>
              <a:rPr lang="en-US" altLang="zh-CN" sz="2800" b="1" dirty="0">
                <a:solidFill>
                  <a:srgbClr val="FFFFFF"/>
                </a:solidFill>
              </a:rPr>
              <a:t>Q2: How does the application’s </a:t>
            </a:r>
          </a:p>
          <a:p>
            <a:pPr algn="ctr" fontAlgn="auto">
              <a:spcBef>
                <a:spcPts val="0"/>
              </a:spcBef>
              <a:spcAft>
                <a:spcPts val="400"/>
              </a:spcAft>
              <a:defRPr/>
            </a:pPr>
            <a:r>
              <a:rPr lang="en-US" altLang="zh-CN" sz="2800" b="1" dirty="0">
                <a:solidFill>
                  <a:srgbClr val="FFFFFF"/>
                </a:solidFill>
              </a:rPr>
              <a:t>power change with </a:t>
            </a:r>
            <a:r>
              <a:rPr lang="en-US" altLang="zh-CN" sz="2800" b="1" dirty="0" smtClean="0">
                <a:solidFill>
                  <a:srgbClr val="FFFFFF"/>
                </a:solidFill>
              </a:rPr>
              <a:t>the VF state</a:t>
            </a:r>
            <a:r>
              <a:rPr lang="en-US" altLang="zh-CN" sz="2800" b="1" dirty="0" smtClean="0">
                <a:solidFill>
                  <a:prstClr val="white"/>
                </a:solidFill>
              </a:rPr>
              <a:t>?</a:t>
            </a:r>
            <a:endParaRPr lang="en-US" altLang="zh-CN" sz="2800" b="1" dirty="0">
              <a:solidFill>
                <a:srgbClr val="FFFFFF"/>
              </a:solidFill>
            </a:endParaRPr>
          </a:p>
        </p:txBody>
      </p:sp>
    </p:spTree>
    <p:extLst>
      <p:ext uri="{BB962C8B-B14F-4D97-AF65-F5344CB8AC3E}">
        <p14:creationId xmlns:p14="http://schemas.microsoft.com/office/powerpoint/2010/main" xmlns="" val="2801945361"/>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lvl="1"/>
            <a:r>
              <a:rPr lang="en-US" altLang="zh-CN" sz="2600" kern="1200" cap="all" dirty="0" smtClean="0">
                <a:ea typeface="+mj-ea"/>
                <a:cs typeface="+mj-cs"/>
              </a:rPr>
              <a:t>idle </a:t>
            </a:r>
            <a:r>
              <a:rPr lang="en-US" altLang="zh-CN" sz="2600" kern="1200" cap="all" dirty="0">
                <a:ea typeface="+mj-ea"/>
                <a:cs typeface="+mj-cs"/>
              </a:rPr>
              <a:t>power </a:t>
            </a:r>
            <a:r>
              <a:rPr lang="en-US" altLang="zh-CN" sz="2600" kern="1200" cap="all" dirty="0" smtClean="0">
                <a:ea typeface="+mj-ea"/>
                <a:cs typeface="+mj-cs"/>
              </a:rPr>
              <a:t>model</a:t>
            </a:r>
            <a:r>
              <a:rPr lang="en-US" altLang="zh-CN" sz="2600" kern="1200" cap="all" dirty="0" smtClean="0">
                <a:solidFill>
                  <a:schemeClr val="bg1">
                    <a:lumMod val="75000"/>
                  </a:schemeClr>
                </a:solidFill>
                <a:ea typeface="+mj-ea"/>
                <a:cs typeface="+mj-cs"/>
              </a:rPr>
              <a:t> + Dynamic power model</a:t>
            </a:r>
            <a:endParaRPr lang="zh-CN" altLang="en-US" sz="2600" kern="1200" cap="all" dirty="0">
              <a:solidFill>
                <a:schemeClr val="bg1">
                  <a:lumMod val="75000"/>
                </a:schemeClr>
              </a:solidFill>
              <a:ea typeface="+mj-ea"/>
              <a:cs typeface="+mj-cs"/>
            </a:endParaRPr>
          </a:p>
        </p:txBody>
      </p:sp>
      <p:sp>
        <p:nvSpPr>
          <p:cNvPr id="3" name="内容占位符 2"/>
          <p:cNvSpPr>
            <a:spLocks noGrp="1"/>
          </p:cNvSpPr>
          <p:nvPr>
            <p:ph idx="1"/>
          </p:nvPr>
        </p:nvSpPr>
        <p:spPr>
          <a:xfrm>
            <a:off x="274388" y="4953731"/>
            <a:ext cx="8595360" cy="1609301"/>
          </a:xfrm>
        </p:spPr>
        <p:txBody>
          <a:bodyPr/>
          <a:lstStyle/>
          <a:p>
            <a:pPr marL="0" indent="0">
              <a:buNone/>
            </a:pPr>
            <a:endParaRPr lang="en-US" altLang="zh-CN" dirty="0" smtClean="0"/>
          </a:p>
        </p:txBody>
      </p:sp>
      <p:graphicFrame>
        <p:nvGraphicFramePr>
          <p:cNvPr id="7" name="图表 6"/>
          <p:cNvGraphicFramePr>
            <a:graphicFrameLocks/>
          </p:cNvGraphicFramePr>
          <p:nvPr>
            <p:extLst>
              <p:ext uri="{D42A27DB-BD31-4B8C-83A1-F6EECF244321}">
                <p14:modId xmlns:p14="http://schemas.microsoft.com/office/powerpoint/2010/main" xmlns="" val="1457235731"/>
              </p:ext>
            </p:extLst>
          </p:nvPr>
        </p:nvGraphicFramePr>
        <p:xfrm>
          <a:off x="266768" y="742484"/>
          <a:ext cx="8602980" cy="3729624"/>
        </p:xfrm>
        <a:graphic>
          <a:graphicData uri="http://schemas.openxmlformats.org/drawingml/2006/chart">
            <c:chart xmlns:c="http://schemas.openxmlformats.org/drawingml/2006/chart" xmlns:r="http://schemas.openxmlformats.org/officeDocument/2006/relationships" r:id="rId3"/>
          </a:graphicData>
        </a:graphic>
      </p:graphicFrame>
      <p:sp>
        <p:nvSpPr>
          <p:cNvPr id="8" name="右箭头 7"/>
          <p:cNvSpPr/>
          <p:nvPr/>
        </p:nvSpPr>
        <p:spPr>
          <a:xfrm>
            <a:off x="1194816" y="3435788"/>
            <a:ext cx="2511552" cy="207264"/>
          </a:xfrm>
          <a:prstGeom prst="rightArrow">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zh-CN" altLang="en-US" sz="3200" dirty="0">
              <a:solidFill>
                <a:schemeClr val="tx2"/>
              </a:solidFill>
            </a:endParaRPr>
          </a:p>
        </p:txBody>
      </p:sp>
      <p:sp>
        <p:nvSpPr>
          <p:cNvPr id="9" name="右箭头 8"/>
          <p:cNvSpPr/>
          <p:nvPr/>
        </p:nvSpPr>
        <p:spPr>
          <a:xfrm>
            <a:off x="3791712" y="3423596"/>
            <a:ext cx="4156016" cy="219456"/>
          </a:xfrm>
          <a:prstGeom prst="rightArrow">
            <a:avLst/>
          </a:prstGeom>
          <a:solidFill>
            <a:srgbClr val="0070C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zh-CN" altLang="en-US" sz="3200" dirty="0">
              <a:solidFill>
                <a:schemeClr val="tx2"/>
              </a:solidFill>
            </a:endParaRPr>
          </a:p>
        </p:txBody>
      </p:sp>
      <p:sp>
        <p:nvSpPr>
          <p:cNvPr id="10" name="TextBox 9"/>
          <p:cNvSpPr txBox="1"/>
          <p:nvPr/>
        </p:nvSpPr>
        <p:spPr>
          <a:xfrm>
            <a:off x="1847088" y="3543730"/>
            <a:ext cx="1085088" cy="369332"/>
          </a:xfrm>
          <a:prstGeom prst="rect">
            <a:avLst/>
          </a:prstGeom>
        </p:spPr>
        <p:txBody>
          <a:bodyPr wrap="square" rtlCol="0" anchor="ctr" anchorCtr="0">
            <a:spAutoFit/>
          </a:bodyPr>
          <a:lstStyle/>
          <a:p>
            <a:pPr marL="0" marR="0" indent="0" algn="ctr"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lang="en-US" altLang="zh-CN" sz="2000" b="1" dirty="0" smtClean="0">
                <a:solidFill>
                  <a:srgbClr val="FF0000"/>
                </a:solidFill>
                <a:latin typeface="+mj-lt"/>
                <a:ea typeface="MS PGothic" pitchFamily="34" charset="-128"/>
                <a:cs typeface="+mn-cs"/>
              </a:rPr>
              <a:t>Heating</a:t>
            </a:r>
            <a:endParaRPr kumimoji="0" lang="zh-CN" altLang="en-US" sz="2000" b="1" i="0" u="none" strike="noStrike" kern="1200" cap="none" spc="0" normalizeH="0" baseline="0" noProof="0" dirty="0">
              <a:ln>
                <a:noFill/>
              </a:ln>
              <a:solidFill>
                <a:srgbClr val="FF0000"/>
              </a:solidFill>
              <a:effectLst/>
              <a:uLnTx/>
              <a:uFillTx/>
              <a:latin typeface="+mj-lt"/>
              <a:ea typeface="MS PGothic" pitchFamily="34" charset="-128"/>
              <a:cs typeface="+mn-cs"/>
            </a:endParaRPr>
          </a:p>
        </p:txBody>
      </p:sp>
      <p:sp>
        <p:nvSpPr>
          <p:cNvPr id="11" name="TextBox 10"/>
          <p:cNvSpPr txBox="1"/>
          <p:nvPr/>
        </p:nvSpPr>
        <p:spPr>
          <a:xfrm>
            <a:off x="5230368" y="3529014"/>
            <a:ext cx="1085088" cy="369332"/>
          </a:xfrm>
          <a:prstGeom prst="rect">
            <a:avLst/>
          </a:prstGeom>
        </p:spPr>
        <p:txBody>
          <a:bodyPr wrap="square" rtlCol="0" anchor="ctr" anchorCtr="0">
            <a:spAutoFit/>
          </a:bodyPr>
          <a:lstStyle/>
          <a:p>
            <a:pPr marL="0" marR="0" indent="0" algn="ctr"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lang="en-US" altLang="zh-CN" sz="2000" b="1" dirty="0" smtClean="0">
                <a:solidFill>
                  <a:srgbClr val="0070C0"/>
                </a:solidFill>
                <a:latin typeface="+mj-lt"/>
                <a:ea typeface="MS PGothic" pitchFamily="34" charset="-128"/>
                <a:cs typeface="+mn-cs"/>
              </a:rPr>
              <a:t>Cooling</a:t>
            </a:r>
            <a:endParaRPr kumimoji="0" lang="zh-CN" altLang="en-US" sz="2000" b="1" i="0" u="none" strike="noStrike" kern="1200" cap="none" spc="0" normalizeH="0" baseline="0" noProof="0" dirty="0">
              <a:ln>
                <a:noFill/>
              </a:ln>
              <a:solidFill>
                <a:srgbClr val="0070C0"/>
              </a:solidFill>
              <a:effectLst/>
              <a:uLnTx/>
              <a:uFillTx/>
              <a:latin typeface="+mj-lt"/>
              <a:ea typeface="MS PGothic" pitchFamily="34" charset="-128"/>
              <a:cs typeface="+mn-cs"/>
            </a:endParaRPr>
          </a:p>
        </p:txBody>
      </p:sp>
      <p:sp>
        <p:nvSpPr>
          <p:cNvPr id="12" name="矩形 11"/>
          <p:cNvSpPr/>
          <p:nvPr/>
        </p:nvSpPr>
        <p:spPr>
          <a:xfrm>
            <a:off x="3718560" y="1448492"/>
            <a:ext cx="4229168" cy="242547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zh-CN" altLang="en-US" sz="3200" dirty="0">
              <a:solidFill>
                <a:schemeClr val="tx2"/>
              </a:solidFill>
            </a:endParaRPr>
          </a:p>
        </p:txBody>
      </p:sp>
      <p:sp>
        <p:nvSpPr>
          <p:cNvPr id="13" name="圆角矩形 12"/>
          <p:cNvSpPr/>
          <p:nvPr/>
        </p:nvSpPr>
        <p:spPr>
          <a:xfrm>
            <a:off x="3791712" y="1472876"/>
            <a:ext cx="4120896" cy="1926336"/>
          </a:xfrm>
          <a:prstGeom prst="roundRect">
            <a:avLst/>
          </a:prstGeom>
          <a:noFill/>
          <a:ln>
            <a:solidFill>
              <a:schemeClr val="accent2"/>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zh-CN" altLang="en-US" sz="3200" dirty="0">
              <a:solidFill>
                <a:schemeClr val="tx2"/>
              </a:solidFill>
            </a:endParaRPr>
          </a:p>
        </p:txBody>
      </p:sp>
      <p:cxnSp>
        <p:nvCxnSpPr>
          <p:cNvPr id="15" name="直接箭头连接符 14"/>
          <p:cNvCxnSpPr/>
          <p:nvPr/>
        </p:nvCxnSpPr>
        <p:spPr>
          <a:xfrm>
            <a:off x="4230624" y="2180012"/>
            <a:ext cx="1164336" cy="0"/>
          </a:xfrm>
          <a:prstGeom prst="straightConnector1">
            <a:avLst/>
          </a:prstGeom>
          <a:ln w="25400">
            <a:solidFill>
              <a:schemeClr val="accent2"/>
            </a:solidFill>
            <a:tailEnd type="arrow"/>
          </a:ln>
        </p:spPr>
        <p:style>
          <a:lnRef idx="1">
            <a:schemeClr val="accent1"/>
          </a:lnRef>
          <a:fillRef idx="0">
            <a:schemeClr val="accent1"/>
          </a:fillRef>
          <a:effectRef idx="0">
            <a:schemeClr val="accent1"/>
          </a:effectRef>
          <a:fontRef idx="minor">
            <a:schemeClr val="tx1"/>
          </a:fontRef>
        </p:style>
      </p:cxnSp>
      <p:cxnSp>
        <p:nvCxnSpPr>
          <p:cNvPr id="17" name="直接箭头连接符 16"/>
          <p:cNvCxnSpPr/>
          <p:nvPr/>
        </p:nvCxnSpPr>
        <p:spPr>
          <a:xfrm flipV="1">
            <a:off x="4724400" y="2436044"/>
            <a:ext cx="670560" cy="701040"/>
          </a:xfrm>
          <a:prstGeom prst="straightConnector1">
            <a:avLst/>
          </a:prstGeom>
          <a:ln w="25400">
            <a:solidFill>
              <a:schemeClr val="accent2"/>
            </a:solidFill>
            <a:tailEnd type="arrow"/>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5394960" y="2024498"/>
            <a:ext cx="1901952" cy="424732"/>
          </a:xfrm>
          <a:prstGeom prst="rect">
            <a:avLst/>
          </a:prstGeom>
        </p:spPr>
        <p:txBody>
          <a:bodyPr wrap="square" rtlCol="0" anchor="ctr" anchorCtr="0">
            <a:spAutoFit/>
          </a:bodyPr>
          <a:lstStyle/>
          <a:p>
            <a:pPr marL="0" marR="0" indent="0" algn="l"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kumimoji="0" lang="en-US" altLang="zh-CN" sz="2400" b="1" i="0" u="none" strike="noStrike" kern="1200" cap="none" spc="0" normalizeH="0" baseline="0" noProof="0" dirty="0" smtClean="0">
                <a:ln>
                  <a:noFill/>
                </a:ln>
                <a:solidFill>
                  <a:schemeClr val="accent2"/>
                </a:solidFill>
                <a:effectLst/>
                <a:uLnTx/>
                <a:uFillTx/>
                <a:latin typeface="+mj-lt"/>
                <a:ea typeface="MS PGothic" pitchFamily="34" charset="-128"/>
                <a:cs typeface="+mn-cs"/>
              </a:rPr>
              <a:t>Relationship?</a:t>
            </a:r>
            <a:endParaRPr kumimoji="0" lang="zh-CN" altLang="en-US" sz="2400" b="1" i="0" u="none" strike="noStrike" kern="1200" cap="none" spc="0" normalizeH="0" baseline="0" noProof="0" dirty="0">
              <a:ln>
                <a:noFill/>
              </a:ln>
              <a:solidFill>
                <a:schemeClr val="accent2"/>
              </a:solidFill>
              <a:effectLst/>
              <a:uLnTx/>
              <a:uFillTx/>
              <a:latin typeface="+mj-lt"/>
              <a:ea typeface="MS PGothic" pitchFamily="34" charset="-128"/>
              <a:cs typeface="+mn-cs"/>
            </a:endParaRPr>
          </a:p>
        </p:txBody>
      </p:sp>
      <p:graphicFrame>
        <p:nvGraphicFramePr>
          <p:cNvPr id="16" name="表格 15"/>
          <p:cNvGraphicFramePr>
            <a:graphicFrameLocks noGrp="1"/>
          </p:cNvGraphicFramePr>
          <p:nvPr>
            <p:extLst>
              <p:ext uri="{D42A27DB-BD31-4B8C-83A1-F6EECF244321}">
                <p14:modId xmlns:p14="http://schemas.microsoft.com/office/powerpoint/2010/main" xmlns="" val="3515976333"/>
              </p:ext>
            </p:extLst>
          </p:nvPr>
        </p:nvGraphicFramePr>
        <p:xfrm>
          <a:off x="1847088" y="4534618"/>
          <a:ext cx="5324983" cy="1828800"/>
        </p:xfrm>
        <a:graphic>
          <a:graphicData uri="http://schemas.openxmlformats.org/drawingml/2006/table">
            <a:tbl>
              <a:tblPr firstRow="1" bandRow="1">
                <a:tableStyleId>{5C22544A-7EE6-4342-B048-85BDC9FD1C3A}</a:tableStyleId>
              </a:tblPr>
              <a:tblGrid>
                <a:gridCol w="1013968"/>
                <a:gridCol w="1224852"/>
                <a:gridCol w="1740852"/>
                <a:gridCol w="1345311"/>
              </a:tblGrid>
              <a:tr h="268217">
                <a:tc>
                  <a:txBody>
                    <a:bodyPr/>
                    <a:lstStyle/>
                    <a:p>
                      <a:pPr algn="ctr"/>
                      <a:r>
                        <a:rPr lang="en-US" altLang="zh-CN" sz="1400" dirty="0" smtClean="0"/>
                        <a:t>VF State</a:t>
                      </a:r>
                      <a:endParaRPr lang="zh-CN" altLang="en-US" sz="1400" dirty="0"/>
                    </a:p>
                  </a:txBody>
                  <a:tcPr anchor="ctr"/>
                </a:tc>
                <a:tc>
                  <a:txBody>
                    <a:bodyPr/>
                    <a:lstStyle/>
                    <a:p>
                      <a:pPr algn="ctr"/>
                      <a:r>
                        <a:rPr lang="en-US" altLang="zh-CN" sz="1400" dirty="0" smtClean="0"/>
                        <a:t>Voltage(V)</a:t>
                      </a:r>
                      <a:endParaRPr lang="zh-CN" altLang="en-US" sz="1400" dirty="0"/>
                    </a:p>
                  </a:txBody>
                  <a:tcPr anchor="ctr"/>
                </a:tc>
                <a:tc>
                  <a:txBody>
                    <a:bodyPr/>
                    <a:lstStyle/>
                    <a:p>
                      <a:pPr algn="ctr"/>
                      <a:r>
                        <a:rPr lang="en-US" altLang="zh-CN" sz="1400" dirty="0" smtClean="0"/>
                        <a:t>Frequency(GHz)</a:t>
                      </a:r>
                      <a:endParaRPr lang="zh-CN" altLang="en-US" sz="1400" dirty="0"/>
                    </a:p>
                  </a:txBody>
                  <a:tcPr anchor="ctr"/>
                </a:tc>
                <a:tc>
                  <a:txBody>
                    <a:bodyPr/>
                    <a:lstStyle/>
                    <a:p>
                      <a:pPr algn="ctr"/>
                      <a:r>
                        <a:rPr lang="en-US" altLang="zh-CN" sz="1400" dirty="0" smtClean="0"/>
                        <a:t>Error of </a:t>
                      </a:r>
                      <a:r>
                        <a:rPr lang="en-US" altLang="zh-CN" sz="1400" i="1" dirty="0" err="1" smtClean="0"/>
                        <a:t>P</a:t>
                      </a:r>
                      <a:r>
                        <a:rPr lang="en-US" altLang="zh-CN" sz="1400" i="1" baseline="-25000" dirty="0" err="1" smtClean="0"/>
                        <a:t>idle</a:t>
                      </a:r>
                      <a:endParaRPr lang="zh-CN" altLang="en-US" sz="1400" i="1" baseline="-25000" dirty="0"/>
                    </a:p>
                  </a:txBody>
                  <a:tcPr anchor="ctr"/>
                </a:tc>
              </a:tr>
              <a:tr h="268217">
                <a:tc>
                  <a:txBody>
                    <a:bodyPr/>
                    <a:lstStyle/>
                    <a:p>
                      <a:pPr algn="ctr"/>
                      <a:r>
                        <a:rPr lang="en-US" altLang="zh-CN" sz="1400" dirty="0" smtClean="0"/>
                        <a:t>VF5</a:t>
                      </a:r>
                      <a:endParaRPr lang="zh-CN" altLang="en-US" sz="1400" dirty="0"/>
                    </a:p>
                  </a:txBody>
                  <a:tcPr anchor="ctr">
                    <a:solidFill>
                      <a:schemeClr val="accent1">
                        <a:lumMod val="20000"/>
                        <a:lumOff val="80000"/>
                      </a:schemeClr>
                    </a:solidFill>
                  </a:tcPr>
                </a:tc>
                <a:tc>
                  <a:txBody>
                    <a:bodyPr/>
                    <a:lstStyle/>
                    <a:p>
                      <a:pPr algn="ctr"/>
                      <a:r>
                        <a:rPr lang="en-US" altLang="zh-CN" sz="1400" dirty="0" smtClean="0"/>
                        <a:t>1.320</a:t>
                      </a:r>
                      <a:endParaRPr lang="zh-CN" altLang="en-US" sz="1400" dirty="0"/>
                    </a:p>
                  </a:txBody>
                  <a:tcPr anchor="ctr">
                    <a:solidFill>
                      <a:schemeClr val="accent1">
                        <a:lumMod val="20000"/>
                        <a:lumOff val="80000"/>
                      </a:schemeClr>
                    </a:solidFill>
                  </a:tcPr>
                </a:tc>
                <a:tc>
                  <a:txBody>
                    <a:bodyPr/>
                    <a:lstStyle/>
                    <a:p>
                      <a:pPr algn="ctr"/>
                      <a:r>
                        <a:rPr lang="en-US" altLang="zh-CN" sz="1400" dirty="0" smtClean="0"/>
                        <a:t>3.5</a:t>
                      </a:r>
                      <a:endParaRPr lang="zh-CN" altLang="en-US" sz="1400" dirty="0"/>
                    </a:p>
                  </a:txBody>
                  <a:tcPr anchor="ctr">
                    <a:solidFill>
                      <a:schemeClr val="accent1">
                        <a:lumMod val="20000"/>
                        <a:lumOff val="80000"/>
                      </a:schemeClr>
                    </a:solidFill>
                  </a:tcPr>
                </a:tc>
                <a:tc>
                  <a:txBody>
                    <a:bodyPr/>
                    <a:lstStyle/>
                    <a:p>
                      <a:pPr algn="ctr"/>
                      <a:r>
                        <a:rPr lang="en-US" altLang="zh-CN" sz="1400" b="1" dirty="0" smtClean="0">
                          <a:solidFill>
                            <a:schemeClr val="tx1"/>
                          </a:solidFill>
                        </a:rPr>
                        <a:t>2.4%</a:t>
                      </a:r>
                      <a:endParaRPr lang="zh-CN" altLang="en-US" sz="1400" b="1" dirty="0">
                        <a:solidFill>
                          <a:schemeClr val="tx1"/>
                        </a:solidFill>
                      </a:endParaRPr>
                    </a:p>
                  </a:txBody>
                  <a:tcPr anchor="ctr">
                    <a:solidFill>
                      <a:schemeClr val="accent1">
                        <a:lumMod val="20000"/>
                        <a:lumOff val="80000"/>
                      </a:schemeClr>
                    </a:solidFill>
                  </a:tcPr>
                </a:tc>
              </a:tr>
              <a:tr h="268217">
                <a:tc>
                  <a:txBody>
                    <a:bodyPr/>
                    <a:lstStyle/>
                    <a:p>
                      <a:pPr algn="ctr"/>
                      <a:r>
                        <a:rPr lang="en-US" altLang="zh-CN" sz="1400" dirty="0" smtClean="0"/>
                        <a:t>VF4</a:t>
                      </a:r>
                      <a:endParaRPr lang="zh-CN" altLang="en-US" sz="1400" dirty="0"/>
                    </a:p>
                  </a:txBody>
                  <a:tcPr anchor="ctr">
                    <a:solidFill>
                      <a:schemeClr val="accent1">
                        <a:lumMod val="20000"/>
                        <a:lumOff val="80000"/>
                      </a:schemeClr>
                    </a:solidFill>
                  </a:tcPr>
                </a:tc>
                <a:tc>
                  <a:txBody>
                    <a:bodyPr/>
                    <a:lstStyle/>
                    <a:p>
                      <a:pPr algn="ctr"/>
                      <a:r>
                        <a:rPr lang="en-US" altLang="zh-CN" sz="1400" dirty="0" smtClean="0"/>
                        <a:t>1.242</a:t>
                      </a:r>
                      <a:endParaRPr lang="zh-CN" altLang="en-US" sz="1400" dirty="0"/>
                    </a:p>
                  </a:txBody>
                  <a:tcPr anchor="ctr">
                    <a:solidFill>
                      <a:schemeClr val="accent1">
                        <a:lumMod val="20000"/>
                        <a:lumOff val="80000"/>
                      </a:schemeClr>
                    </a:solidFill>
                  </a:tcPr>
                </a:tc>
                <a:tc>
                  <a:txBody>
                    <a:bodyPr/>
                    <a:lstStyle/>
                    <a:p>
                      <a:pPr algn="ctr"/>
                      <a:r>
                        <a:rPr lang="en-US" altLang="zh-CN" sz="1400" dirty="0" smtClean="0"/>
                        <a:t>2.9</a:t>
                      </a:r>
                      <a:endParaRPr lang="zh-CN" altLang="en-US" sz="1400" dirty="0"/>
                    </a:p>
                  </a:txBody>
                  <a:tcPr anchor="ctr">
                    <a:solidFill>
                      <a:schemeClr val="accent1">
                        <a:lumMod val="20000"/>
                        <a:lumOff val="80000"/>
                      </a:schemeClr>
                    </a:solidFill>
                  </a:tcPr>
                </a:tc>
                <a:tc>
                  <a:txBody>
                    <a:bodyPr/>
                    <a:lstStyle/>
                    <a:p>
                      <a:pPr algn="ctr"/>
                      <a:r>
                        <a:rPr lang="en-US" altLang="zh-CN" sz="1400" b="1" dirty="0" smtClean="0">
                          <a:solidFill>
                            <a:schemeClr val="tx1"/>
                          </a:solidFill>
                        </a:rPr>
                        <a:t>2.6%</a:t>
                      </a:r>
                      <a:endParaRPr lang="zh-CN" altLang="en-US" sz="1400" b="1" dirty="0">
                        <a:solidFill>
                          <a:schemeClr val="tx1"/>
                        </a:solidFill>
                      </a:endParaRPr>
                    </a:p>
                  </a:txBody>
                  <a:tcPr anchor="ctr">
                    <a:solidFill>
                      <a:schemeClr val="accent1">
                        <a:lumMod val="20000"/>
                        <a:lumOff val="80000"/>
                      </a:schemeClr>
                    </a:solidFill>
                  </a:tcPr>
                </a:tc>
              </a:tr>
              <a:tr h="268217">
                <a:tc>
                  <a:txBody>
                    <a:bodyPr/>
                    <a:lstStyle/>
                    <a:p>
                      <a:pPr algn="ctr"/>
                      <a:r>
                        <a:rPr lang="en-US" altLang="zh-CN" sz="1400" dirty="0" smtClean="0"/>
                        <a:t>VF3</a:t>
                      </a:r>
                      <a:endParaRPr lang="zh-CN" altLang="en-US" sz="1400" dirty="0"/>
                    </a:p>
                  </a:txBody>
                  <a:tcPr anchor="ctr">
                    <a:solidFill>
                      <a:schemeClr val="accent1">
                        <a:lumMod val="20000"/>
                        <a:lumOff val="80000"/>
                      </a:schemeClr>
                    </a:solidFill>
                  </a:tcPr>
                </a:tc>
                <a:tc>
                  <a:txBody>
                    <a:bodyPr/>
                    <a:lstStyle/>
                    <a:p>
                      <a:pPr algn="ctr"/>
                      <a:r>
                        <a:rPr lang="en-US" altLang="zh-CN" sz="1400" dirty="0" smtClean="0"/>
                        <a:t>1.128</a:t>
                      </a:r>
                      <a:endParaRPr lang="zh-CN" altLang="en-US" sz="1400" dirty="0"/>
                    </a:p>
                  </a:txBody>
                  <a:tcPr anchor="ctr">
                    <a:solidFill>
                      <a:schemeClr val="accent1">
                        <a:lumMod val="20000"/>
                        <a:lumOff val="80000"/>
                      </a:schemeClr>
                    </a:solidFill>
                  </a:tcPr>
                </a:tc>
                <a:tc>
                  <a:txBody>
                    <a:bodyPr/>
                    <a:lstStyle/>
                    <a:p>
                      <a:pPr algn="ctr"/>
                      <a:r>
                        <a:rPr lang="en-US" altLang="zh-CN" sz="1400" dirty="0" smtClean="0"/>
                        <a:t>2.3</a:t>
                      </a:r>
                      <a:endParaRPr lang="zh-CN" altLang="en-US" sz="1400" dirty="0"/>
                    </a:p>
                  </a:txBody>
                  <a:tcPr anchor="ctr">
                    <a:solidFill>
                      <a:schemeClr val="accent1">
                        <a:lumMod val="20000"/>
                        <a:lumOff val="80000"/>
                      </a:schemeClr>
                    </a:solidFill>
                  </a:tcPr>
                </a:tc>
                <a:tc>
                  <a:txBody>
                    <a:bodyPr/>
                    <a:lstStyle/>
                    <a:p>
                      <a:pPr algn="ctr"/>
                      <a:r>
                        <a:rPr lang="en-US" altLang="zh-CN" sz="1400" b="1" dirty="0" smtClean="0">
                          <a:solidFill>
                            <a:schemeClr val="tx1"/>
                          </a:solidFill>
                        </a:rPr>
                        <a:t>3.6%</a:t>
                      </a:r>
                      <a:endParaRPr lang="zh-CN" altLang="en-US" sz="1400" b="1" dirty="0">
                        <a:solidFill>
                          <a:schemeClr val="tx1"/>
                        </a:solidFill>
                      </a:endParaRPr>
                    </a:p>
                  </a:txBody>
                  <a:tcPr anchor="ctr">
                    <a:solidFill>
                      <a:schemeClr val="accent1">
                        <a:lumMod val="20000"/>
                        <a:lumOff val="80000"/>
                      </a:schemeClr>
                    </a:solidFill>
                  </a:tcPr>
                </a:tc>
              </a:tr>
              <a:tr h="268217">
                <a:tc>
                  <a:txBody>
                    <a:bodyPr/>
                    <a:lstStyle/>
                    <a:p>
                      <a:pPr algn="ctr"/>
                      <a:r>
                        <a:rPr lang="en-US" altLang="zh-CN" sz="1400" dirty="0" smtClean="0"/>
                        <a:t>VF2</a:t>
                      </a:r>
                      <a:endParaRPr lang="zh-CN" altLang="en-US" sz="1400" dirty="0"/>
                    </a:p>
                  </a:txBody>
                  <a:tcPr anchor="ctr">
                    <a:solidFill>
                      <a:schemeClr val="accent1">
                        <a:lumMod val="20000"/>
                        <a:lumOff val="80000"/>
                      </a:schemeClr>
                    </a:solidFill>
                  </a:tcPr>
                </a:tc>
                <a:tc>
                  <a:txBody>
                    <a:bodyPr/>
                    <a:lstStyle/>
                    <a:p>
                      <a:pPr algn="ctr"/>
                      <a:r>
                        <a:rPr lang="en-US" altLang="zh-CN" sz="1400" dirty="0" smtClean="0"/>
                        <a:t>1.008</a:t>
                      </a:r>
                      <a:endParaRPr lang="zh-CN" altLang="en-US" sz="1400" dirty="0"/>
                    </a:p>
                  </a:txBody>
                  <a:tcPr anchor="ctr">
                    <a:solidFill>
                      <a:schemeClr val="accent1">
                        <a:lumMod val="20000"/>
                        <a:lumOff val="80000"/>
                      </a:schemeClr>
                    </a:solidFill>
                  </a:tcPr>
                </a:tc>
                <a:tc>
                  <a:txBody>
                    <a:bodyPr/>
                    <a:lstStyle/>
                    <a:p>
                      <a:pPr algn="ctr"/>
                      <a:r>
                        <a:rPr lang="en-US" altLang="zh-CN" sz="1400" dirty="0" smtClean="0"/>
                        <a:t>1.7</a:t>
                      </a:r>
                      <a:endParaRPr lang="zh-CN" altLang="en-US" sz="1400" dirty="0"/>
                    </a:p>
                  </a:txBody>
                  <a:tcPr anchor="ctr">
                    <a:solidFill>
                      <a:schemeClr val="accent1">
                        <a:lumMod val="20000"/>
                        <a:lumOff val="80000"/>
                      </a:schemeClr>
                    </a:solidFill>
                  </a:tcPr>
                </a:tc>
                <a:tc>
                  <a:txBody>
                    <a:bodyPr/>
                    <a:lstStyle/>
                    <a:p>
                      <a:pPr algn="ctr"/>
                      <a:r>
                        <a:rPr lang="en-US" altLang="zh-CN" sz="1400" b="1" dirty="0" smtClean="0">
                          <a:solidFill>
                            <a:schemeClr val="tx1"/>
                          </a:solidFill>
                        </a:rPr>
                        <a:t>2.8%</a:t>
                      </a:r>
                      <a:endParaRPr lang="zh-CN" altLang="en-US" sz="1400" b="1" dirty="0">
                        <a:solidFill>
                          <a:schemeClr val="tx1"/>
                        </a:solidFill>
                      </a:endParaRPr>
                    </a:p>
                  </a:txBody>
                  <a:tcPr anchor="ctr">
                    <a:solidFill>
                      <a:schemeClr val="accent1">
                        <a:lumMod val="20000"/>
                        <a:lumOff val="80000"/>
                      </a:schemeClr>
                    </a:solidFill>
                  </a:tcPr>
                </a:tc>
              </a:tr>
              <a:tr h="268217">
                <a:tc>
                  <a:txBody>
                    <a:bodyPr/>
                    <a:lstStyle/>
                    <a:p>
                      <a:pPr algn="ctr"/>
                      <a:r>
                        <a:rPr lang="en-US" altLang="zh-CN" sz="1400" dirty="0" smtClean="0"/>
                        <a:t>VF1</a:t>
                      </a:r>
                      <a:endParaRPr lang="zh-CN" altLang="en-US" sz="1400" dirty="0"/>
                    </a:p>
                  </a:txBody>
                  <a:tcPr anchor="ctr">
                    <a:solidFill>
                      <a:schemeClr val="accent1">
                        <a:lumMod val="20000"/>
                        <a:lumOff val="80000"/>
                      </a:schemeClr>
                    </a:solidFill>
                  </a:tcPr>
                </a:tc>
                <a:tc>
                  <a:txBody>
                    <a:bodyPr/>
                    <a:lstStyle/>
                    <a:p>
                      <a:pPr algn="ctr"/>
                      <a:r>
                        <a:rPr lang="en-US" altLang="zh-CN" sz="1400" dirty="0" smtClean="0"/>
                        <a:t>0.888</a:t>
                      </a:r>
                      <a:endParaRPr lang="zh-CN" altLang="en-US" sz="1400" dirty="0"/>
                    </a:p>
                  </a:txBody>
                  <a:tcPr anchor="ctr">
                    <a:solidFill>
                      <a:schemeClr val="accent1">
                        <a:lumMod val="20000"/>
                        <a:lumOff val="80000"/>
                      </a:schemeClr>
                    </a:solidFill>
                  </a:tcPr>
                </a:tc>
                <a:tc>
                  <a:txBody>
                    <a:bodyPr/>
                    <a:lstStyle/>
                    <a:p>
                      <a:pPr algn="ctr"/>
                      <a:r>
                        <a:rPr lang="en-US" altLang="zh-CN" sz="1400" dirty="0" smtClean="0"/>
                        <a:t>1.4</a:t>
                      </a:r>
                      <a:endParaRPr lang="zh-CN" altLang="en-US" sz="1400" dirty="0"/>
                    </a:p>
                  </a:txBody>
                  <a:tcPr anchor="ctr">
                    <a:solidFill>
                      <a:schemeClr val="accent1">
                        <a:lumMod val="20000"/>
                        <a:lumOff val="80000"/>
                      </a:schemeClr>
                    </a:solidFill>
                  </a:tcPr>
                </a:tc>
                <a:tc>
                  <a:txBody>
                    <a:bodyPr/>
                    <a:lstStyle/>
                    <a:p>
                      <a:pPr algn="ctr"/>
                      <a:r>
                        <a:rPr lang="en-US" altLang="zh-CN" sz="1400" b="1" dirty="0" smtClean="0">
                          <a:solidFill>
                            <a:schemeClr val="tx1"/>
                          </a:solidFill>
                        </a:rPr>
                        <a:t>2.7%</a:t>
                      </a:r>
                      <a:endParaRPr lang="zh-CN" altLang="en-US" sz="1400" b="1" dirty="0">
                        <a:solidFill>
                          <a:schemeClr val="tx1"/>
                        </a:solidFill>
                      </a:endParaRPr>
                    </a:p>
                  </a:txBody>
                  <a:tcPr anchor="ctr">
                    <a:solidFill>
                      <a:schemeClr val="accent1">
                        <a:lumMod val="20000"/>
                        <a:lumOff val="80000"/>
                      </a:schemeClr>
                    </a:solidFill>
                  </a:tcPr>
                </a:tc>
              </a:tr>
            </a:tbl>
          </a:graphicData>
        </a:graphic>
      </p:graphicFrame>
    </p:spTree>
    <p:extLst>
      <p:ext uri="{BB962C8B-B14F-4D97-AF65-F5344CB8AC3E}">
        <p14:creationId xmlns:p14="http://schemas.microsoft.com/office/powerpoint/2010/main" xmlns="" val="138433131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graphicEl>
                                              <a:chart seriesIdx="-3" categoryIdx="-3" bldStep="gridLegend"/>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grpId="0" nodeType="clickEffect">
                                  <p:stCondLst>
                                    <p:cond delay="0"/>
                                  </p:stCondLst>
                                  <p:childTnLst>
                                    <p:set>
                                      <p:cBhvr>
                                        <p:cTn id="10" dur="1" fill="hold">
                                          <p:stCondLst>
                                            <p:cond delay="0"/>
                                          </p:stCondLst>
                                        </p:cTn>
                                        <p:tgtEl>
                                          <p:spTgt spid="7">
                                            <p:graphicEl>
                                              <a:chart seriesIdx="0" categoryIdx="-4" bldStep="series"/>
                                            </p:graphicEl>
                                          </p:spTgt>
                                        </p:tgtEl>
                                        <p:attrNameLst>
                                          <p:attrName>style.visibility</p:attrName>
                                        </p:attrNameLst>
                                      </p:cBhvr>
                                      <p:to>
                                        <p:strVal val="visible"/>
                                      </p:to>
                                    </p:set>
                                    <p:animEffect transition="in" filter="wipe(left)">
                                      <p:cBhvr>
                                        <p:cTn id="11" dur="1000"/>
                                        <p:tgtEl>
                                          <p:spTgt spid="7">
                                            <p:graphicEl>
                                              <a:chart seriesIdx="0" categoryIdx="-4" bldStep="series"/>
                                            </p:graphicEl>
                                          </p:spTgt>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7">
                                            <p:graphicEl>
                                              <a:chart seriesIdx="1" categoryIdx="-4" bldStep="series"/>
                                            </p:graphicEl>
                                          </p:spTgt>
                                        </p:tgtEl>
                                        <p:attrNameLst>
                                          <p:attrName>style.visibility</p:attrName>
                                        </p:attrNameLst>
                                      </p:cBhvr>
                                      <p:to>
                                        <p:strVal val="visible"/>
                                      </p:to>
                                    </p:set>
                                    <p:animEffect transition="in" filter="wipe(left)">
                                      <p:cBhvr>
                                        <p:cTn id="14" dur="1000"/>
                                        <p:tgtEl>
                                          <p:spTgt spid="7">
                                            <p:graphicEl>
                                              <a:chart seriesIdx="1" categoryIdx="-4" bldStep="series"/>
                                            </p:graphicEl>
                                          </p:spTgt>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400"/>
                                        <p:tgtEl>
                                          <p:spTgt spid="10"/>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4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xit" presetSubtype="8" fill="hold" grpId="0" nodeType="clickEffect">
                                  <p:stCondLst>
                                    <p:cond delay="0"/>
                                  </p:stCondLst>
                                  <p:childTnLst>
                                    <p:animEffect transition="out" filter="wipe(left)">
                                      <p:cBhvr>
                                        <p:cTn id="24" dur="500"/>
                                        <p:tgtEl>
                                          <p:spTgt spid="12"/>
                                        </p:tgtEl>
                                      </p:cBhvr>
                                    </p:animEffect>
                                    <p:set>
                                      <p:cBhvr>
                                        <p:cTn id="25" dur="1" fill="hold">
                                          <p:stCondLst>
                                            <p:cond delay="499"/>
                                          </p:stCondLst>
                                        </p:cTn>
                                        <p:tgtEl>
                                          <p:spTgt spid="12"/>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13"/>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17"/>
                                        </p:tgtEl>
                                        <p:attrNameLst>
                                          <p:attrName>style.visibility</p:attrName>
                                        </p:attrNameLst>
                                      </p:cBhvr>
                                      <p:to>
                                        <p:strVal val="visible"/>
                                      </p:to>
                                    </p:set>
                                  </p:childTnLst>
                                </p:cTn>
                              </p:par>
                              <p:par>
                                <p:cTn id="34" presetID="1" presetClass="entr" presetSubtype="0" fill="hold" nodeType="withEffect">
                                  <p:stCondLst>
                                    <p:cond delay="0"/>
                                  </p:stCondLst>
                                  <p:childTnLst>
                                    <p:set>
                                      <p:cBhvr>
                                        <p:cTn id="35" dur="1" fill="hold">
                                          <p:stCondLst>
                                            <p:cond delay="0"/>
                                          </p:stCondLst>
                                        </p:cTn>
                                        <p:tgtEl>
                                          <p:spTgt spid="15"/>
                                        </p:tgtEl>
                                        <p:attrNameLst>
                                          <p:attrName>style.visibility</p:attrName>
                                        </p:attrNameLst>
                                      </p:cBhvr>
                                      <p:to>
                                        <p:strVal val="visible"/>
                                      </p:to>
                                    </p:set>
                                  </p:childTnLst>
                                </p:cTn>
                              </p:par>
                              <p:par>
                                <p:cTn id="36" presetID="1" presetClass="entr" presetSubtype="0" fill="hold" grpId="0" nodeType="withEffect">
                                  <p:stCondLst>
                                    <p:cond delay="0"/>
                                  </p:stCondLst>
                                  <p:childTnLst>
                                    <p:set>
                                      <p:cBhvr>
                                        <p:cTn id="37" dur="1" fill="hold">
                                          <p:stCondLst>
                                            <p:cond delay="0"/>
                                          </p:stCondLst>
                                        </p:cTn>
                                        <p:tgtEl>
                                          <p:spTgt spid="20"/>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nodeType="clickEffect">
                                  <p:stCondLst>
                                    <p:cond delay="0"/>
                                  </p:stCondLst>
                                  <p:childTnLst>
                                    <p:set>
                                      <p:cBhvr>
                                        <p:cTn id="41"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Chart bld="series"/>
        </p:bldSub>
      </p:bldGraphic>
      <p:bldP spid="8" grpId="0" animBg="1"/>
      <p:bldP spid="10" grpId="0"/>
      <p:bldP spid="12" grpId="0" animBg="1"/>
      <p:bldP spid="13" grpId="0" animBg="1"/>
      <p:bldP spid="2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solidFill>
                  <a:schemeClr val="bg1">
                    <a:lumMod val="75000"/>
                  </a:schemeClr>
                </a:solidFill>
              </a:rPr>
              <a:t>idle power model + </a:t>
            </a:r>
            <a:r>
              <a:rPr lang="en-US" altLang="zh-CN" dirty="0"/>
              <a:t>Dynamic power model</a:t>
            </a:r>
            <a:endParaRPr lang="zh-CN" altLang="en-US" dirty="0"/>
          </a:p>
        </p:txBody>
      </p:sp>
      <mc:AlternateContent xmlns:mc="http://schemas.openxmlformats.org/markup-compatibility/2006">
        <mc:Choice xmlns:a14="http://schemas.microsoft.com/office/drawing/2010/main" xmlns="" Requires="a14">
          <p:sp>
            <p:nvSpPr>
              <p:cNvPr id="3" name="内容占位符 2"/>
              <p:cNvSpPr>
                <a:spLocks noGrp="1"/>
              </p:cNvSpPr>
              <p:nvPr>
                <p:ph idx="1"/>
              </p:nvPr>
            </p:nvSpPr>
            <p:spPr>
              <a:xfrm>
                <a:off x="274388" y="777976"/>
                <a:ext cx="8595360" cy="4937760"/>
              </a:xfrm>
            </p:spPr>
            <p:txBody>
              <a:bodyPr/>
              <a:lstStyle/>
              <a:p>
                <a:pPr marL="342900" lvl="1" indent="-342900">
                  <a:spcBef>
                    <a:spcPts val="800"/>
                  </a:spcBef>
                  <a:buFont typeface="Wingdings 3" pitchFamily="18" charset="2"/>
                  <a:buChar char=""/>
                </a:pPr>
                <a:r>
                  <a:rPr lang="en-US" altLang="zh-CN" sz="2400" b="0" dirty="0" smtClean="0"/>
                  <a:t>Chip Dynamic Power: </a:t>
                </a:r>
                <a14:m>
                  <m:oMath xmlns:m="http://schemas.openxmlformats.org/officeDocument/2006/math">
                    <m:sSub>
                      <m:sSubPr>
                        <m:ctrlPr>
                          <a:rPr lang="en-US" altLang="zh-CN" sz="2000" b="0" i="1" smtClean="0">
                            <a:latin typeface="Cambria Math"/>
                          </a:rPr>
                        </m:ctrlPr>
                      </m:sSubPr>
                      <m:e>
                        <m:r>
                          <a:rPr lang="en-US" altLang="zh-CN" sz="2000" b="0" i="1" smtClean="0">
                            <a:latin typeface="Cambria Math"/>
                          </a:rPr>
                          <m:t>𝑃</m:t>
                        </m:r>
                      </m:e>
                      <m:sub>
                        <m:r>
                          <a:rPr lang="en-US" altLang="zh-CN" sz="2000" b="0" i="1" smtClean="0">
                            <a:latin typeface="Cambria Math"/>
                          </a:rPr>
                          <m:t>𝑑𝑦𝑛</m:t>
                        </m:r>
                      </m:sub>
                    </m:sSub>
                    <m:r>
                      <a:rPr lang="en-US" altLang="zh-CN" sz="2000" b="0" i="1" smtClean="0">
                        <a:latin typeface="Cambria Math"/>
                      </a:rPr>
                      <m:t>(</m:t>
                    </m:r>
                    <m:r>
                      <a:rPr lang="en-US" altLang="zh-CN" sz="2000" b="0" i="1" smtClean="0">
                        <a:latin typeface="Cambria Math"/>
                      </a:rPr>
                      <m:t>𝑉</m:t>
                    </m:r>
                    <m:sSub>
                      <m:sSubPr>
                        <m:ctrlPr>
                          <a:rPr lang="en-US" altLang="zh-CN" sz="2000" b="0" i="1" smtClean="0">
                            <a:latin typeface="Cambria Math"/>
                          </a:rPr>
                        </m:ctrlPr>
                      </m:sSubPr>
                      <m:e>
                        <m:r>
                          <a:rPr lang="en-US" altLang="zh-CN" sz="2000" b="0" i="1" smtClean="0">
                            <a:latin typeface="Cambria Math"/>
                          </a:rPr>
                          <m:t>𝐹</m:t>
                        </m:r>
                      </m:e>
                      <m:sub>
                        <m:r>
                          <a:rPr lang="en-US" altLang="zh-CN" sz="2000" b="0" i="1" smtClean="0">
                            <a:latin typeface="Cambria Math"/>
                          </a:rPr>
                          <m:t>𝑛</m:t>
                        </m:r>
                      </m:sub>
                    </m:sSub>
                    <m:r>
                      <a:rPr lang="en-US" altLang="zh-CN" sz="2000" b="0" i="1" smtClean="0">
                        <a:latin typeface="Cambria Math"/>
                      </a:rPr>
                      <m:t>)=</m:t>
                    </m:r>
                    <m:sSub>
                      <m:sSubPr>
                        <m:ctrlPr>
                          <a:rPr lang="en-US" altLang="zh-CN" sz="2000" b="0" i="1" smtClean="0">
                            <a:latin typeface="Cambria Math"/>
                          </a:rPr>
                        </m:ctrlPr>
                      </m:sSubPr>
                      <m:e>
                        <m:r>
                          <a:rPr lang="en-US" altLang="zh-CN" sz="2000" b="0" i="1" smtClean="0">
                            <a:latin typeface="Cambria Math"/>
                          </a:rPr>
                          <m:t>𝑃</m:t>
                        </m:r>
                      </m:e>
                      <m:sub>
                        <m:r>
                          <a:rPr lang="en-US" altLang="zh-CN" sz="2000" b="0" i="1" smtClean="0">
                            <a:latin typeface="Cambria Math"/>
                          </a:rPr>
                          <m:t>𝑐h𝑖𝑝</m:t>
                        </m:r>
                      </m:sub>
                    </m:sSub>
                    <m:r>
                      <a:rPr lang="en-US" altLang="zh-CN" sz="2000" b="0" i="1" smtClean="0">
                        <a:latin typeface="Cambria Math"/>
                      </a:rPr>
                      <m:t>−</m:t>
                    </m:r>
                    <m:sSub>
                      <m:sSubPr>
                        <m:ctrlPr>
                          <a:rPr lang="en-US" altLang="zh-CN" sz="2000" b="0" i="1" smtClean="0">
                            <a:latin typeface="Cambria Math"/>
                          </a:rPr>
                        </m:ctrlPr>
                      </m:sSubPr>
                      <m:e>
                        <m:r>
                          <a:rPr lang="en-US" altLang="zh-CN" sz="2000" b="0" i="1" smtClean="0">
                            <a:latin typeface="Cambria Math"/>
                          </a:rPr>
                          <m:t>𝑃</m:t>
                        </m:r>
                      </m:e>
                      <m:sub>
                        <m:r>
                          <a:rPr lang="en-US" altLang="zh-CN" sz="2000" b="0" i="1" smtClean="0">
                            <a:latin typeface="Cambria Math"/>
                          </a:rPr>
                          <m:t>𝑖𝑑𝑙𝑒</m:t>
                        </m:r>
                      </m:sub>
                    </m:sSub>
                    <m:r>
                      <a:rPr lang="en-US" altLang="zh-CN" sz="2000" b="0" i="1" smtClean="0">
                        <a:latin typeface="Cambria Math"/>
                      </a:rPr>
                      <m:t>(</m:t>
                    </m:r>
                    <m:r>
                      <a:rPr lang="en-US" altLang="zh-CN" sz="2000" b="0" i="1" smtClean="0">
                        <a:latin typeface="Cambria Math"/>
                      </a:rPr>
                      <m:t>𝑉</m:t>
                    </m:r>
                    <m:sSub>
                      <m:sSubPr>
                        <m:ctrlPr>
                          <a:rPr lang="en-US" altLang="zh-CN" sz="2000" b="0" i="1" smtClean="0">
                            <a:latin typeface="Cambria Math"/>
                          </a:rPr>
                        </m:ctrlPr>
                      </m:sSubPr>
                      <m:e>
                        <m:r>
                          <a:rPr lang="en-US" altLang="zh-CN" sz="2000" b="0" i="1" smtClean="0">
                            <a:latin typeface="Cambria Math"/>
                          </a:rPr>
                          <m:t>𝐹</m:t>
                        </m:r>
                      </m:e>
                      <m:sub>
                        <m:r>
                          <a:rPr lang="en-US" altLang="zh-CN" sz="2000" b="0" i="1" smtClean="0">
                            <a:latin typeface="Cambria Math"/>
                          </a:rPr>
                          <m:t>𝑛</m:t>
                        </m:r>
                      </m:sub>
                    </m:sSub>
                    <m:r>
                      <a:rPr lang="en-US" altLang="zh-CN" sz="2000" b="0" i="1" smtClean="0">
                        <a:latin typeface="Cambria Math"/>
                      </a:rPr>
                      <m:t>)</m:t>
                    </m:r>
                  </m:oMath>
                </a14:m>
                <a:endParaRPr lang="en-US" altLang="zh-CN" sz="2000" dirty="0" smtClean="0"/>
              </a:p>
              <a:p>
                <a:r>
                  <a:rPr lang="en-US" altLang="zh-CN" dirty="0" smtClean="0"/>
                  <a:t>Use 9 HW Events to Build the </a:t>
                </a:r>
                <a:r>
                  <a:rPr lang="en-US" altLang="zh-CN" sz="2400" dirty="0" smtClean="0"/>
                  <a:t>Dynamic Power Model </a:t>
                </a:r>
                <a:endParaRPr lang="en-US" altLang="zh-CN" sz="2400" i="1" dirty="0" smtClean="0">
                  <a:latin typeface="Cambria Math"/>
                </a:endParaRPr>
              </a:p>
              <a:p>
                <a:pPr marL="0" indent="0">
                  <a:buNone/>
                </a:pPr>
                <a:endParaRPr lang="en-US" altLang="zh-CN" sz="2400" dirty="0" smtClean="0"/>
              </a:p>
              <a:p>
                <a:pPr lvl="1"/>
                <a:endParaRPr lang="en-US" altLang="zh-CN" sz="2200" dirty="0" smtClean="0"/>
              </a:p>
            </p:txBody>
          </p:sp>
        </mc:Choice>
        <mc:Fallback>
          <p:sp>
            <p:nvSpPr>
              <p:cNvPr id="3" name="内容占位符 2"/>
              <p:cNvSpPr>
                <a:spLocks noGrp="1" noRot="1" noChangeAspect="1" noMove="1" noResize="1" noEditPoints="1" noAdjustHandles="1" noChangeArrowheads="1" noChangeShapeType="1" noTextEdit="1"/>
              </p:cNvSpPr>
              <p:nvPr>
                <p:ph idx="1"/>
              </p:nvPr>
            </p:nvSpPr>
            <p:spPr>
              <a:xfrm>
                <a:off x="274388" y="777976"/>
                <a:ext cx="8595360" cy="4937760"/>
              </a:xfrm>
              <a:blipFill rotWithShape="1">
                <a:blip r:embed="rId3" cstate="print"/>
                <a:stretch>
                  <a:fillRect l="-1986" t="-1111"/>
                </a:stretch>
              </a:blipFill>
            </p:spPr>
            <p:txBody>
              <a:bodyPr/>
              <a:lstStyle/>
              <a:p>
                <a:r>
                  <a:rPr lang="zh-CN" altLang="en-US">
                    <a:noFill/>
                  </a:rPr>
                  <a:t> </a:t>
                </a:r>
              </a:p>
            </p:txBody>
          </p:sp>
        </mc:Fallback>
      </mc:AlternateContent>
      <p:graphicFrame>
        <p:nvGraphicFramePr>
          <p:cNvPr id="5" name="表格 4"/>
          <p:cNvGraphicFramePr>
            <a:graphicFrameLocks noGrp="1"/>
          </p:cNvGraphicFramePr>
          <p:nvPr>
            <p:extLst>
              <p:ext uri="{D42A27DB-BD31-4B8C-83A1-F6EECF244321}">
                <p14:modId xmlns:p14="http://schemas.microsoft.com/office/powerpoint/2010/main" xmlns="" val="3520888812"/>
              </p:ext>
            </p:extLst>
          </p:nvPr>
        </p:nvGraphicFramePr>
        <p:xfrm>
          <a:off x="2714188" y="1679703"/>
          <a:ext cx="3612007" cy="3463200"/>
        </p:xfrm>
        <a:graphic>
          <a:graphicData uri="http://schemas.openxmlformats.org/drawingml/2006/table">
            <a:tbl>
              <a:tblPr firstRow="1" bandRow="1">
                <a:tableStyleId>{5C22544A-7EE6-4342-B048-85BDC9FD1C3A}</a:tableStyleId>
              </a:tblPr>
              <a:tblGrid>
                <a:gridCol w="578168"/>
                <a:gridCol w="2319147"/>
                <a:gridCol w="714692"/>
              </a:tblGrid>
              <a:tr h="261812">
                <a:tc>
                  <a:txBody>
                    <a:bodyPr/>
                    <a:lstStyle/>
                    <a:p>
                      <a:pPr algn="ctr"/>
                      <a:r>
                        <a:rPr lang="en-US" altLang="zh-CN" sz="1800" i="0" dirty="0" smtClean="0"/>
                        <a:t>#</a:t>
                      </a:r>
                      <a:endParaRPr lang="zh-CN" altLang="en-US" sz="1800" i="0" dirty="0"/>
                    </a:p>
                  </a:txBody>
                  <a:tcPr marT="36000" marB="36000">
                    <a:solidFill>
                      <a:schemeClr val="accent1"/>
                    </a:solidFill>
                  </a:tcPr>
                </a:tc>
                <a:tc>
                  <a:txBody>
                    <a:bodyPr/>
                    <a:lstStyle/>
                    <a:p>
                      <a:pPr algn="ctr"/>
                      <a:r>
                        <a:rPr lang="en-US" altLang="zh-CN" sz="1800" i="0" dirty="0" smtClean="0"/>
                        <a:t>Event</a:t>
                      </a:r>
                      <a:r>
                        <a:rPr lang="en-US" altLang="zh-CN" sz="1800" i="0" baseline="0" dirty="0" smtClean="0"/>
                        <a:t> </a:t>
                      </a:r>
                      <a:endParaRPr lang="zh-CN" altLang="en-US" sz="1800" i="0" dirty="0"/>
                    </a:p>
                  </a:txBody>
                  <a:tcPr marT="36000" marB="36000">
                    <a:solidFill>
                      <a:schemeClr val="accent1"/>
                    </a:solidFill>
                  </a:tcPr>
                </a:tc>
                <a:tc>
                  <a:txBody>
                    <a:bodyPr/>
                    <a:lstStyle/>
                    <a:p>
                      <a:pPr algn="ctr"/>
                      <a:r>
                        <a:rPr lang="en-US" altLang="zh-CN" sz="1800" i="0" dirty="0" smtClean="0"/>
                        <a:t>Code</a:t>
                      </a:r>
                      <a:endParaRPr lang="zh-CN" altLang="en-US" sz="1800" i="0" dirty="0"/>
                    </a:p>
                  </a:txBody>
                  <a:tcPr marT="36000" marB="36000">
                    <a:solidFill>
                      <a:schemeClr val="accent1"/>
                    </a:solidFill>
                  </a:tcPr>
                </a:tc>
              </a:tr>
              <a:tr h="215727">
                <a:tc>
                  <a:txBody>
                    <a:bodyPr/>
                    <a:lstStyle/>
                    <a:p>
                      <a:pPr algn="ctr"/>
                      <a:r>
                        <a:rPr lang="en-US" altLang="zh-CN" sz="1800" b="0" i="0" dirty="0" smtClean="0">
                          <a:solidFill>
                            <a:schemeClr val="tx1"/>
                          </a:solidFill>
                        </a:rPr>
                        <a:t>E4</a:t>
                      </a:r>
                      <a:endParaRPr lang="zh-CN" altLang="en-US" sz="1800" b="0" i="0" dirty="0">
                        <a:solidFill>
                          <a:schemeClr val="tx1"/>
                        </a:solidFill>
                      </a:endParaRPr>
                    </a:p>
                  </a:txBody>
                  <a:tcPr marT="36000" marB="36000">
                    <a:solidFill>
                      <a:schemeClr val="accent1">
                        <a:lumMod val="20000"/>
                        <a:lumOff val="80000"/>
                      </a:schemeClr>
                    </a:solidFill>
                  </a:tcPr>
                </a:tc>
                <a:tc>
                  <a:txBody>
                    <a:bodyPr/>
                    <a:lstStyle/>
                    <a:p>
                      <a:r>
                        <a:rPr lang="en-US" altLang="zh-CN" sz="1800" b="0" i="0" dirty="0" err="1" smtClean="0">
                          <a:solidFill>
                            <a:schemeClr val="tx1"/>
                          </a:solidFill>
                        </a:rPr>
                        <a:t>Retired_uOPs</a:t>
                      </a:r>
                      <a:endParaRPr lang="zh-CN" altLang="en-US" sz="1800" b="0" i="0" dirty="0">
                        <a:solidFill>
                          <a:schemeClr val="tx1"/>
                        </a:solidFill>
                      </a:endParaRPr>
                    </a:p>
                  </a:txBody>
                  <a:tcPr marT="36000" marB="36000">
                    <a:solidFill>
                      <a:schemeClr val="accent1">
                        <a:lumMod val="20000"/>
                        <a:lumOff val="80000"/>
                      </a:schemeClr>
                    </a:solidFill>
                  </a:tcPr>
                </a:tc>
                <a:tc>
                  <a:txBody>
                    <a:bodyPr/>
                    <a:lstStyle/>
                    <a:p>
                      <a:pPr algn="ctr"/>
                      <a:r>
                        <a:rPr lang="en-US" altLang="zh-CN" sz="1800" b="0" dirty="0" smtClean="0">
                          <a:solidFill>
                            <a:schemeClr val="tx1"/>
                          </a:solidFill>
                        </a:rPr>
                        <a:t>0xc1</a:t>
                      </a:r>
                      <a:endParaRPr lang="zh-CN" altLang="en-US" sz="1800" b="0" dirty="0">
                        <a:solidFill>
                          <a:schemeClr val="tx1"/>
                        </a:solidFill>
                      </a:endParaRPr>
                    </a:p>
                  </a:txBody>
                  <a:tcPr marT="36000" marB="36000">
                    <a:solidFill>
                      <a:schemeClr val="accent1">
                        <a:lumMod val="20000"/>
                        <a:lumOff val="80000"/>
                      </a:schemeClr>
                    </a:solidFill>
                  </a:tcPr>
                </a:tc>
              </a:tr>
              <a:tr h="215727">
                <a:tc>
                  <a:txBody>
                    <a:bodyPr/>
                    <a:lstStyle/>
                    <a:p>
                      <a:pPr algn="ctr"/>
                      <a:r>
                        <a:rPr lang="en-US" altLang="zh-CN" sz="1800" b="0" i="0" dirty="0" smtClean="0">
                          <a:solidFill>
                            <a:schemeClr val="tx1"/>
                          </a:solidFill>
                        </a:rPr>
                        <a:t>E5</a:t>
                      </a:r>
                      <a:endParaRPr lang="zh-CN" altLang="en-US" sz="1800" b="0" i="0" dirty="0">
                        <a:solidFill>
                          <a:schemeClr val="tx1"/>
                        </a:solidFill>
                      </a:endParaRPr>
                    </a:p>
                  </a:txBody>
                  <a:tcPr marT="36000" marB="36000">
                    <a:solidFill>
                      <a:schemeClr val="accent1">
                        <a:lumMod val="20000"/>
                        <a:lumOff val="80000"/>
                      </a:schemeClr>
                    </a:solidFill>
                  </a:tcPr>
                </a:tc>
                <a:tc>
                  <a:txBody>
                    <a:bodyPr/>
                    <a:lstStyle/>
                    <a:p>
                      <a:r>
                        <a:rPr lang="en-US" altLang="zh-CN" sz="1800" b="0" i="0" dirty="0" err="1" smtClean="0">
                          <a:solidFill>
                            <a:schemeClr val="tx1"/>
                          </a:solidFill>
                        </a:rPr>
                        <a:t>FPU_Pipe_Assignment</a:t>
                      </a:r>
                      <a:endParaRPr lang="zh-CN" altLang="en-US" sz="1800" b="0" i="0" dirty="0">
                        <a:solidFill>
                          <a:schemeClr val="tx1"/>
                        </a:solidFill>
                      </a:endParaRPr>
                    </a:p>
                  </a:txBody>
                  <a:tcPr marT="36000" marB="36000">
                    <a:solidFill>
                      <a:schemeClr val="accent1">
                        <a:lumMod val="20000"/>
                        <a:lumOff val="80000"/>
                      </a:schemeClr>
                    </a:solidFill>
                  </a:tcPr>
                </a:tc>
                <a:tc>
                  <a:txBody>
                    <a:bodyPr/>
                    <a:lstStyle/>
                    <a:p>
                      <a:pPr algn="ctr"/>
                      <a:r>
                        <a:rPr lang="en-US" altLang="zh-CN" sz="1800" b="0" dirty="0" smtClean="0">
                          <a:solidFill>
                            <a:schemeClr val="tx1"/>
                          </a:solidFill>
                        </a:rPr>
                        <a:t>0x00</a:t>
                      </a:r>
                      <a:endParaRPr lang="zh-CN" altLang="en-US" sz="1800" b="0" dirty="0">
                        <a:solidFill>
                          <a:schemeClr val="tx1"/>
                        </a:solidFill>
                      </a:endParaRPr>
                    </a:p>
                  </a:txBody>
                  <a:tcPr marT="36000" marB="36000">
                    <a:solidFill>
                      <a:schemeClr val="accent1">
                        <a:lumMod val="20000"/>
                        <a:lumOff val="80000"/>
                      </a:schemeClr>
                    </a:solidFill>
                  </a:tcPr>
                </a:tc>
              </a:tr>
              <a:tr h="215727">
                <a:tc>
                  <a:txBody>
                    <a:bodyPr/>
                    <a:lstStyle/>
                    <a:p>
                      <a:pPr algn="ctr"/>
                      <a:r>
                        <a:rPr lang="en-US" altLang="zh-CN" sz="1800" b="0" i="0" dirty="0" smtClean="0">
                          <a:solidFill>
                            <a:schemeClr val="tx1"/>
                          </a:solidFill>
                        </a:rPr>
                        <a:t>E6</a:t>
                      </a:r>
                      <a:endParaRPr lang="zh-CN" altLang="en-US" sz="1800" b="0" i="0" dirty="0">
                        <a:solidFill>
                          <a:schemeClr val="tx1"/>
                        </a:solidFill>
                      </a:endParaRPr>
                    </a:p>
                  </a:txBody>
                  <a:tcPr marT="36000" marB="36000">
                    <a:solidFill>
                      <a:schemeClr val="accent1">
                        <a:lumMod val="20000"/>
                        <a:lumOff val="80000"/>
                      </a:schemeClr>
                    </a:solidFill>
                  </a:tcPr>
                </a:tc>
                <a:tc>
                  <a:txBody>
                    <a:bodyPr/>
                    <a:lstStyle/>
                    <a:p>
                      <a:r>
                        <a:rPr lang="en-US" altLang="zh-CN" sz="1800" b="0" i="0" dirty="0" smtClean="0">
                          <a:solidFill>
                            <a:schemeClr val="tx1"/>
                          </a:solidFill>
                        </a:rPr>
                        <a:t>L1I$_Fetches</a:t>
                      </a:r>
                      <a:endParaRPr lang="zh-CN" altLang="en-US" sz="1800" b="0" i="0" dirty="0">
                        <a:solidFill>
                          <a:schemeClr val="tx1"/>
                        </a:solidFill>
                      </a:endParaRPr>
                    </a:p>
                  </a:txBody>
                  <a:tcPr marT="36000" marB="36000">
                    <a:solidFill>
                      <a:schemeClr val="accent1">
                        <a:lumMod val="20000"/>
                        <a:lumOff val="80000"/>
                      </a:schemeClr>
                    </a:solidFill>
                  </a:tcPr>
                </a:tc>
                <a:tc>
                  <a:txBody>
                    <a:bodyPr/>
                    <a:lstStyle/>
                    <a:p>
                      <a:pPr algn="ctr"/>
                      <a:r>
                        <a:rPr lang="en-US" altLang="zh-CN" sz="1800" b="0" dirty="0" smtClean="0">
                          <a:solidFill>
                            <a:schemeClr val="tx1"/>
                          </a:solidFill>
                        </a:rPr>
                        <a:t>0x80</a:t>
                      </a:r>
                      <a:endParaRPr lang="zh-CN" altLang="en-US" sz="1800" b="0" dirty="0">
                        <a:solidFill>
                          <a:schemeClr val="tx1"/>
                        </a:solidFill>
                      </a:endParaRPr>
                    </a:p>
                  </a:txBody>
                  <a:tcPr marT="36000" marB="36000">
                    <a:solidFill>
                      <a:schemeClr val="accent1">
                        <a:lumMod val="20000"/>
                        <a:lumOff val="80000"/>
                      </a:schemeClr>
                    </a:solidFill>
                  </a:tcPr>
                </a:tc>
              </a:tr>
              <a:tr h="215727">
                <a:tc>
                  <a:txBody>
                    <a:bodyPr/>
                    <a:lstStyle/>
                    <a:p>
                      <a:pPr algn="ctr"/>
                      <a:r>
                        <a:rPr lang="en-US" altLang="zh-CN" sz="1800" b="0" i="0" dirty="0" smtClean="0">
                          <a:solidFill>
                            <a:schemeClr val="tx1"/>
                          </a:solidFill>
                        </a:rPr>
                        <a:t>E7</a:t>
                      </a:r>
                      <a:endParaRPr lang="zh-CN" altLang="en-US" sz="1800" b="0" i="0" dirty="0">
                        <a:solidFill>
                          <a:schemeClr val="tx1"/>
                        </a:solidFill>
                      </a:endParaRPr>
                    </a:p>
                  </a:txBody>
                  <a:tcPr marT="36000" marB="36000">
                    <a:solidFill>
                      <a:schemeClr val="accent1">
                        <a:lumMod val="20000"/>
                        <a:lumOff val="80000"/>
                      </a:schemeClr>
                    </a:solidFill>
                  </a:tcPr>
                </a:tc>
                <a:tc>
                  <a:txBody>
                    <a:bodyPr/>
                    <a:lstStyle/>
                    <a:p>
                      <a:r>
                        <a:rPr lang="en-US" altLang="zh-CN" sz="1800" b="0" i="0" dirty="0" smtClean="0">
                          <a:solidFill>
                            <a:schemeClr val="tx1"/>
                          </a:solidFill>
                        </a:rPr>
                        <a:t>L1D$_Accesses</a:t>
                      </a:r>
                      <a:endParaRPr lang="zh-CN" altLang="en-US" sz="1800" b="0" i="0" dirty="0">
                        <a:solidFill>
                          <a:schemeClr val="tx1"/>
                        </a:solidFill>
                      </a:endParaRPr>
                    </a:p>
                  </a:txBody>
                  <a:tcPr marT="36000" marB="36000">
                    <a:solidFill>
                      <a:schemeClr val="accent1">
                        <a:lumMod val="20000"/>
                        <a:lumOff val="80000"/>
                      </a:schemeClr>
                    </a:solidFill>
                  </a:tcPr>
                </a:tc>
                <a:tc>
                  <a:txBody>
                    <a:bodyPr/>
                    <a:lstStyle/>
                    <a:p>
                      <a:pPr algn="ctr"/>
                      <a:r>
                        <a:rPr lang="en-US" altLang="zh-CN" sz="1800" b="0" dirty="0" smtClean="0">
                          <a:solidFill>
                            <a:schemeClr val="tx1"/>
                          </a:solidFill>
                        </a:rPr>
                        <a:t>0x40</a:t>
                      </a:r>
                      <a:endParaRPr lang="zh-CN" altLang="en-US" sz="1800" b="0" dirty="0">
                        <a:solidFill>
                          <a:schemeClr val="tx1"/>
                        </a:solidFill>
                      </a:endParaRPr>
                    </a:p>
                  </a:txBody>
                  <a:tcPr marT="36000" marB="36000">
                    <a:solidFill>
                      <a:schemeClr val="accent1">
                        <a:lumMod val="20000"/>
                        <a:lumOff val="80000"/>
                      </a:schemeClr>
                    </a:solidFill>
                  </a:tcPr>
                </a:tc>
              </a:tr>
              <a:tr h="215727">
                <a:tc>
                  <a:txBody>
                    <a:bodyPr/>
                    <a:lstStyle/>
                    <a:p>
                      <a:pPr algn="ctr"/>
                      <a:r>
                        <a:rPr lang="en-US" altLang="zh-CN" sz="1800" b="0" i="0" dirty="0" smtClean="0">
                          <a:solidFill>
                            <a:schemeClr val="tx1"/>
                          </a:solidFill>
                        </a:rPr>
                        <a:t>E8</a:t>
                      </a:r>
                      <a:endParaRPr lang="zh-CN" altLang="en-US" sz="1800" b="0" i="0" dirty="0">
                        <a:solidFill>
                          <a:schemeClr val="tx1"/>
                        </a:solidFill>
                      </a:endParaRPr>
                    </a:p>
                  </a:txBody>
                  <a:tcPr marT="36000" marB="36000">
                    <a:solidFill>
                      <a:schemeClr val="accent1">
                        <a:lumMod val="20000"/>
                        <a:lumOff val="80000"/>
                      </a:schemeClr>
                    </a:solidFill>
                  </a:tcPr>
                </a:tc>
                <a:tc>
                  <a:txBody>
                    <a:bodyPr/>
                    <a:lstStyle/>
                    <a:p>
                      <a:r>
                        <a:rPr lang="en-US" altLang="zh-CN" sz="1800" b="0" i="0" dirty="0" smtClean="0">
                          <a:solidFill>
                            <a:schemeClr val="tx1"/>
                          </a:solidFill>
                        </a:rPr>
                        <a:t>L2$_Requests</a:t>
                      </a:r>
                      <a:endParaRPr lang="zh-CN" altLang="en-US" sz="1800" b="0" i="0" dirty="0">
                        <a:solidFill>
                          <a:schemeClr val="tx1"/>
                        </a:solidFill>
                      </a:endParaRPr>
                    </a:p>
                  </a:txBody>
                  <a:tcPr marT="36000" marB="36000">
                    <a:solidFill>
                      <a:schemeClr val="accent1">
                        <a:lumMod val="20000"/>
                        <a:lumOff val="80000"/>
                      </a:schemeClr>
                    </a:solidFill>
                  </a:tcPr>
                </a:tc>
                <a:tc>
                  <a:txBody>
                    <a:bodyPr/>
                    <a:lstStyle/>
                    <a:p>
                      <a:pPr algn="ctr"/>
                      <a:r>
                        <a:rPr lang="en-US" altLang="zh-CN" sz="1800" b="0" dirty="0" smtClean="0">
                          <a:solidFill>
                            <a:schemeClr val="tx1"/>
                          </a:solidFill>
                        </a:rPr>
                        <a:t>0x7d</a:t>
                      </a:r>
                      <a:endParaRPr lang="zh-CN" altLang="en-US" sz="1800" b="0" dirty="0">
                        <a:solidFill>
                          <a:schemeClr val="tx1"/>
                        </a:solidFill>
                      </a:endParaRPr>
                    </a:p>
                  </a:txBody>
                  <a:tcPr marT="36000" marB="36000">
                    <a:solidFill>
                      <a:schemeClr val="accent1">
                        <a:lumMod val="20000"/>
                        <a:lumOff val="80000"/>
                      </a:schemeClr>
                    </a:solidFill>
                  </a:tcPr>
                </a:tc>
              </a:tr>
              <a:tr h="215727">
                <a:tc>
                  <a:txBody>
                    <a:bodyPr/>
                    <a:lstStyle/>
                    <a:p>
                      <a:pPr algn="ctr"/>
                      <a:r>
                        <a:rPr lang="en-US" altLang="zh-CN" sz="1800" b="0" i="0" dirty="0" smtClean="0">
                          <a:solidFill>
                            <a:schemeClr val="tx1"/>
                          </a:solidFill>
                        </a:rPr>
                        <a:t>E9</a:t>
                      </a:r>
                      <a:endParaRPr lang="zh-CN" altLang="en-US" sz="1800" b="0" i="0" dirty="0">
                        <a:solidFill>
                          <a:schemeClr val="tx1"/>
                        </a:solidFill>
                      </a:endParaRPr>
                    </a:p>
                  </a:txBody>
                  <a:tcPr marT="36000" marB="36000">
                    <a:solidFill>
                      <a:schemeClr val="accent1">
                        <a:lumMod val="20000"/>
                        <a:lumOff val="80000"/>
                      </a:schemeClr>
                    </a:solidFill>
                  </a:tcPr>
                </a:tc>
                <a:tc>
                  <a:txBody>
                    <a:bodyPr/>
                    <a:lstStyle/>
                    <a:p>
                      <a:r>
                        <a:rPr lang="en-US" altLang="zh-CN" sz="1800" b="0" i="0" dirty="0" err="1" smtClean="0">
                          <a:solidFill>
                            <a:schemeClr val="tx1"/>
                          </a:solidFill>
                        </a:rPr>
                        <a:t>Retired_Branches</a:t>
                      </a:r>
                      <a:endParaRPr lang="zh-CN" altLang="en-US" sz="1800" b="0" i="0" dirty="0">
                        <a:solidFill>
                          <a:schemeClr val="tx1"/>
                        </a:solidFill>
                      </a:endParaRPr>
                    </a:p>
                  </a:txBody>
                  <a:tcPr marT="36000" marB="36000">
                    <a:solidFill>
                      <a:schemeClr val="accent1">
                        <a:lumMod val="20000"/>
                        <a:lumOff val="80000"/>
                      </a:schemeClr>
                    </a:solidFill>
                  </a:tcPr>
                </a:tc>
                <a:tc>
                  <a:txBody>
                    <a:bodyPr/>
                    <a:lstStyle/>
                    <a:p>
                      <a:pPr algn="ctr"/>
                      <a:r>
                        <a:rPr lang="en-US" altLang="zh-CN" sz="1800" b="0" dirty="0" smtClean="0">
                          <a:solidFill>
                            <a:schemeClr val="tx1"/>
                          </a:solidFill>
                        </a:rPr>
                        <a:t>0xc2</a:t>
                      </a:r>
                      <a:endParaRPr lang="zh-CN" altLang="en-US" sz="1800" b="0" dirty="0">
                        <a:solidFill>
                          <a:schemeClr val="tx1"/>
                        </a:solidFill>
                      </a:endParaRPr>
                    </a:p>
                  </a:txBody>
                  <a:tcPr marT="36000" marB="36000">
                    <a:solidFill>
                      <a:schemeClr val="accent1">
                        <a:lumMod val="20000"/>
                        <a:lumOff val="80000"/>
                      </a:schemeClr>
                    </a:solidFill>
                  </a:tcPr>
                </a:tc>
              </a:tr>
              <a:tr h="215727">
                <a:tc>
                  <a:txBody>
                    <a:bodyPr/>
                    <a:lstStyle/>
                    <a:p>
                      <a:pPr algn="ctr"/>
                      <a:r>
                        <a:rPr lang="en-US" altLang="zh-CN" sz="1800" b="0" i="0" dirty="0" smtClean="0">
                          <a:solidFill>
                            <a:schemeClr val="tx1"/>
                          </a:solidFill>
                        </a:rPr>
                        <a:t>E10</a:t>
                      </a:r>
                      <a:endParaRPr lang="zh-CN" altLang="en-US" sz="1800" b="0" i="0" dirty="0">
                        <a:solidFill>
                          <a:schemeClr val="tx1"/>
                        </a:solidFill>
                      </a:endParaRPr>
                    </a:p>
                  </a:txBody>
                  <a:tcPr marT="36000" marB="36000">
                    <a:solidFill>
                      <a:schemeClr val="accent1">
                        <a:lumMod val="20000"/>
                        <a:lumOff val="80000"/>
                      </a:schemeClr>
                    </a:solidFill>
                  </a:tcPr>
                </a:tc>
                <a:tc>
                  <a:txBody>
                    <a:bodyPr/>
                    <a:lstStyle/>
                    <a:p>
                      <a:r>
                        <a:rPr lang="en-US" altLang="zh-CN" sz="1800" b="0" i="0" dirty="0" err="1" smtClean="0">
                          <a:solidFill>
                            <a:schemeClr val="tx1"/>
                          </a:solidFill>
                        </a:rPr>
                        <a:t>Retired_MisBranches</a:t>
                      </a:r>
                      <a:endParaRPr lang="zh-CN" altLang="en-US" sz="1800" b="0" i="0" dirty="0">
                        <a:solidFill>
                          <a:schemeClr val="tx1"/>
                        </a:solidFill>
                      </a:endParaRPr>
                    </a:p>
                  </a:txBody>
                  <a:tcPr marT="36000" marB="36000">
                    <a:solidFill>
                      <a:schemeClr val="accent1">
                        <a:lumMod val="20000"/>
                        <a:lumOff val="80000"/>
                      </a:schemeClr>
                    </a:solidFill>
                  </a:tcPr>
                </a:tc>
                <a:tc>
                  <a:txBody>
                    <a:bodyPr/>
                    <a:lstStyle/>
                    <a:p>
                      <a:pPr algn="ctr"/>
                      <a:r>
                        <a:rPr lang="en-US" altLang="zh-CN" sz="1800" b="0" dirty="0" smtClean="0">
                          <a:solidFill>
                            <a:schemeClr val="tx1"/>
                          </a:solidFill>
                        </a:rPr>
                        <a:t>0xc3</a:t>
                      </a:r>
                      <a:endParaRPr lang="zh-CN" altLang="en-US" sz="1800" b="0" dirty="0">
                        <a:solidFill>
                          <a:schemeClr val="tx1"/>
                        </a:solidFill>
                      </a:endParaRPr>
                    </a:p>
                  </a:txBody>
                  <a:tcPr marT="36000" marB="36000">
                    <a:solidFill>
                      <a:schemeClr val="accent1">
                        <a:lumMod val="20000"/>
                        <a:lumOff val="80000"/>
                      </a:schemeClr>
                    </a:solidFill>
                  </a:tcPr>
                </a:tc>
              </a:tr>
              <a:tr h="215727">
                <a:tc>
                  <a:txBody>
                    <a:bodyPr/>
                    <a:lstStyle/>
                    <a:p>
                      <a:pPr algn="ctr"/>
                      <a:r>
                        <a:rPr lang="en-US" altLang="zh-CN" sz="1800" b="0" i="0" dirty="0" smtClean="0">
                          <a:solidFill>
                            <a:schemeClr val="tx1"/>
                          </a:solidFill>
                        </a:rPr>
                        <a:t>E11</a:t>
                      </a:r>
                      <a:endParaRPr lang="zh-CN" altLang="en-US" sz="1800" b="0" i="0" dirty="0">
                        <a:solidFill>
                          <a:schemeClr val="tx1"/>
                        </a:solidFill>
                      </a:endParaRPr>
                    </a:p>
                  </a:txBody>
                  <a:tcPr marT="36000" marB="36000">
                    <a:solidFill>
                      <a:schemeClr val="accent1">
                        <a:lumMod val="20000"/>
                        <a:lumOff val="80000"/>
                      </a:schemeClr>
                    </a:solidFill>
                  </a:tcPr>
                </a:tc>
                <a:tc>
                  <a:txBody>
                    <a:bodyPr/>
                    <a:lstStyle/>
                    <a:p>
                      <a:r>
                        <a:rPr lang="en-US" altLang="zh-CN" sz="1800" b="0" i="0" dirty="0" smtClean="0">
                          <a:solidFill>
                            <a:schemeClr val="tx1"/>
                          </a:solidFill>
                        </a:rPr>
                        <a:t>L2$_Misses</a:t>
                      </a:r>
                      <a:endParaRPr lang="zh-CN" altLang="en-US" sz="1800" b="0" i="0" dirty="0">
                        <a:solidFill>
                          <a:schemeClr val="tx1"/>
                        </a:solidFill>
                      </a:endParaRPr>
                    </a:p>
                  </a:txBody>
                  <a:tcPr marT="36000" marB="36000">
                    <a:solidFill>
                      <a:schemeClr val="accent1">
                        <a:lumMod val="20000"/>
                        <a:lumOff val="80000"/>
                      </a:schemeClr>
                    </a:solidFill>
                  </a:tcPr>
                </a:tc>
                <a:tc>
                  <a:txBody>
                    <a:bodyPr/>
                    <a:lstStyle/>
                    <a:p>
                      <a:pPr algn="ctr"/>
                      <a:r>
                        <a:rPr lang="en-US" altLang="zh-CN" sz="1800" b="0" dirty="0" smtClean="0">
                          <a:solidFill>
                            <a:schemeClr val="tx1"/>
                          </a:solidFill>
                        </a:rPr>
                        <a:t>0x7e</a:t>
                      </a:r>
                      <a:endParaRPr lang="zh-CN" altLang="en-US" sz="1800" b="0" dirty="0">
                        <a:solidFill>
                          <a:schemeClr val="tx1"/>
                        </a:solidFill>
                      </a:endParaRPr>
                    </a:p>
                  </a:txBody>
                  <a:tcPr marT="36000" marB="36000">
                    <a:solidFill>
                      <a:schemeClr val="accent1">
                        <a:lumMod val="20000"/>
                        <a:lumOff val="80000"/>
                      </a:schemeClr>
                    </a:solidFill>
                  </a:tcPr>
                </a:tc>
              </a:tr>
              <a:tr h="215727">
                <a:tc>
                  <a:txBody>
                    <a:bodyPr/>
                    <a:lstStyle/>
                    <a:p>
                      <a:pPr algn="ctr"/>
                      <a:r>
                        <a:rPr lang="en-US" altLang="zh-CN" sz="1800" b="0" i="0" dirty="0" smtClean="0">
                          <a:solidFill>
                            <a:schemeClr val="tx1"/>
                          </a:solidFill>
                        </a:rPr>
                        <a:t>E12</a:t>
                      </a:r>
                      <a:endParaRPr lang="zh-CN" altLang="en-US" sz="1800" b="0" i="0" dirty="0">
                        <a:solidFill>
                          <a:schemeClr val="tx1"/>
                        </a:solidFill>
                      </a:endParaRPr>
                    </a:p>
                  </a:txBody>
                  <a:tcPr marT="36000" marB="36000">
                    <a:solidFill>
                      <a:schemeClr val="accent1">
                        <a:lumMod val="20000"/>
                        <a:lumOff val="80000"/>
                      </a:schemeClr>
                    </a:solidFill>
                  </a:tcPr>
                </a:tc>
                <a:tc>
                  <a:txBody>
                    <a:bodyPr/>
                    <a:lstStyle/>
                    <a:p>
                      <a:pPr algn="l"/>
                      <a:r>
                        <a:rPr lang="en-US" altLang="zh-CN" sz="1800" b="0" i="0" dirty="0" err="1" smtClean="0">
                          <a:solidFill>
                            <a:schemeClr val="tx1"/>
                          </a:solidFill>
                        </a:rPr>
                        <a:t>Dispatch_Stalls</a:t>
                      </a:r>
                      <a:endParaRPr lang="zh-CN" altLang="en-US" sz="1800" b="0" i="0" dirty="0">
                        <a:solidFill>
                          <a:schemeClr val="tx1"/>
                        </a:solidFill>
                      </a:endParaRPr>
                    </a:p>
                  </a:txBody>
                  <a:tcPr marT="36000" marB="36000">
                    <a:solidFill>
                      <a:schemeClr val="accent1">
                        <a:lumMod val="20000"/>
                        <a:lumOff val="80000"/>
                      </a:schemeClr>
                    </a:solidFill>
                  </a:tcPr>
                </a:tc>
                <a:tc>
                  <a:txBody>
                    <a:bodyPr/>
                    <a:lstStyle/>
                    <a:p>
                      <a:pPr algn="ctr"/>
                      <a:r>
                        <a:rPr lang="en-US" altLang="zh-CN" sz="1800" b="0" dirty="0" smtClean="0">
                          <a:solidFill>
                            <a:schemeClr val="tx1"/>
                          </a:solidFill>
                        </a:rPr>
                        <a:t>0xd1</a:t>
                      </a:r>
                      <a:endParaRPr lang="zh-CN" altLang="en-US" sz="1800" b="0" dirty="0">
                        <a:solidFill>
                          <a:schemeClr val="tx1"/>
                        </a:solidFill>
                      </a:endParaRPr>
                    </a:p>
                  </a:txBody>
                  <a:tcPr marT="36000" marB="36000">
                    <a:solidFill>
                      <a:schemeClr val="accent1">
                        <a:lumMod val="20000"/>
                        <a:lumOff val="80000"/>
                      </a:schemeClr>
                    </a:solidFill>
                  </a:tcPr>
                </a:tc>
              </a:tr>
            </a:tbl>
          </a:graphicData>
        </a:graphic>
      </p:graphicFrame>
      <mc:AlternateContent xmlns:mc="http://schemas.openxmlformats.org/markup-compatibility/2006">
        <mc:Choice xmlns:a14="http://schemas.microsoft.com/office/drawing/2010/main" xmlns="" Requires="a14">
          <p:sp>
            <p:nvSpPr>
              <p:cNvPr id="51" name="TextBox 50"/>
              <p:cNvSpPr txBox="1"/>
              <p:nvPr/>
            </p:nvSpPr>
            <p:spPr>
              <a:xfrm>
                <a:off x="0" y="5243550"/>
                <a:ext cx="9144000" cy="965842"/>
              </a:xfrm>
              <a:prstGeom prst="rect">
                <a:avLst/>
              </a:prstGeom>
            </p:spPr>
            <p:txBody>
              <a:bodyPr wrap="square" rtlCol="0" anchor="ctr" anchorCtr="0">
                <a:spAutoFit/>
              </a:bodyPr>
              <a:lstStyle/>
              <a:p>
                <a:pPr fontAlgn="auto">
                  <a:lnSpc>
                    <a:spcPct val="90000"/>
                  </a:lnSpc>
                  <a:spcBef>
                    <a:spcPts val="300"/>
                  </a:spcBef>
                  <a:spcAft>
                    <a:spcPts val="300"/>
                  </a:spcAft>
                  <a:buClr>
                    <a:srgbClr val="FFFFFF"/>
                  </a:buClr>
                </a:pPr>
                <a14:m>
                  <m:oMathPara xmlns:m="http://schemas.openxmlformats.org/officeDocument/2006/math">
                    <m:oMathParaPr>
                      <m:jc m:val="centerGroup"/>
                    </m:oMathParaPr>
                    <m:oMath xmlns:m="http://schemas.openxmlformats.org/officeDocument/2006/math">
                      <m:sSub>
                        <m:sSubPr>
                          <m:ctrlPr>
                            <a:rPr lang="en-US" altLang="zh-CN" i="1" smtClean="0">
                              <a:latin typeface="Cambria Math"/>
                            </a:rPr>
                          </m:ctrlPr>
                        </m:sSubPr>
                        <m:e>
                          <m:r>
                            <a:rPr lang="en-US" altLang="zh-CN" i="1">
                              <a:latin typeface="Cambria Math"/>
                            </a:rPr>
                            <m:t>𝑃</m:t>
                          </m:r>
                        </m:e>
                        <m:sub>
                          <m:r>
                            <a:rPr lang="en-US" altLang="zh-CN" b="0" i="1" smtClean="0">
                              <a:latin typeface="Cambria Math"/>
                            </a:rPr>
                            <m:t>𝑑</m:t>
                          </m:r>
                          <m:r>
                            <a:rPr lang="en-US" altLang="zh-CN" i="1">
                              <a:latin typeface="Cambria Math"/>
                            </a:rPr>
                            <m:t>𝑦𝑛</m:t>
                          </m:r>
                        </m:sub>
                      </m:sSub>
                      <m:r>
                        <a:rPr lang="en-US" altLang="zh-CN" i="1">
                          <a:latin typeface="Cambria Math"/>
                        </a:rPr>
                        <m:t>(</m:t>
                      </m:r>
                      <m:r>
                        <a:rPr lang="en-US" altLang="zh-CN" i="1">
                          <a:latin typeface="Cambria Math"/>
                        </a:rPr>
                        <m:t>𝑉</m:t>
                      </m:r>
                      <m:sSub>
                        <m:sSubPr>
                          <m:ctrlPr>
                            <a:rPr lang="en-US" altLang="zh-CN" i="1">
                              <a:latin typeface="Cambria Math"/>
                            </a:rPr>
                          </m:ctrlPr>
                        </m:sSubPr>
                        <m:e>
                          <m:r>
                            <a:rPr lang="en-US" altLang="zh-CN" i="1">
                              <a:latin typeface="Cambria Math"/>
                            </a:rPr>
                            <m:t>𝐹</m:t>
                          </m:r>
                        </m:e>
                        <m:sub>
                          <m:r>
                            <a:rPr lang="en-US" altLang="zh-CN" i="1">
                              <a:latin typeface="Cambria Math"/>
                            </a:rPr>
                            <m:t>𝑛</m:t>
                          </m:r>
                        </m:sub>
                      </m:sSub>
                      <m:r>
                        <a:rPr lang="en-US" altLang="zh-CN" i="1">
                          <a:latin typeface="Cambria Math"/>
                        </a:rPr>
                        <m:t>)=</m:t>
                      </m:r>
                      <m:nary>
                        <m:naryPr>
                          <m:chr m:val="∑"/>
                          <m:ctrlPr>
                            <a:rPr lang="pt-BR" altLang="zh-CN" i="1">
                              <a:latin typeface="Cambria Math"/>
                            </a:rPr>
                          </m:ctrlPr>
                        </m:naryPr>
                        <m:sub>
                          <m:r>
                            <m:rPr>
                              <m:brk m:alnAt="23"/>
                            </m:rPr>
                            <a:rPr lang="en-US" altLang="zh-CN" i="1">
                              <a:latin typeface="Cambria Math"/>
                            </a:rPr>
                            <m:t>𝑐</m:t>
                          </m:r>
                          <m:r>
                            <a:rPr lang="pt-BR" altLang="zh-CN" i="1">
                              <a:latin typeface="Cambria Math"/>
                            </a:rPr>
                            <m:t>=</m:t>
                          </m:r>
                          <m:r>
                            <a:rPr lang="en-US" altLang="zh-CN" i="1">
                              <a:latin typeface="Cambria Math"/>
                            </a:rPr>
                            <m:t>0</m:t>
                          </m:r>
                        </m:sub>
                        <m:sup>
                          <m:r>
                            <a:rPr lang="en-US" altLang="zh-CN" i="1">
                              <a:latin typeface="Cambria Math"/>
                            </a:rPr>
                            <m:t>𝐶𝑜𝑟𝑒𝑁𝑢𝑚</m:t>
                          </m:r>
                          <m:r>
                            <a:rPr lang="en-US" altLang="zh-CN" b="0" i="1" smtClean="0">
                              <a:latin typeface="Cambria Math"/>
                            </a:rPr>
                            <m:t>−1</m:t>
                          </m:r>
                        </m:sup>
                        <m:e>
                          <m:d>
                            <m:dPr>
                              <m:ctrlPr>
                                <a:rPr lang="pt-BR" altLang="zh-CN" i="1">
                                  <a:latin typeface="Cambria Math"/>
                                </a:rPr>
                              </m:ctrlPr>
                            </m:dPr>
                            <m:e>
                              <m:sSub>
                                <m:sSubPr>
                                  <m:ctrlPr>
                                    <a:rPr lang="pt-BR" altLang="zh-CN" i="1">
                                      <a:latin typeface="Cambria Math"/>
                                    </a:rPr>
                                  </m:ctrlPr>
                                </m:sSubPr>
                                <m:e>
                                  <m:nary>
                                    <m:naryPr>
                                      <m:chr m:val="∑"/>
                                      <m:ctrlPr>
                                        <a:rPr lang="pt-BR" altLang="zh-CN" i="1">
                                          <a:latin typeface="Cambria Math"/>
                                        </a:rPr>
                                      </m:ctrlPr>
                                    </m:naryPr>
                                    <m:sub>
                                      <m:r>
                                        <a:rPr lang="en-US" altLang="zh-CN" i="1">
                                          <a:latin typeface="Cambria Math"/>
                                        </a:rPr>
                                        <m:t>𝑖</m:t>
                                      </m:r>
                                      <m:r>
                                        <a:rPr lang="pt-BR" altLang="zh-CN" i="1">
                                          <a:latin typeface="Cambria Math"/>
                                        </a:rPr>
                                        <m:t>=</m:t>
                                      </m:r>
                                      <m:r>
                                        <a:rPr lang="en-US" altLang="zh-CN" b="0" i="1" smtClean="0">
                                          <a:latin typeface="Cambria Math"/>
                                        </a:rPr>
                                        <m:t>4</m:t>
                                      </m:r>
                                    </m:sub>
                                    <m:sup>
                                      <m:r>
                                        <a:rPr lang="en-US" altLang="zh-CN" b="0" i="1" smtClean="0">
                                          <a:latin typeface="Cambria Math"/>
                                        </a:rPr>
                                        <m:t>10</m:t>
                                      </m:r>
                                    </m:sup>
                                    <m:e>
                                      <m:d>
                                        <m:dPr>
                                          <m:ctrlPr>
                                            <a:rPr lang="pt-BR" altLang="zh-CN" i="1">
                                              <a:latin typeface="Cambria Math"/>
                                            </a:rPr>
                                          </m:ctrlPr>
                                        </m:dPr>
                                        <m:e>
                                          <m:sSup>
                                            <m:sSupPr>
                                              <m:ctrlPr>
                                                <a:rPr lang="en-US" altLang="zh-CN" i="1">
                                                  <a:latin typeface="Cambria Math"/>
                                                </a:rPr>
                                              </m:ctrlPr>
                                            </m:sSupPr>
                                            <m:e>
                                              <m:d>
                                                <m:dPr>
                                                  <m:ctrlPr>
                                                    <a:rPr lang="en-US" altLang="zh-CN" i="1">
                                                      <a:latin typeface="Cambria Math"/>
                                                    </a:rPr>
                                                  </m:ctrlPr>
                                                </m:dPr>
                                                <m:e>
                                                  <m:f>
                                                    <m:fPr>
                                                      <m:ctrlPr>
                                                        <a:rPr lang="en-US" altLang="zh-CN" i="1">
                                                          <a:latin typeface="Cambria Math"/>
                                                        </a:rPr>
                                                      </m:ctrlPr>
                                                    </m:fPr>
                                                    <m:num>
                                                      <m:sSub>
                                                        <m:sSubPr>
                                                          <m:ctrlPr>
                                                            <a:rPr lang="en-US" altLang="zh-CN" i="1">
                                                              <a:latin typeface="Cambria Math"/>
                                                            </a:rPr>
                                                          </m:ctrlPr>
                                                        </m:sSubPr>
                                                        <m:e>
                                                          <m:r>
                                                            <a:rPr lang="en-US" altLang="zh-CN" i="1">
                                                              <a:latin typeface="Cambria Math"/>
                                                            </a:rPr>
                                                            <m:t>𝑉</m:t>
                                                          </m:r>
                                                        </m:e>
                                                        <m:sub>
                                                          <m:r>
                                                            <a:rPr lang="en-US" altLang="zh-CN" i="1">
                                                              <a:latin typeface="Cambria Math"/>
                                                            </a:rPr>
                                                            <m:t>𝑛</m:t>
                                                          </m:r>
                                                        </m:sub>
                                                      </m:sSub>
                                                    </m:num>
                                                    <m:den>
                                                      <m:sSub>
                                                        <m:sSubPr>
                                                          <m:ctrlPr>
                                                            <a:rPr lang="en-US" altLang="zh-CN" i="1">
                                                              <a:latin typeface="Cambria Math"/>
                                                            </a:rPr>
                                                          </m:ctrlPr>
                                                        </m:sSubPr>
                                                        <m:e>
                                                          <m:r>
                                                            <a:rPr lang="en-US" altLang="zh-CN" i="1">
                                                              <a:latin typeface="Cambria Math"/>
                                                            </a:rPr>
                                                            <m:t>𝑉</m:t>
                                                          </m:r>
                                                        </m:e>
                                                        <m:sub>
                                                          <m:r>
                                                            <a:rPr lang="en-US" altLang="zh-CN" i="1">
                                                              <a:latin typeface="Cambria Math"/>
                                                            </a:rPr>
                                                            <m:t>5</m:t>
                                                          </m:r>
                                                        </m:sub>
                                                      </m:sSub>
                                                    </m:den>
                                                  </m:f>
                                                </m:e>
                                              </m:d>
                                            </m:e>
                                            <m:sup>
                                              <m:r>
                                                <a:rPr lang="zh-CN" altLang="en-US" i="1">
                                                  <a:latin typeface="Cambria Math"/>
                                                </a:rPr>
                                                <m:t>𝜶</m:t>
                                              </m:r>
                                            </m:sup>
                                          </m:sSup>
                                          <m:r>
                                            <a:rPr lang="en-US" altLang="zh-CN" i="1">
                                              <a:latin typeface="Cambria Math"/>
                                              <a:ea typeface="Cambria Math"/>
                                            </a:rPr>
                                            <m:t>×</m:t>
                                          </m:r>
                                          <m:sSub>
                                            <m:sSubPr>
                                              <m:ctrlPr>
                                                <a:rPr lang="en-US" altLang="zh-CN" i="1">
                                                  <a:latin typeface="Cambria Math"/>
                                                  <a:ea typeface="Cambria Math"/>
                                                </a:rPr>
                                              </m:ctrlPr>
                                            </m:sSubPr>
                                            <m:e>
                                              <m:r>
                                                <a:rPr lang="en-US" altLang="zh-CN" i="1">
                                                  <a:latin typeface="Cambria Math"/>
                                                  <a:ea typeface="Cambria Math"/>
                                                </a:rPr>
                                                <m:t>𝑊</m:t>
                                              </m:r>
                                            </m:e>
                                            <m:sub>
                                              <m:r>
                                                <a:rPr lang="en-US" altLang="zh-CN" i="1">
                                                  <a:latin typeface="Cambria Math"/>
                                                  <a:ea typeface="Cambria Math"/>
                                                </a:rPr>
                                                <m:t>𝑑𝑦𝑛</m:t>
                                              </m:r>
                                            </m:sub>
                                          </m:sSub>
                                          <m:r>
                                            <a:rPr lang="en-US" altLang="zh-CN" i="1">
                                              <a:latin typeface="Cambria Math"/>
                                              <a:ea typeface="Cambria Math"/>
                                            </a:rPr>
                                            <m:t>(</m:t>
                                          </m:r>
                                          <m:r>
                                            <a:rPr lang="en-US" altLang="zh-CN" i="1">
                                              <a:latin typeface="Cambria Math"/>
                                              <a:ea typeface="Cambria Math"/>
                                            </a:rPr>
                                            <m:t>𝑖</m:t>
                                          </m:r>
                                          <m:r>
                                            <a:rPr lang="en-US" altLang="zh-CN" i="1">
                                              <a:latin typeface="Cambria Math"/>
                                              <a:ea typeface="Cambria Math"/>
                                            </a:rPr>
                                            <m:t>)×</m:t>
                                          </m:r>
                                          <m:sSub>
                                            <m:sSubPr>
                                              <m:ctrlPr>
                                                <a:rPr lang="en-US" altLang="zh-CN" i="1">
                                                  <a:latin typeface="Cambria Math"/>
                                                  <a:ea typeface="Cambria Math"/>
                                                </a:rPr>
                                              </m:ctrlPr>
                                            </m:sSubPr>
                                            <m:e>
                                              <m:r>
                                                <a:rPr lang="en-US" altLang="zh-CN" i="1">
                                                  <a:latin typeface="Cambria Math"/>
                                                  <a:ea typeface="Cambria Math"/>
                                                </a:rPr>
                                                <m:t>𝐸</m:t>
                                              </m:r>
                                            </m:e>
                                            <m:sub>
                                              <m:r>
                                                <a:rPr lang="en-US" altLang="zh-CN" i="1">
                                                  <a:latin typeface="Cambria Math"/>
                                                  <a:ea typeface="Cambria Math"/>
                                                </a:rPr>
                                                <m:t>𝑃𝑆</m:t>
                                              </m:r>
                                            </m:sub>
                                          </m:sSub>
                                          <m:r>
                                            <a:rPr lang="en-US" altLang="zh-CN" i="1">
                                              <a:latin typeface="Cambria Math"/>
                                              <a:ea typeface="Cambria Math"/>
                                            </a:rPr>
                                            <m:t>(</m:t>
                                          </m:r>
                                          <m:r>
                                            <a:rPr lang="en-US" altLang="zh-CN" i="1">
                                              <a:latin typeface="Cambria Math"/>
                                              <a:ea typeface="Cambria Math"/>
                                            </a:rPr>
                                            <m:t>𝑖</m:t>
                                          </m:r>
                                          <m:r>
                                            <a:rPr lang="en-US" altLang="zh-CN" i="1">
                                              <a:latin typeface="Cambria Math"/>
                                              <a:ea typeface="Cambria Math"/>
                                            </a:rPr>
                                            <m:t>)</m:t>
                                          </m:r>
                                        </m:e>
                                      </m:d>
                                      <m:r>
                                        <a:rPr lang="en-US" altLang="zh-CN" i="1">
                                          <a:latin typeface="Cambria Math"/>
                                        </a:rPr>
                                        <m:t>+</m:t>
                                      </m:r>
                                    </m:e>
                                  </m:nary>
                                  <m:nary>
                                    <m:naryPr>
                                      <m:chr m:val="∑"/>
                                      <m:ctrlPr>
                                        <a:rPr lang="pt-BR" altLang="zh-CN" i="1">
                                          <a:latin typeface="Cambria Math"/>
                                        </a:rPr>
                                      </m:ctrlPr>
                                    </m:naryPr>
                                    <m:sub>
                                      <m:r>
                                        <a:rPr lang="en-US" altLang="zh-CN" i="1">
                                          <a:latin typeface="Cambria Math"/>
                                        </a:rPr>
                                        <m:t>𝑖</m:t>
                                      </m:r>
                                      <m:r>
                                        <a:rPr lang="pt-BR" altLang="zh-CN" i="1">
                                          <a:latin typeface="Cambria Math"/>
                                        </a:rPr>
                                        <m:t>=</m:t>
                                      </m:r>
                                      <m:r>
                                        <a:rPr lang="en-US" altLang="zh-CN" b="0" i="1" smtClean="0">
                                          <a:latin typeface="Cambria Math"/>
                                        </a:rPr>
                                        <m:t>11</m:t>
                                      </m:r>
                                    </m:sub>
                                    <m:sup>
                                      <m:r>
                                        <a:rPr lang="en-US" altLang="zh-CN" b="0" i="1" smtClean="0">
                                          <a:latin typeface="Cambria Math"/>
                                        </a:rPr>
                                        <m:t>12</m:t>
                                      </m:r>
                                    </m:sup>
                                    <m:e>
                                      <m:d>
                                        <m:dPr>
                                          <m:ctrlPr>
                                            <a:rPr lang="pt-BR" altLang="zh-CN" i="1">
                                              <a:latin typeface="Cambria Math"/>
                                            </a:rPr>
                                          </m:ctrlPr>
                                        </m:dPr>
                                        <m:e>
                                          <m:sSub>
                                            <m:sSubPr>
                                              <m:ctrlPr>
                                                <a:rPr lang="en-US" altLang="zh-CN" i="1">
                                                  <a:latin typeface="Cambria Math"/>
                                                  <a:ea typeface="Cambria Math"/>
                                                </a:rPr>
                                              </m:ctrlPr>
                                            </m:sSubPr>
                                            <m:e>
                                              <m:r>
                                                <a:rPr lang="en-US" altLang="zh-CN" i="1">
                                                  <a:latin typeface="Cambria Math"/>
                                                  <a:ea typeface="Cambria Math"/>
                                                </a:rPr>
                                                <m:t>𝑊</m:t>
                                              </m:r>
                                            </m:e>
                                            <m:sub>
                                              <m:r>
                                                <a:rPr lang="en-US" altLang="zh-CN" i="1">
                                                  <a:latin typeface="Cambria Math"/>
                                                  <a:ea typeface="Cambria Math"/>
                                                </a:rPr>
                                                <m:t>𝑑𝑦𝑛</m:t>
                                              </m:r>
                                            </m:sub>
                                          </m:sSub>
                                          <m:r>
                                            <a:rPr lang="en-US" altLang="zh-CN" i="1">
                                              <a:latin typeface="Cambria Math"/>
                                              <a:ea typeface="Cambria Math"/>
                                            </a:rPr>
                                            <m:t>(</m:t>
                                          </m:r>
                                          <m:r>
                                            <a:rPr lang="en-US" altLang="zh-CN" i="1">
                                              <a:latin typeface="Cambria Math"/>
                                              <a:ea typeface="Cambria Math"/>
                                            </a:rPr>
                                            <m:t>𝑖</m:t>
                                          </m:r>
                                          <m:r>
                                            <a:rPr lang="en-US" altLang="zh-CN" i="1">
                                              <a:latin typeface="Cambria Math"/>
                                              <a:ea typeface="Cambria Math"/>
                                            </a:rPr>
                                            <m:t>)×</m:t>
                                          </m:r>
                                          <m:sSub>
                                            <m:sSubPr>
                                              <m:ctrlPr>
                                                <a:rPr lang="en-US" altLang="zh-CN" i="1">
                                                  <a:latin typeface="Cambria Math"/>
                                                  <a:ea typeface="Cambria Math"/>
                                                </a:rPr>
                                              </m:ctrlPr>
                                            </m:sSubPr>
                                            <m:e>
                                              <m:r>
                                                <a:rPr lang="en-US" altLang="zh-CN" i="1">
                                                  <a:latin typeface="Cambria Math"/>
                                                  <a:ea typeface="Cambria Math"/>
                                                </a:rPr>
                                                <m:t>𝐸</m:t>
                                              </m:r>
                                            </m:e>
                                            <m:sub>
                                              <m:r>
                                                <a:rPr lang="en-US" altLang="zh-CN" i="1">
                                                  <a:latin typeface="Cambria Math"/>
                                                  <a:ea typeface="Cambria Math"/>
                                                </a:rPr>
                                                <m:t>𝑃𝑆</m:t>
                                              </m:r>
                                            </m:sub>
                                          </m:sSub>
                                          <m:r>
                                            <a:rPr lang="en-US" altLang="zh-CN" i="1">
                                              <a:latin typeface="Cambria Math"/>
                                              <a:ea typeface="Cambria Math"/>
                                            </a:rPr>
                                            <m:t>(</m:t>
                                          </m:r>
                                          <m:r>
                                            <a:rPr lang="en-US" altLang="zh-CN" i="1">
                                              <a:latin typeface="Cambria Math"/>
                                              <a:ea typeface="Cambria Math"/>
                                            </a:rPr>
                                            <m:t>𝑖</m:t>
                                          </m:r>
                                          <m:r>
                                            <a:rPr lang="en-US" altLang="zh-CN" i="1">
                                              <a:latin typeface="Cambria Math"/>
                                              <a:ea typeface="Cambria Math"/>
                                            </a:rPr>
                                            <m:t>)</m:t>
                                          </m:r>
                                        </m:e>
                                      </m:d>
                                    </m:e>
                                  </m:nary>
                                </m:e>
                                <m:sub/>
                              </m:sSub>
                            </m:e>
                          </m:d>
                        </m:e>
                      </m:nary>
                    </m:oMath>
                  </m:oMathPara>
                </a14:m>
                <a:endParaRPr kumimoji="0" lang="zh-CN" altLang="en-US" b="0" i="0" u="none" strike="noStrike" kern="1200" cap="none" spc="0" normalizeH="0" baseline="0" noProof="0" dirty="0">
                  <a:ln>
                    <a:noFill/>
                  </a:ln>
                  <a:solidFill>
                    <a:schemeClr val="tx1"/>
                  </a:solidFill>
                  <a:effectLst/>
                  <a:uLnTx/>
                  <a:uFillTx/>
                  <a:latin typeface="+mj-lt"/>
                  <a:ea typeface="MS PGothic" pitchFamily="34" charset="-128"/>
                  <a:cs typeface="+mn-cs"/>
                </a:endParaRPr>
              </a:p>
            </p:txBody>
          </p:sp>
        </mc:Choice>
        <mc:Fallback>
          <p:sp>
            <p:nvSpPr>
              <p:cNvPr id="51" name="TextBox 50"/>
              <p:cNvSpPr txBox="1">
                <a:spLocks noRot="1" noChangeAspect="1" noMove="1" noResize="1" noEditPoints="1" noAdjustHandles="1" noChangeArrowheads="1" noChangeShapeType="1" noTextEdit="1"/>
              </p:cNvSpPr>
              <p:nvPr/>
            </p:nvSpPr>
            <p:spPr>
              <a:xfrm>
                <a:off x="0" y="5243550"/>
                <a:ext cx="9144000" cy="965842"/>
              </a:xfrm>
              <a:prstGeom prst="rect">
                <a:avLst/>
              </a:prstGeom>
              <a:blipFill rotWithShape="1">
                <a:blip r:embed="rId4" cstate="print"/>
                <a:stretch>
                  <a:fillRect/>
                </a:stretch>
              </a:blipFill>
            </p:spPr>
            <p:txBody>
              <a:bodyPr/>
              <a:lstStyle/>
              <a:p>
                <a:r>
                  <a:rPr lang="zh-CN" altLang="en-US">
                    <a:noFill/>
                  </a:rPr>
                  <a:t> </a:t>
                </a:r>
              </a:p>
            </p:txBody>
          </p:sp>
        </mc:Fallback>
      </mc:AlternateContent>
      <p:sp>
        <p:nvSpPr>
          <p:cNvPr id="6" name="TextBox 5"/>
          <p:cNvSpPr txBox="1"/>
          <p:nvPr/>
        </p:nvSpPr>
        <p:spPr>
          <a:xfrm>
            <a:off x="2593889" y="6206479"/>
            <a:ext cx="3545633" cy="369332"/>
          </a:xfrm>
          <a:prstGeom prst="rect">
            <a:avLst/>
          </a:prstGeom>
        </p:spPr>
        <p:txBody>
          <a:bodyPr wrap="square" rtlCol="0" anchor="ctr" anchorCtr="0">
            <a:spAutoFit/>
          </a:bodyPr>
          <a:lstStyle/>
          <a:p>
            <a:pPr marL="0" marR="0" indent="0" algn="ctr"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kumimoji="0" lang="en-US" altLang="zh-CN" sz="2000" b="0" i="0" u="none" strike="noStrike" kern="1200" cap="none" spc="0" normalizeH="0" baseline="0" noProof="0" dirty="0" smtClean="0">
                <a:ln>
                  <a:noFill/>
                </a:ln>
                <a:solidFill>
                  <a:schemeClr val="tx1"/>
                </a:solidFill>
                <a:effectLst/>
                <a:uLnTx/>
                <a:uFillTx/>
                <a:latin typeface="+mj-lt"/>
                <a:ea typeface="MS PGothic" pitchFamily="34" charset="-128"/>
                <a:cs typeface="+mn-cs"/>
              </a:rPr>
              <a:t>(PS= Per-Second</a:t>
            </a:r>
            <a:r>
              <a:rPr kumimoji="0" lang="en-US" altLang="zh-CN" sz="2000" b="0" i="0" u="none" strike="noStrike" kern="1200" cap="none" spc="0" normalizeH="0" noProof="0" dirty="0" smtClean="0">
                <a:ln>
                  <a:noFill/>
                </a:ln>
                <a:solidFill>
                  <a:schemeClr val="tx1"/>
                </a:solidFill>
                <a:effectLst/>
                <a:uLnTx/>
                <a:uFillTx/>
                <a:latin typeface="+mj-lt"/>
                <a:ea typeface="MS PGothic" pitchFamily="34" charset="-128"/>
                <a:cs typeface="+mn-cs"/>
              </a:rPr>
              <a:t> Count Value)</a:t>
            </a:r>
            <a:endParaRPr kumimoji="0" lang="zh-CN" altLang="en-US" sz="2000" b="0" i="0" u="none" strike="noStrike" kern="1200" cap="none" spc="0" normalizeH="0" baseline="0" noProof="0" dirty="0">
              <a:ln>
                <a:noFill/>
              </a:ln>
              <a:solidFill>
                <a:schemeClr val="tx1"/>
              </a:solidFill>
              <a:effectLst/>
              <a:uLnTx/>
              <a:uFillTx/>
              <a:latin typeface="+mj-lt"/>
              <a:ea typeface="MS PGothic" pitchFamily="34" charset="-128"/>
              <a:cs typeface="+mn-cs"/>
            </a:endParaRPr>
          </a:p>
        </p:txBody>
      </p:sp>
    </p:spTree>
    <p:extLst>
      <p:ext uri="{BB962C8B-B14F-4D97-AF65-F5344CB8AC3E}">
        <p14:creationId xmlns:p14="http://schemas.microsoft.com/office/powerpoint/2010/main" xmlns="" val="370745230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par>
                          <p:cTn id="9" fill="hold">
                            <p:stCondLst>
                              <p:cond delay="0"/>
                            </p:stCondLst>
                            <p:childTnLst>
                              <p:par>
                                <p:cTn id="10" presetID="1" presetClass="entr" presetSubtype="0" fill="hold" grpId="0" nodeType="afterEffect">
                                  <p:stCondLst>
                                    <p:cond delay="0"/>
                                  </p:stCondLst>
                                  <p:childTnLst>
                                    <p:set>
                                      <p:cBhvr>
                                        <p:cTn id="11" dur="1" fill="hold">
                                          <p:stCondLst>
                                            <p:cond delay="0"/>
                                          </p:stCondLst>
                                        </p:cTn>
                                        <p:tgtEl>
                                          <p:spTgt spid="51"/>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power model validation</a:t>
            </a:r>
            <a:endParaRPr lang="zh-CN" altLang="en-US" dirty="0"/>
          </a:p>
        </p:txBody>
      </p:sp>
      <p:sp>
        <p:nvSpPr>
          <p:cNvPr id="3" name="内容占位符 2"/>
          <p:cNvSpPr>
            <a:spLocks noGrp="1"/>
          </p:cNvSpPr>
          <p:nvPr>
            <p:ph idx="1"/>
          </p:nvPr>
        </p:nvSpPr>
        <p:spPr>
          <a:xfrm>
            <a:off x="266768" y="1270489"/>
            <a:ext cx="8327745" cy="4937760"/>
          </a:xfrm>
        </p:spPr>
        <p:txBody>
          <a:bodyPr/>
          <a:lstStyle/>
          <a:p>
            <a:r>
              <a:rPr lang="en-US" altLang="zh-CN" dirty="0" smtClean="0"/>
              <a:t>Benchmark Combination</a:t>
            </a:r>
          </a:p>
          <a:p>
            <a:pPr lvl="1"/>
            <a:r>
              <a:rPr lang="en-US" altLang="zh-CN" sz="2200" dirty="0" smtClean="0"/>
              <a:t>Totally 152 combinations</a:t>
            </a:r>
          </a:p>
          <a:p>
            <a:pPr lvl="1"/>
            <a:r>
              <a:rPr lang="en-US" altLang="zh-CN" sz="2200" dirty="0" smtClean="0"/>
              <a:t>Thread number: 1, 2, 3, and 4</a:t>
            </a:r>
          </a:p>
          <a:p>
            <a:pPr lvl="2"/>
            <a:r>
              <a:rPr lang="en-US" altLang="zh-CN" sz="2000" dirty="0" smtClean="0"/>
              <a:t>SPEC:	single-/multi- programed</a:t>
            </a:r>
          </a:p>
          <a:p>
            <a:pPr lvl="2"/>
            <a:r>
              <a:rPr lang="en-US" altLang="zh-CN" sz="2000" dirty="0" smtClean="0"/>
              <a:t>PARSEC: 	single-/multi- threaded</a:t>
            </a:r>
          </a:p>
          <a:p>
            <a:pPr lvl="2"/>
            <a:r>
              <a:rPr lang="en-US" altLang="zh-CN" sz="2000" dirty="0" smtClean="0"/>
              <a:t>NPB:	single-/multi- threaded</a:t>
            </a:r>
          </a:p>
          <a:p>
            <a:endParaRPr lang="en-US" altLang="zh-CN" dirty="0" smtClean="0"/>
          </a:p>
          <a:p>
            <a:r>
              <a:rPr lang="en-US" altLang="zh-CN" dirty="0" smtClean="0"/>
              <a:t>4-fold cross validation</a:t>
            </a:r>
          </a:p>
          <a:p>
            <a:pPr lvl="1"/>
            <a:r>
              <a:rPr lang="en-US" altLang="zh-CN" sz="2200" dirty="0" smtClean="0"/>
              <a:t>Divide 152 benchmark combination in to 4 sets</a:t>
            </a:r>
          </a:p>
          <a:p>
            <a:pPr lvl="1"/>
            <a:r>
              <a:rPr lang="en-US" altLang="zh-CN" sz="2400" dirty="0" smtClean="0"/>
              <a:t>Train </a:t>
            </a:r>
            <a:r>
              <a:rPr lang="en-US" altLang="zh-CN" sz="2400" dirty="0"/>
              <a:t>on all combinations of 3 sets</a:t>
            </a:r>
            <a:endParaRPr lang="en-US" altLang="zh-CN" sz="2400" dirty="0" smtClean="0"/>
          </a:p>
          <a:p>
            <a:pPr lvl="1"/>
            <a:r>
              <a:rPr lang="en-US" altLang="zh-CN" sz="2400" dirty="0"/>
              <a:t>Test on the remaining set</a:t>
            </a:r>
            <a:r>
              <a:rPr lang="en-US" altLang="zh-CN" sz="2400" dirty="0" smtClean="0"/>
              <a:t>  </a:t>
            </a:r>
          </a:p>
          <a:p>
            <a:endParaRPr lang="en-US" altLang="zh-CN" dirty="0" smtClean="0"/>
          </a:p>
          <a:p>
            <a:pPr lvl="1"/>
            <a:endParaRPr lang="zh-CN" altLang="en-US" dirty="0"/>
          </a:p>
        </p:txBody>
      </p:sp>
      <p:sp>
        <p:nvSpPr>
          <p:cNvPr id="4" name="文本占位符 3"/>
          <p:cNvSpPr>
            <a:spLocks noGrp="1"/>
          </p:cNvSpPr>
          <p:nvPr>
            <p:ph type="body" sz="quarter" idx="10"/>
          </p:nvPr>
        </p:nvSpPr>
        <p:spPr/>
        <p:txBody>
          <a:bodyPr/>
          <a:lstStyle/>
          <a:p>
            <a:r>
              <a:rPr lang="en-US" altLang="zh-CN" dirty="0" smtClean="0"/>
              <a:t>experiment</a:t>
            </a:r>
            <a:endParaRPr lang="zh-CN" altLang="en-US" dirty="0"/>
          </a:p>
          <a:p>
            <a:endParaRPr lang="zh-CN" altLang="en-US" dirty="0"/>
          </a:p>
        </p:txBody>
      </p:sp>
      <p:graphicFrame>
        <p:nvGraphicFramePr>
          <p:cNvPr id="5" name="表格 4"/>
          <p:cNvGraphicFramePr>
            <a:graphicFrameLocks noGrp="1"/>
          </p:cNvGraphicFramePr>
          <p:nvPr>
            <p:extLst>
              <p:ext uri="{D42A27DB-BD31-4B8C-83A1-F6EECF244321}">
                <p14:modId xmlns:p14="http://schemas.microsoft.com/office/powerpoint/2010/main" xmlns="" val="58060705"/>
              </p:ext>
            </p:extLst>
          </p:nvPr>
        </p:nvGraphicFramePr>
        <p:xfrm>
          <a:off x="4838892" y="1342682"/>
          <a:ext cx="4008246" cy="2194560"/>
        </p:xfrm>
        <a:graphic>
          <a:graphicData uri="http://schemas.openxmlformats.org/drawingml/2006/table">
            <a:tbl>
              <a:tblPr firstRow="1" bandRow="1">
                <a:tableStyleId>{5C22544A-7EE6-4342-B048-85BDC9FD1C3A}</a:tableStyleId>
              </a:tblPr>
              <a:tblGrid>
                <a:gridCol w="1038733"/>
                <a:gridCol w="693864"/>
                <a:gridCol w="942848"/>
                <a:gridCol w="636905"/>
                <a:gridCol w="695896"/>
              </a:tblGrid>
              <a:tr h="228601">
                <a:tc>
                  <a:txBody>
                    <a:bodyPr/>
                    <a:lstStyle/>
                    <a:p>
                      <a:pPr algn="ctr"/>
                      <a:r>
                        <a:rPr lang="en-US" altLang="zh-CN" sz="1800" dirty="0" smtClean="0"/>
                        <a:t>Number</a:t>
                      </a:r>
                      <a:endParaRPr lang="zh-CN" altLang="en-US" sz="1800" dirty="0"/>
                    </a:p>
                  </a:txBody>
                  <a:tcPr/>
                </a:tc>
                <a:tc>
                  <a:txBody>
                    <a:bodyPr/>
                    <a:lstStyle/>
                    <a:p>
                      <a:pPr algn="ctr"/>
                      <a:r>
                        <a:rPr lang="en-US" altLang="zh-CN" sz="1800" dirty="0" smtClean="0"/>
                        <a:t>SPEC</a:t>
                      </a:r>
                      <a:endParaRPr lang="zh-CN" altLang="en-US" sz="1800" dirty="0"/>
                    </a:p>
                  </a:txBody>
                  <a:tcPr/>
                </a:tc>
                <a:tc>
                  <a:txBody>
                    <a:bodyPr/>
                    <a:lstStyle/>
                    <a:p>
                      <a:pPr algn="ctr"/>
                      <a:r>
                        <a:rPr lang="en-US" altLang="zh-CN" sz="1800" dirty="0" smtClean="0"/>
                        <a:t>PARSEC</a:t>
                      </a:r>
                      <a:endParaRPr lang="zh-CN" altLang="en-US" sz="1800" dirty="0"/>
                    </a:p>
                  </a:txBody>
                  <a:tcPr/>
                </a:tc>
                <a:tc>
                  <a:txBody>
                    <a:bodyPr/>
                    <a:lstStyle/>
                    <a:p>
                      <a:pPr algn="ctr"/>
                      <a:r>
                        <a:rPr lang="en-US" altLang="zh-CN" sz="1800" dirty="0" smtClean="0"/>
                        <a:t>NPB</a:t>
                      </a:r>
                      <a:endParaRPr lang="zh-CN" altLang="en-US" sz="1800" dirty="0"/>
                    </a:p>
                  </a:txBody>
                  <a:tcPr/>
                </a:tc>
                <a:tc>
                  <a:txBody>
                    <a:bodyPr/>
                    <a:lstStyle/>
                    <a:p>
                      <a:pPr algn="ctr"/>
                      <a:r>
                        <a:rPr lang="en-US" altLang="zh-CN" sz="1800" dirty="0" smtClean="0"/>
                        <a:t>Total</a:t>
                      </a:r>
                      <a:endParaRPr lang="zh-CN" altLang="en-US" sz="1800" dirty="0"/>
                    </a:p>
                  </a:txBody>
                  <a:tcPr/>
                </a:tc>
              </a:tr>
              <a:tr h="228601">
                <a:tc>
                  <a:txBody>
                    <a:bodyPr/>
                    <a:lstStyle/>
                    <a:p>
                      <a:pPr algn="ctr"/>
                      <a:r>
                        <a:rPr lang="en-US" altLang="zh-CN" sz="1800" dirty="0" smtClean="0"/>
                        <a:t>1-thread</a:t>
                      </a:r>
                      <a:endParaRPr lang="zh-CN" altLang="en-US" sz="1800" dirty="0"/>
                    </a:p>
                  </a:txBody>
                  <a:tcPr/>
                </a:tc>
                <a:tc>
                  <a:txBody>
                    <a:bodyPr/>
                    <a:lstStyle/>
                    <a:p>
                      <a:pPr algn="ctr"/>
                      <a:r>
                        <a:rPr lang="en-US" altLang="zh-CN" sz="1800" dirty="0" smtClean="0"/>
                        <a:t>29</a:t>
                      </a:r>
                      <a:endParaRPr lang="zh-CN" altLang="en-US" sz="1800" dirty="0"/>
                    </a:p>
                  </a:txBody>
                  <a:tcPr/>
                </a:tc>
                <a:tc>
                  <a:txBody>
                    <a:bodyPr/>
                    <a:lstStyle/>
                    <a:p>
                      <a:pPr algn="ctr"/>
                      <a:r>
                        <a:rPr lang="en-US" altLang="zh-CN" sz="1800" dirty="0" smtClean="0"/>
                        <a:t>13</a:t>
                      </a:r>
                      <a:endParaRPr lang="zh-CN" altLang="en-US" sz="1800" dirty="0"/>
                    </a:p>
                  </a:txBody>
                  <a:tcPr/>
                </a:tc>
                <a:tc>
                  <a:txBody>
                    <a:bodyPr/>
                    <a:lstStyle/>
                    <a:p>
                      <a:pPr algn="ctr"/>
                      <a:r>
                        <a:rPr lang="en-US" altLang="zh-CN" sz="1800" dirty="0" smtClean="0"/>
                        <a:t>10</a:t>
                      </a:r>
                      <a:endParaRPr lang="zh-CN" altLang="en-US" sz="1800" dirty="0"/>
                    </a:p>
                  </a:txBody>
                  <a:tcPr/>
                </a:tc>
                <a:tc>
                  <a:txBody>
                    <a:bodyPr/>
                    <a:lstStyle/>
                    <a:p>
                      <a:pPr algn="ctr"/>
                      <a:r>
                        <a:rPr lang="en-US" altLang="zh-CN" sz="1800" dirty="0" smtClean="0"/>
                        <a:t>52</a:t>
                      </a:r>
                      <a:endParaRPr lang="zh-CN" altLang="en-US" sz="1800" dirty="0"/>
                    </a:p>
                  </a:txBody>
                  <a:tcPr/>
                </a:tc>
              </a:tr>
              <a:tr h="228601">
                <a:tc>
                  <a:txBody>
                    <a:bodyPr/>
                    <a:lstStyle/>
                    <a:p>
                      <a:pPr algn="ctr"/>
                      <a:r>
                        <a:rPr lang="en-US" altLang="zh-CN" sz="1800" dirty="0" smtClean="0"/>
                        <a:t>2-thread</a:t>
                      </a:r>
                      <a:endParaRPr lang="zh-CN" altLang="en-US" sz="1800" dirty="0"/>
                    </a:p>
                  </a:txBody>
                  <a:tcPr/>
                </a:tc>
                <a:tc>
                  <a:txBody>
                    <a:bodyPr/>
                    <a:lstStyle/>
                    <a:p>
                      <a:pPr algn="ctr"/>
                      <a:r>
                        <a:rPr lang="en-US" altLang="zh-CN" sz="1800" dirty="0" smtClean="0"/>
                        <a:t>15</a:t>
                      </a:r>
                      <a:endParaRPr lang="zh-CN" altLang="en-US" sz="1800" dirty="0"/>
                    </a:p>
                  </a:txBody>
                  <a:tcPr/>
                </a:tc>
                <a:tc>
                  <a:txBody>
                    <a:bodyPr/>
                    <a:lstStyle/>
                    <a:p>
                      <a:pPr algn="ctr"/>
                      <a:r>
                        <a:rPr lang="en-US" altLang="zh-CN" sz="1800" dirty="0" smtClean="0"/>
                        <a:t>13</a:t>
                      </a:r>
                      <a:endParaRPr lang="zh-CN" altLang="en-US" sz="1800" dirty="0"/>
                    </a:p>
                  </a:txBody>
                  <a:tcPr/>
                </a:tc>
                <a:tc>
                  <a:txBody>
                    <a:bodyPr/>
                    <a:lstStyle/>
                    <a:p>
                      <a:pPr algn="ctr"/>
                      <a:r>
                        <a:rPr lang="en-US" altLang="zh-CN" sz="1800" dirty="0" smtClean="0"/>
                        <a:t>10</a:t>
                      </a:r>
                      <a:endParaRPr lang="zh-CN" altLang="en-US" sz="1800" dirty="0"/>
                    </a:p>
                  </a:txBody>
                  <a:tcPr/>
                </a:tc>
                <a:tc>
                  <a:txBody>
                    <a:bodyPr/>
                    <a:lstStyle/>
                    <a:p>
                      <a:pPr algn="ctr"/>
                      <a:r>
                        <a:rPr lang="en-US" altLang="zh-CN" sz="1800" dirty="0" smtClean="0"/>
                        <a:t>38</a:t>
                      </a:r>
                      <a:endParaRPr lang="zh-CN" altLang="en-US" sz="1800" dirty="0"/>
                    </a:p>
                  </a:txBody>
                  <a:tcPr/>
                </a:tc>
              </a:tr>
              <a:tr h="228601">
                <a:tc>
                  <a:txBody>
                    <a:bodyPr/>
                    <a:lstStyle/>
                    <a:p>
                      <a:pPr algn="ctr"/>
                      <a:r>
                        <a:rPr lang="en-US" altLang="zh-CN" sz="1800" dirty="0" smtClean="0"/>
                        <a:t>3-thread</a:t>
                      </a:r>
                      <a:endParaRPr lang="zh-CN" altLang="en-US" sz="1800" dirty="0"/>
                    </a:p>
                  </a:txBody>
                  <a:tcPr/>
                </a:tc>
                <a:tc>
                  <a:txBody>
                    <a:bodyPr/>
                    <a:lstStyle/>
                    <a:p>
                      <a:pPr algn="ctr"/>
                      <a:r>
                        <a:rPr lang="en-US" altLang="zh-CN" sz="1800" dirty="0" smtClean="0"/>
                        <a:t>10</a:t>
                      </a:r>
                      <a:endParaRPr lang="zh-CN" altLang="en-US" sz="1800" dirty="0"/>
                    </a:p>
                  </a:txBody>
                  <a:tcPr/>
                </a:tc>
                <a:tc>
                  <a:txBody>
                    <a:bodyPr/>
                    <a:lstStyle/>
                    <a:p>
                      <a:pPr algn="ctr"/>
                      <a:r>
                        <a:rPr lang="en-US" altLang="zh-CN" sz="1800" dirty="0" smtClean="0"/>
                        <a:t>12</a:t>
                      </a:r>
                      <a:endParaRPr lang="zh-CN" altLang="en-US" sz="1800" dirty="0"/>
                    </a:p>
                  </a:txBody>
                  <a:tcPr/>
                </a:tc>
                <a:tc>
                  <a:txBody>
                    <a:bodyPr/>
                    <a:lstStyle/>
                    <a:p>
                      <a:pPr algn="ctr"/>
                      <a:r>
                        <a:rPr lang="en-US" altLang="zh-CN" sz="1800" dirty="0" smtClean="0"/>
                        <a:t>10</a:t>
                      </a:r>
                      <a:endParaRPr lang="zh-CN" altLang="en-US" sz="1800" dirty="0"/>
                    </a:p>
                  </a:txBody>
                  <a:tcPr/>
                </a:tc>
                <a:tc>
                  <a:txBody>
                    <a:bodyPr/>
                    <a:lstStyle/>
                    <a:p>
                      <a:pPr algn="ctr"/>
                      <a:r>
                        <a:rPr lang="en-US" altLang="zh-CN" sz="1800" dirty="0" smtClean="0"/>
                        <a:t>32</a:t>
                      </a:r>
                      <a:endParaRPr lang="zh-CN" altLang="en-US" sz="1800" dirty="0"/>
                    </a:p>
                  </a:txBody>
                  <a:tcPr/>
                </a:tc>
              </a:tr>
              <a:tr h="228601">
                <a:tc>
                  <a:txBody>
                    <a:bodyPr/>
                    <a:lstStyle/>
                    <a:p>
                      <a:pPr algn="ctr"/>
                      <a:r>
                        <a:rPr lang="en-US" altLang="zh-CN" sz="1800" dirty="0" smtClean="0"/>
                        <a:t>4-thread</a:t>
                      </a:r>
                      <a:endParaRPr lang="zh-CN" altLang="en-US" sz="1800" dirty="0"/>
                    </a:p>
                  </a:txBody>
                  <a:tcPr/>
                </a:tc>
                <a:tc>
                  <a:txBody>
                    <a:bodyPr/>
                    <a:lstStyle/>
                    <a:p>
                      <a:pPr algn="ctr"/>
                      <a:r>
                        <a:rPr lang="en-US" altLang="zh-CN" sz="1800" dirty="0" smtClean="0"/>
                        <a:t>7</a:t>
                      </a:r>
                      <a:endParaRPr lang="zh-CN" altLang="en-US" sz="1800" dirty="0"/>
                    </a:p>
                  </a:txBody>
                  <a:tcPr/>
                </a:tc>
                <a:tc>
                  <a:txBody>
                    <a:bodyPr/>
                    <a:lstStyle/>
                    <a:p>
                      <a:pPr algn="ctr"/>
                      <a:r>
                        <a:rPr lang="en-US" altLang="zh-CN" sz="1800" dirty="0" smtClean="0"/>
                        <a:t>13</a:t>
                      </a:r>
                      <a:endParaRPr lang="zh-CN" altLang="en-US" sz="1800" dirty="0"/>
                    </a:p>
                  </a:txBody>
                  <a:tcPr/>
                </a:tc>
                <a:tc>
                  <a:txBody>
                    <a:bodyPr/>
                    <a:lstStyle/>
                    <a:p>
                      <a:pPr algn="ctr"/>
                      <a:r>
                        <a:rPr lang="en-US" altLang="zh-CN" sz="1800" dirty="0" smtClean="0"/>
                        <a:t>10</a:t>
                      </a:r>
                      <a:endParaRPr lang="zh-CN" altLang="en-US" sz="1800" dirty="0"/>
                    </a:p>
                  </a:txBody>
                  <a:tcPr/>
                </a:tc>
                <a:tc>
                  <a:txBody>
                    <a:bodyPr/>
                    <a:lstStyle/>
                    <a:p>
                      <a:pPr algn="ctr"/>
                      <a:r>
                        <a:rPr lang="en-US" altLang="zh-CN" sz="1800" dirty="0" smtClean="0"/>
                        <a:t>30</a:t>
                      </a:r>
                      <a:endParaRPr lang="zh-CN" altLang="en-US" sz="1800" dirty="0"/>
                    </a:p>
                  </a:txBody>
                  <a:tcPr/>
                </a:tc>
              </a:tr>
              <a:tr h="228601">
                <a:tc>
                  <a:txBody>
                    <a:bodyPr/>
                    <a:lstStyle/>
                    <a:p>
                      <a:pPr algn="ctr"/>
                      <a:r>
                        <a:rPr lang="en-US" altLang="zh-CN" sz="1800" dirty="0" smtClean="0"/>
                        <a:t>Total</a:t>
                      </a:r>
                      <a:endParaRPr lang="zh-CN" altLang="en-US" sz="1800" dirty="0"/>
                    </a:p>
                  </a:txBody>
                  <a:tcPr/>
                </a:tc>
                <a:tc>
                  <a:txBody>
                    <a:bodyPr/>
                    <a:lstStyle/>
                    <a:p>
                      <a:pPr algn="ctr"/>
                      <a:r>
                        <a:rPr lang="en-US" altLang="zh-CN" sz="1800" dirty="0" smtClean="0"/>
                        <a:t>61</a:t>
                      </a:r>
                      <a:endParaRPr lang="zh-CN" altLang="en-US" sz="1800" dirty="0"/>
                    </a:p>
                  </a:txBody>
                  <a:tcPr/>
                </a:tc>
                <a:tc>
                  <a:txBody>
                    <a:bodyPr/>
                    <a:lstStyle/>
                    <a:p>
                      <a:pPr algn="ctr"/>
                      <a:r>
                        <a:rPr lang="en-US" altLang="zh-CN" sz="1800" dirty="0" smtClean="0"/>
                        <a:t>51</a:t>
                      </a:r>
                      <a:endParaRPr lang="zh-CN" altLang="en-US" sz="1800" dirty="0"/>
                    </a:p>
                  </a:txBody>
                  <a:tcPr/>
                </a:tc>
                <a:tc>
                  <a:txBody>
                    <a:bodyPr/>
                    <a:lstStyle/>
                    <a:p>
                      <a:pPr algn="ctr"/>
                      <a:r>
                        <a:rPr lang="en-US" altLang="zh-CN" sz="1800" dirty="0" smtClean="0"/>
                        <a:t>40</a:t>
                      </a:r>
                      <a:endParaRPr lang="zh-CN" altLang="en-US" sz="1800" dirty="0"/>
                    </a:p>
                  </a:txBody>
                  <a:tcPr/>
                </a:tc>
                <a:tc>
                  <a:txBody>
                    <a:bodyPr/>
                    <a:lstStyle/>
                    <a:p>
                      <a:pPr algn="ctr"/>
                      <a:r>
                        <a:rPr lang="en-US" altLang="zh-CN" sz="1800" b="1" dirty="0" smtClean="0">
                          <a:solidFill>
                            <a:schemeClr val="accent2"/>
                          </a:solidFill>
                        </a:rPr>
                        <a:t>152</a:t>
                      </a:r>
                      <a:endParaRPr lang="zh-CN" altLang="en-US" sz="1800" b="1" dirty="0">
                        <a:solidFill>
                          <a:schemeClr val="accent2"/>
                        </a:solidFill>
                      </a:endParaRPr>
                    </a:p>
                  </a:txBody>
                  <a:tcPr/>
                </a:tc>
              </a:tr>
            </a:tbl>
          </a:graphicData>
        </a:graphic>
      </p:graphicFrame>
    </p:spTree>
    <p:extLst>
      <p:ext uri="{BB962C8B-B14F-4D97-AF65-F5344CB8AC3E}">
        <p14:creationId xmlns:p14="http://schemas.microsoft.com/office/powerpoint/2010/main" xmlns="" val="4220175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8" end="8"/>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9" end="9"/>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power model validation</a:t>
            </a:r>
            <a:endParaRPr lang="zh-CN" altLang="en-US" dirty="0"/>
          </a:p>
        </p:txBody>
      </p:sp>
      <p:sp>
        <p:nvSpPr>
          <p:cNvPr id="4" name="文本占位符 3"/>
          <p:cNvSpPr>
            <a:spLocks noGrp="1"/>
          </p:cNvSpPr>
          <p:nvPr>
            <p:ph type="body" sz="quarter" idx="10"/>
          </p:nvPr>
        </p:nvSpPr>
        <p:spPr/>
        <p:txBody>
          <a:bodyPr/>
          <a:lstStyle/>
          <a:p>
            <a:r>
              <a:rPr lang="en-US" altLang="zh-CN" dirty="0" smtClean="0"/>
              <a:t>(lower is better)</a:t>
            </a:r>
            <a:endParaRPr lang="zh-CN" altLang="en-US" dirty="0"/>
          </a:p>
        </p:txBody>
      </p:sp>
      <p:sp>
        <p:nvSpPr>
          <p:cNvPr id="7" name="内容占位符 2"/>
          <p:cNvSpPr>
            <a:spLocks noGrp="1"/>
          </p:cNvSpPr>
          <p:nvPr>
            <p:ph idx="1"/>
          </p:nvPr>
        </p:nvSpPr>
        <p:spPr>
          <a:xfrm>
            <a:off x="274388" y="1125091"/>
            <a:ext cx="8595360" cy="1037397"/>
          </a:xfrm>
        </p:spPr>
        <p:txBody>
          <a:bodyPr/>
          <a:lstStyle/>
          <a:p>
            <a:r>
              <a:rPr lang="en-US" altLang="zh-CN" dirty="0" smtClean="0"/>
              <a:t>Error: 4.6%</a:t>
            </a:r>
          </a:p>
          <a:p>
            <a:r>
              <a:rPr lang="en-US" altLang="zh-CN" dirty="0" smtClean="0"/>
              <a:t>Standard Deviation: 2.8%</a:t>
            </a:r>
            <a:endParaRPr lang="zh-CN" altLang="en-US" dirty="0"/>
          </a:p>
        </p:txBody>
      </p:sp>
      <p:graphicFrame>
        <p:nvGraphicFramePr>
          <p:cNvPr id="8" name="图表 7"/>
          <p:cNvGraphicFramePr>
            <a:graphicFrameLocks/>
          </p:cNvGraphicFramePr>
          <p:nvPr>
            <p:extLst>
              <p:ext uri="{D42A27DB-BD31-4B8C-83A1-F6EECF244321}">
                <p14:modId xmlns:p14="http://schemas.microsoft.com/office/powerpoint/2010/main" xmlns="" val="2148120123"/>
              </p:ext>
            </p:extLst>
          </p:nvPr>
        </p:nvGraphicFramePr>
        <p:xfrm>
          <a:off x="855830" y="2060888"/>
          <a:ext cx="7200000" cy="4320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xmlns="" val="1279233918"/>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lvl="1"/>
            <a:r>
              <a:rPr lang="en-US" altLang="zh-CN" sz="2600" kern="1200" cap="all" dirty="0">
                <a:ea typeface="+mj-ea"/>
                <a:cs typeface="+mj-cs"/>
              </a:rPr>
              <a:t>Predicting Power Across </a:t>
            </a:r>
            <a:r>
              <a:rPr lang="en-US" altLang="zh-CN" sz="2600" kern="1200" cap="all" dirty="0" smtClean="0">
                <a:ea typeface="+mj-ea"/>
                <a:cs typeface="+mj-cs"/>
              </a:rPr>
              <a:t>VF </a:t>
            </a:r>
            <a:r>
              <a:rPr lang="en-US" altLang="zh-CN" sz="2600" kern="1200" cap="all" dirty="0">
                <a:ea typeface="+mj-ea"/>
                <a:cs typeface="+mj-cs"/>
              </a:rPr>
              <a:t>States</a:t>
            </a:r>
            <a:endParaRPr lang="zh-CN" altLang="en-US" sz="2600" kern="1200" cap="all" dirty="0">
              <a:ea typeface="+mj-ea"/>
              <a:cs typeface="+mj-cs"/>
            </a:endParaRPr>
          </a:p>
        </p:txBody>
      </p:sp>
      <mc:AlternateContent xmlns:mc="http://schemas.openxmlformats.org/markup-compatibility/2006">
        <mc:Choice xmlns:a14="http://schemas.microsoft.com/office/drawing/2010/main" xmlns="" Requires="a14">
          <p:sp>
            <p:nvSpPr>
              <p:cNvPr id="3" name="内容占位符 2"/>
              <p:cNvSpPr>
                <a:spLocks noGrp="1"/>
              </p:cNvSpPr>
              <p:nvPr>
                <p:ph idx="1"/>
              </p:nvPr>
            </p:nvSpPr>
            <p:spPr>
              <a:xfrm>
                <a:off x="266768" y="3859524"/>
                <a:ext cx="6097456" cy="2516224"/>
              </a:xfrm>
            </p:spPr>
            <p:txBody>
              <a:bodyPr/>
              <a:lstStyle/>
              <a:p>
                <a:r>
                  <a:rPr lang="en-US" altLang="zh-CN" dirty="0" smtClean="0"/>
                  <a:t>Predicting CPI Across VF States</a:t>
                </a:r>
              </a:p>
              <a:p>
                <a:pPr lvl="1"/>
                <a:r>
                  <a:rPr lang="en-US" altLang="zh-CN" dirty="0" smtClean="0"/>
                  <a:t>LL-MAB Predictor</a:t>
                </a:r>
              </a:p>
              <a:p>
                <a:r>
                  <a:rPr lang="en-US" altLang="zh-CN" dirty="0" smtClean="0"/>
                  <a:t>Predicting </a:t>
                </a:r>
                <a14:m>
                  <m:oMath xmlns:m="http://schemas.openxmlformats.org/officeDocument/2006/math">
                    <m:sSub>
                      <m:sSubPr>
                        <m:ctrlPr>
                          <a:rPr lang="en-US" altLang="zh-CN" b="0" i="1" smtClean="0">
                            <a:latin typeface="Cambria Math"/>
                          </a:rPr>
                        </m:ctrlPr>
                      </m:sSubPr>
                      <m:e>
                        <m:r>
                          <a:rPr lang="en-US" altLang="zh-CN" b="0" i="1" smtClean="0">
                            <a:latin typeface="Cambria Math"/>
                          </a:rPr>
                          <m:t>𝑃</m:t>
                        </m:r>
                      </m:e>
                      <m:sub>
                        <m:r>
                          <a:rPr lang="en-US" altLang="zh-CN" b="0" i="1" smtClean="0">
                            <a:latin typeface="Cambria Math"/>
                          </a:rPr>
                          <m:t>𝑖𝑑𝑙𝑒</m:t>
                        </m:r>
                      </m:sub>
                    </m:sSub>
                  </m:oMath>
                </a14:m>
                <a:r>
                  <a:rPr lang="en-US" altLang="zh-CN" b="0" dirty="0" smtClean="0"/>
                  <a:t> Across VF States</a:t>
                </a:r>
              </a:p>
              <a:p>
                <a:pPr lvl="1"/>
                <a:r>
                  <a:rPr lang="en-US" altLang="zh-CN" dirty="0" smtClean="0"/>
                  <a:t>Use the same </a:t>
                </a:r>
                <a:r>
                  <a:rPr lang="en-US" altLang="zh-CN" i="1" dirty="0" smtClean="0"/>
                  <a:t>Temperature</a:t>
                </a:r>
                <a:r>
                  <a:rPr lang="en-US" altLang="zh-CN" dirty="0" smtClean="0"/>
                  <a:t>  (approximation)</a:t>
                </a:r>
                <a:endParaRPr lang="en-US" altLang="zh-CN" dirty="0"/>
              </a:p>
              <a:p>
                <a:r>
                  <a:rPr lang="en-US" altLang="zh-CN" dirty="0"/>
                  <a:t>Predicting </a:t>
                </a:r>
                <a14:m>
                  <m:oMath xmlns:m="http://schemas.openxmlformats.org/officeDocument/2006/math">
                    <m:sSub>
                      <m:sSubPr>
                        <m:ctrlPr>
                          <a:rPr lang="en-US" altLang="zh-CN" i="1">
                            <a:latin typeface="Cambria Math"/>
                          </a:rPr>
                        </m:ctrlPr>
                      </m:sSubPr>
                      <m:e>
                        <m:r>
                          <a:rPr lang="en-US" altLang="zh-CN" i="1">
                            <a:latin typeface="Cambria Math"/>
                          </a:rPr>
                          <m:t>𝑃</m:t>
                        </m:r>
                      </m:e>
                      <m:sub>
                        <m:r>
                          <a:rPr lang="en-US" altLang="zh-CN" b="0" i="1" smtClean="0">
                            <a:latin typeface="Cambria Math"/>
                          </a:rPr>
                          <m:t>𝑑𝑦𝑛</m:t>
                        </m:r>
                      </m:sub>
                    </m:sSub>
                  </m:oMath>
                </a14:m>
                <a:r>
                  <a:rPr lang="en-US" altLang="zh-CN" dirty="0" smtClean="0"/>
                  <a:t> Across VF States</a:t>
                </a:r>
              </a:p>
              <a:p>
                <a:pPr lvl="1"/>
                <a:r>
                  <a:rPr lang="en-US" altLang="zh-CN" dirty="0" smtClean="0"/>
                  <a:t>HW events prediction</a:t>
                </a:r>
              </a:p>
            </p:txBody>
          </p:sp>
        </mc:Choice>
        <mc:Fallback>
          <p:sp>
            <p:nvSpPr>
              <p:cNvPr id="3" name="内容占位符 2"/>
              <p:cNvSpPr>
                <a:spLocks noGrp="1" noRot="1" noChangeAspect="1" noMove="1" noResize="1" noEditPoints="1" noAdjustHandles="1" noChangeArrowheads="1" noChangeShapeType="1" noTextEdit="1"/>
              </p:cNvSpPr>
              <p:nvPr>
                <p:ph idx="1"/>
              </p:nvPr>
            </p:nvSpPr>
            <p:spPr>
              <a:xfrm>
                <a:off x="266768" y="3859524"/>
                <a:ext cx="6097456" cy="2516224"/>
              </a:xfrm>
              <a:blipFill rotWithShape="1">
                <a:blip r:embed="rId3" cstate="print"/>
                <a:stretch>
                  <a:fillRect l="-2900" t="-1937" b="-1695"/>
                </a:stretch>
              </a:blipFill>
            </p:spPr>
            <p:txBody>
              <a:bodyPr/>
              <a:lstStyle/>
              <a:p>
                <a:r>
                  <a:rPr lang="zh-CN" altLang="en-US">
                    <a:noFill/>
                  </a:rPr>
                  <a:t> </a:t>
                </a:r>
              </a:p>
            </p:txBody>
          </p:sp>
        </mc:Fallback>
      </mc:AlternateContent>
      <p:sp>
        <p:nvSpPr>
          <p:cNvPr id="4" name="文本占位符 3"/>
          <p:cNvSpPr>
            <a:spLocks noGrp="1"/>
          </p:cNvSpPr>
          <p:nvPr>
            <p:ph type="body" sz="quarter" idx="10"/>
          </p:nvPr>
        </p:nvSpPr>
        <p:spPr/>
        <p:txBody>
          <a:bodyPr/>
          <a:lstStyle/>
          <a:p>
            <a:endParaRPr lang="zh-CN" altLang="en-US" dirty="0"/>
          </a:p>
        </p:txBody>
      </p:sp>
      <p:sp>
        <p:nvSpPr>
          <p:cNvPr id="10" name="TextBox 9"/>
          <p:cNvSpPr txBox="1"/>
          <p:nvPr/>
        </p:nvSpPr>
        <p:spPr>
          <a:xfrm>
            <a:off x="388527" y="1372082"/>
            <a:ext cx="801703" cy="369332"/>
          </a:xfrm>
          <a:prstGeom prst="rect">
            <a:avLst/>
          </a:prstGeom>
        </p:spPr>
        <p:txBody>
          <a:bodyPr wrap="square" rtlCol="0" anchor="ctr" anchorCtr="0">
            <a:spAutoFit/>
          </a:bodyPr>
          <a:lstStyle/>
          <a:p>
            <a:pPr marL="0" marR="0" indent="0" algn="l"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kumimoji="0" lang="en-US" altLang="zh-CN" sz="2000" b="0" i="0" u="none" strike="noStrike" kern="1200" cap="none" spc="0" normalizeH="0" baseline="0" noProof="0" dirty="0" smtClean="0">
                <a:ln>
                  <a:noFill/>
                </a:ln>
                <a:solidFill>
                  <a:schemeClr val="tx1"/>
                </a:solidFill>
                <a:effectLst/>
                <a:uLnTx/>
                <a:uFillTx/>
                <a:latin typeface="+mj-lt"/>
                <a:ea typeface="MS PGothic" pitchFamily="34" charset="-128"/>
                <a:cs typeface="+mn-cs"/>
              </a:rPr>
              <a:t>VF5</a:t>
            </a:r>
            <a:endParaRPr kumimoji="0" lang="zh-CN" altLang="en-US" sz="2000" b="0" i="0" u="none" strike="noStrike" kern="1200" cap="none" spc="0" normalizeH="0" baseline="0" noProof="0" dirty="0">
              <a:ln>
                <a:noFill/>
              </a:ln>
              <a:solidFill>
                <a:schemeClr val="tx1"/>
              </a:solidFill>
              <a:effectLst/>
              <a:uLnTx/>
              <a:uFillTx/>
              <a:latin typeface="+mj-lt"/>
              <a:ea typeface="MS PGothic" pitchFamily="34" charset="-128"/>
              <a:cs typeface="+mn-cs"/>
            </a:endParaRPr>
          </a:p>
        </p:txBody>
      </p:sp>
      <p:sp>
        <p:nvSpPr>
          <p:cNvPr id="11" name="TextBox 10"/>
          <p:cNvSpPr txBox="1"/>
          <p:nvPr/>
        </p:nvSpPr>
        <p:spPr>
          <a:xfrm>
            <a:off x="394170" y="1761551"/>
            <a:ext cx="801703" cy="369332"/>
          </a:xfrm>
          <a:prstGeom prst="rect">
            <a:avLst/>
          </a:prstGeom>
        </p:spPr>
        <p:txBody>
          <a:bodyPr wrap="square" rtlCol="0" anchor="ctr" anchorCtr="0">
            <a:spAutoFit/>
          </a:bodyPr>
          <a:lstStyle/>
          <a:p>
            <a:pPr marL="0" marR="0" indent="0" algn="l"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kumimoji="0" lang="en-US" altLang="zh-CN" sz="2000" b="0" i="0" u="none" strike="noStrike" kern="1200" cap="none" spc="0" normalizeH="0" baseline="0" noProof="0" dirty="0" smtClean="0">
                <a:ln>
                  <a:noFill/>
                </a:ln>
                <a:solidFill>
                  <a:schemeClr val="tx1"/>
                </a:solidFill>
                <a:effectLst/>
                <a:uLnTx/>
                <a:uFillTx/>
                <a:latin typeface="+mj-lt"/>
                <a:ea typeface="MS PGothic" pitchFamily="34" charset="-128"/>
                <a:cs typeface="+mn-cs"/>
              </a:rPr>
              <a:t>VF4</a:t>
            </a:r>
            <a:endParaRPr kumimoji="0" lang="zh-CN" altLang="en-US" sz="2000" b="0" i="0" u="none" strike="noStrike" kern="1200" cap="none" spc="0" normalizeH="0" baseline="0" noProof="0" dirty="0">
              <a:ln>
                <a:noFill/>
              </a:ln>
              <a:solidFill>
                <a:schemeClr val="tx1"/>
              </a:solidFill>
              <a:effectLst/>
              <a:uLnTx/>
              <a:uFillTx/>
              <a:latin typeface="+mj-lt"/>
              <a:ea typeface="MS PGothic" pitchFamily="34" charset="-128"/>
              <a:cs typeface="+mn-cs"/>
            </a:endParaRPr>
          </a:p>
        </p:txBody>
      </p:sp>
      <p:sp>
        <p:nvSpPr>
          <p:cNvPr id="12" name="TextBox 11"/>
          <p:cNvSpPr txBox="1"/>
          <p:nvPr/>
        </p:nvSpPr>
        <p:spPr>
          <a:xfrm>
            <a:off x="394170" y="2156666"/>
            <a:ext cx="801703" cy="369332"/>
          </a:xfrm>
          <a:prstGeom prst="rect">
            <a:avLst/>
          </a:prstGeom>
        </p:spPr>
        <p:txBody>
          <a:bodyPr wrap="square" rtlCol="0" anchor="ctr" anchorCtr="0">
            <a:spAutoFit/>
          </a:bodyPr>
          <a:lstStyle/>
          <a:p>
            <a:pPr marL="0" marR="0" indent="0" algn="l"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kumimoji="0" lang="en-US" altLang="zh-CN" sz="2000" b="0" i="0" u="none" strike="noStrike" kern="1200" cap="none" spc="0" normalizeH="0" baseline="0" noProof="0" dirty="0" smtClean="0">
                <a:ln>
                  <a:noFill/>
                </a:ln>
                <a:solidFill>
                  <a:schemeClr val="tx1"/>
                </a:solidFill>
                <a:effectLst/>
                <a:uLnTx/>
                <a:uFillTx/>
                <a:latin typeface="+mj-lt"/>
                <a:ea typeface="MS PGothic" pitchFamily="34" charset="-128"/>
                <a:cs typeface="+mn-cs"/>
              </a:rPr>
              <a:t>VF3</a:t>
            </a:r>
            <a:endParaRPr kumimoji="0" lang="zh-CN" altLang="en-US" sz="2000" b="0" i="0" u="none" strike="noStrike" kern="1200" cap="none" spc="0" normalizeH="0" baseline="0" noProof="0" dirty="0">
              <a:ln>
                <a:noFill/>
              </a:ln>
              <a:solidFill>
                <a:schemeClr val="tx1"/>
              </a:solidFill>
              <a:effectLst/>
              <a:uLnTx/>
              <a:uFillTx/>
              <a:latin typeface="+mj-lt"/>
              <a:ea typeface="MS PGothic" pitchFamily="34" charset="-128"/>
              <a:cs typeface="+mn-cs"/>
            </a:endParaRPr>
          </a:p>
        </p:txBody>
      </p:sp>
      <p:sp>
        <p:nvSpPr>
          <p:cNvPr id="13" name="TextBox 12"/>
          <p:cNvSpPr txBox="1"/>
          <p:nvPr/>
        </p:nvSpPr>
        <p:spPr>
          <a:xfrm>
            <a:off x="394170" y="2563070"/>
            <a:ext cx="801703" cy="369332"/>
          </a:xfrm>
          <a:prstGeom prst="rect">
            <a:avLst/>
          </a:prstGeom>
        </p:spPr>
        <p:txBody>
          <a:bodyPr wrap="square" rtlCol="0" anchor="ctr" anchorCtr="0">
            <a:spAutoFit/>
          </a:bodyPr>
          <a:lstStyle/>
          <a:p>
            <a:pPr marL="0" marR="0" indent="0" algn="l"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kumimoji="0" lang="en-US" altLang="zh-CN" sz="2000" b="0" i="0" u="none" strike="noStrike" kern="1200" cap="none" spc="0" normalizeH="0" baseline="0" noProof="0" dirty="0" smtClean="0">
                <a:ln>
                  <a:noFill/>
                </a:ln>
                <a:solidFill>
                  <a:schemeClr val="tx1"/>
                </a:solidFill>
                <a:effectLst/>
                <a:uLnTx/>
                <a:uFillTx/>
                <a:latin typeface="+mj-lt"/>
                <a:ea typeface="MS PGothic" pitchFamily="34" charset="-128"/>
                <a:cs typeface="+mn-cs"/>
              </a:rPr>
              <a:t>VF2</a:t>
            </a:r>
            <a:endParaRPr kumimoji="0" lang="zh-CN" altLang="en-US" sz="2000" b="0" i="0" u="none" strike="noStrike" kern="1200" cap="none" spc="0" normalizeH="0" baseline="0" noProof="0" dirty="0">
              <a:ln>
                <a:noFill/>
              </a:ln>
              <a:solidFill>
                <a:schemeClr val="tx1"/>
              </a:solidFill>
              <a:effectLst/>
              <a:uLnTx/>
              <a:uFillTx/>
              <a:latin typeface="+mj-lt"/>
              <a:ea typeface="MS PGothic" pitchFamily="34" charset="-128"/>
              <a:cs typeface="+mn-cs"/>
            </a:endParaRPr>
          </a:p>
        </p:txBody>
      </p:sp>
      <p:sp>
        <p:nvSpPr>
          <p:cNvPr id="15" name="TextBox 14"/>
          <p:cNvSpPr txBox="1"/>
          <p:nvPr/>
        </p:nvSpPr>
        <p:spPr>
          <a:xfrm>
            <a:off x="388524" y="2945540"/>
            <a:ext cx="801703" cy="369332"/>
          </a:xfrm>
          <a:prstGeom prst="rect">
            <a:avLst/>
          </a:prstGeom>
        </p:spPr>
        <p:txBody>
          <a:bodyPr wrap="square" rtlCol="0" anchor="ctr" anchorCtr="0">
            <a:spAutoFit/>
          </a:bodyPr>
          <a:lstStyle/>
          <a:p>
            <a:pPr marL="0" marR="0" indent="0" algn="l"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kumimoji="0" lang="en-US" altLang="zh-CN" sz="2000" b="0" i="0" u="none" strike="noStrike" kern="1200" cap="none" spc="0" normalizeH="0" baseline="0" noProof="0" dirty="0" smtClean="0">
                <a:ln>
                  <a:noFill/>
                </a:ln>
                <a:solidFill>
                  <a:schemeClr val="tx1"/>
                </a:solidFill>
                <a:effectLst/>
                <a:uLnTx/>
                <a:uFillTx/>
                <a:latin typeface="+mj-lt"/>
                <a:ea typeface="MS PGothic" pitchFamily="34" charset="-128"/>
                <a:cs typeface="+mn-cs"/>
              </a:rPr>
              <a:t>VF1</a:t>
            </a:r>
            <a:endParaRPr kumimoji="0" lang="zh-CN" altLang="en-US" sz="2000" b="0" i="0" u="none" strike="noStrike" kern="1200" cap="none" spc="0" normalizeH="0" baseline="0" noProof="0" dirty="0">
              <a:ln>
                <a:noFill/>
              </a:ln>
              <a:solidFill>
                <a:schemeClr val="tx1"/>
              </a:solidFill>
              <a:effectLst/>
              <a:uLnTx/>
              <a:uFillTx/>
              <a:latin typeface="+mj-lt"/>
              <a:ea typeface="MS PGothic" pitchFamily="34" charset="-128"/>
              <a:cs typeface="+mn-cs"/>
            </a:endParaRPr>
          </a:p>
        </p:txBody>
      </p:sp>
      <p:sp>
        <p:nvSpPr>
          <p:cNvPr id="5" name="矩形 4"/>
          <p:cNvSpPr/>
          <p:nvPr/>
        </p:nvSpPr>
        <p:spPr>
          <a:xfrm>
            <a:off x="962799" y="1347904"/>
            <a:ext cx="7243977" cy="395111"/>
          </a:xfrm>
          <a:prstGeom prst="rect">
            <a:avLst/>
          </a:prstGeom>
          <a:solidFill>
            <a:schemeClr val="accent2"/>
          </a:solidFill>
          <a:ln/>
        </p:spPr>
        <p:style>
          <a:lnRef idx="0">
            <a:schemeClr val="accent4"/>
          </a:lnRef>
          <a:fillRef idx="3">
            <a:schemeClr val="accent4"/>
          </a:fillRef>
          <a:effectRef idx="3">
            <a:schemeClr val="accent4"/>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zh-CN" altLang="en-US" sz="3200" dirty="0">
              <a:solidFill>
                <a:schemeClr val="tx2"/>
              </a:solidFill>
            </a:endParaRPr>
          </a:p>
        </p:txBody>
      </p:sp>
      <p:sp>
        <p:nvSpPr>
          <p:cNvPr id="6" name="矩形 5"/>
          <p:cNvSpPr/>
          <p:nvPr/>
        </p:nvSpPr>
        <p:spPr>
          <a:xfrm>
            <a:off x="964954" y="1743015"/>
            <a:ext cx="7255412" cy="395111"/>
          </a:xfrm>
          <a:prstGeom prst="rect">
            <a:avLst/>
          </a:prstGeom>
          <a:solidFill>
            <a:schemeClr val="accent1"/>
          </a:solidFill>
          <a:ln/>
        </p:spPr>
        <p:style>
          <a:lnRef idx="0">
            <a:schemeClr val="accent4"/>
          </a:lnRef>
          <a:fillRef idx="3">
            <a:schemeClr val="accent4"/>
          </a:fillRef>
          <a:effectRef idx="3">
            <a:schemeClr val="accent4"/>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zh-CN" altLang="en-US" sz="3200" dirty="0">
              <a:solidFill>
                <a:schemeClr val="tx2"/>
              </a:solidFill>
            </a:endParaRPr>
          </a:p>
        </p:txBody>
      </p:sp>
      <p:sp>
        <p:nvSpPr>
          <p:cNvPr id="7" name="矩形 6"/>
          <p:cNvSpPr/>
          <p:nvPr/>
        </p:nvSpPr>
        <p:spPr>
          <a:xfrm>
            <a:off x="964953" y="2138126"/>
            <a:ext cx="7255407" cy="395111"/>
          </a:xfrm>
          <a:prstGeom prst="rect">
            <a:avLst/>
          </a:prstGeom>
          <a:solidFill>
            <a:srgbClr val="FFC000"/>
          </a:solidFill>
          <a:ln/>
        </p:spPr>
        <p:style>
          <a:lnRef idx="0">
            <a:schemeClr val="accent4"/>
          </a:lnRef>
          <a:fillRef idx="3">
            <a:schemeClr val="accent4"/>
          </a:fillRef>
          <a:effectRef idx="3">
            <a:schemeClr val="accent4"/>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zh-CN" altLang="en-US" sz="3200" dirty="0">
              <a:solidFill>
                <a:schemeClr val="tx2"/>
              </a:solidFill>
            </a:endParaRPr>
          </a:p>
        </p:txBody>
      </p:sp>
      <p:sp>
        <p:nvSpPr>
          <p:cNvPr id="8" name="矩形 7"/>
          <p:cNvSpPr/>
          <p:nvPr/>
        </p:nvSpPr>
        <p:spPr>
          <a:xfrm>
            <a:off x="964950" y="2930497"/>
            <a:ext cx="7255407" cy="395111"/>
          </a:xfrm>
          <a:prstGeom prst="rect">
            <a:avLst/>
          </a:prstGeom>
          <a:solidFill>
            <a:srgbClr val="00B050"/>
          </a:solidFill>
          <a:ln/>
        </p:spPr>
        <p:style>
          <a:lnRef idx="0">
            <a:schemeClr val="accent4"/>
          </a:lnRef>
          <a:fillRef idx="3">
            <a:schemeClr val="accent4"/>
          </a:fillRef>
          <a:effectRef idx="3">
            <a:schemeClr val="accent4"/>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zh-CN" altLang="en-US" sz="3200" dirty="0">
              <a:solidFill>
                <a:schemeClr val="tx2"/>
              </a:solidFill>
            </a:endParaRPr>
          </a:p>
        </p:txBody>
      </p:sp>
      <p:sp>
        <p:nvSpPr>
          <p:cNvPr id="9" name="矩形 8"/>
          <p:cNvSpPr/>
          <p:nvPr/>
        </p:nvSpPr>
        <p:spPr>
          <a:xfrm>
            <a:off x="964949" y="2533233"/>
            <a:ext cx="7255407" cy="395111"/>
          </a:xfrm>
          <a:prstGeom prst="rect">
            <a:avLst/>
          </a:prstGeom>
          <a:ln/>
        </p:spPr>
        <p:style>
          <a:lnRef idx="0">
            <a:schemeClr val="accent4"/>
          </a:lnRef>
          <a:fillRef idx="3">
            <a:schemeClr val="accent4"/>
          </a:fillRef>
          <a:effectRef idx="3">
            <a:schemeClr val="accent4"/>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zh-CN" altLang="en-US" sz="3200" dirty="0">
              <a:solidFill>
                <a:schemeClr val="tx2"/>
              </a:solidFill>
            </a:endParaRPr>
          </a:p>
        </p:txBody>
      </p:sp>
      <p:grpSp>
        <p:nvGrpSpPr>
          <p:cNvPr id="33" name="组合 32"/>
          <p:cNvGrpSpPr/>
          <p:nvPr/>
        </p:nvGrpSpPr>
        <p:grpSpPr>
          <a:xfrm>
            <a:off x="1681985" y="1534352"/>
            <a:ext cx="577714" cy="1597122"/>
            <a:chOff x="5212080" y="2502633"/>
            <a:chExt cx="832104" cy="1597122"/>
          </a:xfrm>
        </p:grpSpPr>
        <p:cxnSp>
          <p:nvCxnSpPr>
            <p:cNvPr id="35" name="直接箭头连接符 34"/>
            <p:cNvCxnSpPr/>
            <p:nvPr/>
          </p:nvCxnSpPr>
          <p:spPr>
            <a:xfrm flipV="1">
              <a:off x="5212080" y="2502633"/>
              <a:ext cx="832104" cy="295431"/>
            </a:xfrm>
            <a:prstGeom prst="straightConnector1">
              <a:avLst/>
            </a:prstGeom>
            <a:ln w="1905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37" name="直接箭头连接符 36"/>
            <p:cNvCxnSpPr/>
            <p:nvPr/>
          </p:nvCxnSpPr>
          <p:spPr>
            <a:xfrm>
              <a:off x="5212080" y="3060251"/>
              <a:ext cx="832104" cy="247399"/>
            </a:xfrm>
            <a:prstGeom prst="straightConnector1">
              <a:avLst/>
            </a:prstGeom>
            <a:ln w="1905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39" name="直接箭头连接符 38"/>
            <p:cNvCxnSpPr/>
            <p:nvPr/>
          </p:nvCxnSpPr>
          <p:spPr>
            <a:xfrm>
              <a:off x="5212080" y="3063748"/>
              <a:ext cx="832104" cy="650306"/>
            </a:xfrm>
            <a:prstGeom prst="straightConnector1">
              <a:avLst/>
            </a:prstGeom>
            <a:ln w="1905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46" name="直接箭头连接符 45"/>
            <p:cNvCxnSpPr/>
            <p:nvPr/>
          </p:nvCxnSpPr>
          <p:spPr>
            <a:xfrm>
              <a:off x="5212080" y="3054065"/>
              <a:ext cx="832104" cy="1045690"/>
            </a:xfrm>
            <a:prstGeom prst="straightConnector1">
              <a:avLst/>
            </a:prstGeom>
            <a:ln w="1905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grpSp>
      <p:sp>
        <p:nvSpPr>
          <p:cNvPr id="49" name="TextBox 48"/>
          <p:cNvSpPr txBox="1"/>
          <p:nvPr/>
        </p:nvSpPr>
        <p:spPr>
          <a:xfrm>
            <a:off x="1073201" y="1787834"/>
            <a:ext cx="2600769" cy="369332"/>
          </a:xfrm>
          <a:prstGeom prst="rect">
            <a:avLst/>
          </a:prstGeom>
        </p:spPr>
        <p:txBody>
          <a:bodyPr wrap="square" rtlCol="0" anchor="ctr" anchorCtr="0">
            <a:spAutoFit/>
          </a:bodyPr>
          <a:lstStyle/>
          <a:p>
            <a:pPr fontAlgn="auto">
              <a:lnSpc>
                <a:spcPct val="90000"/>
              </a:lnSpc>
              <a:spcBef>
                <a:spcPts val="300"/>
              </a:spcBef>
              <a:spcAft>
                <a:spcPts val="300"/>
              </a:spcAft>
              <a:buClr>
                <a:srgbClr val="FFFFFF"/>
              </a:buClr>
            </a:pPr>
            <a:r>
              <a:rPr lang="en-US" altLang="zh-CN" sz="2000" i="1" dirty="0" smtClean="0">
                <a:latin typeface="+mj-lt"/>
                <a:ea typeface="MS PGothic" pitchFamily="34" charset="-128"/>
                <a:cs typeface="+mn-cs"/>
              </a:rPr>
              <a:t>3 Events</a:t>
            </a:r>
            <a:r>
              <a:rPr kumimoji="0" lang="en-US" altLang="zh-CN" sz="2000" b="0" i="0" u="none" strike="noStrike" kern="1200" cap="none" spc="0" normalizeH="0" noProof="0" dirty="0" smtClean="0">
                <a:ln>
                  <a:noFill/>
                </a:ln>
                <a:solidFill>
                  <a:schemeClr val="tx1"/>
                </a:solidFill>
                <a:effectLst/>
                <a:uLnTx/>
                <a:uFillTx/>
                <a:latin typeface="+mj-lt"/>
                <a:ea typeface="MS PGothic" pitchFamily="34" charset="-128"/>
                <a:cs typeface="+mn-cs"/>
              </a:rPr>
              <a:t> =&gt; </a:t>
            </a:r>
            <a:r>
              <a:rPr lang="en-US" altLang="zh-CN" sz="2000" i="1" dirty="0" smtClean="0">
                <a:ea typeface="MS PGothic" pitchFamily="34" charset="-128"/>
              </a:rPr>
              <a:t>CPI(VF</a:t>
            </a:r>
            <a:r>
              <a:rPr lang="en-US" altLang="zh-CN" sz="2000" i="1" baseline="-25000" dirty="0">
                <a:ea typeface="MS PGothic" pitchFamily="34" charset="-128"/>
              </a:rPr>
              <a:t>4</a:t>
            </a:r>
            <a:r>
              <a:rPr lang="en-US" altLang="zh-CN" sz="2000" i="1" dirty="0" smtClean="0">
                <a:ea typeface="MS PGothic" pitchFamily="34" charset="-128"/>
              </a:rPr>
              <a:t>)</a:t>
            </a:r>
            <a:r>
              <a:rPr kumimoji="0" lang="en-US" altLang="zh-CN" sz="2000" b="0" i="1" u="none" strike="noStrike" kern="1200" cap="none" spc="0" normalizeH="0" baseline="0" noProof="0" dirty="0" smtClean="0">
                <a:ln>
                  <a:noFill/>
                </a:ln>
                <a:solidFill>
                  <a:schemeClr val="tx1"/>
                </a:solidFill>
                <a:effectLst/>
                <a:uLnTx/>
                <a:uFillTx/>
                <a:latin typeface="+mj-lt"/>
                <a:ea typeface="MS PGothic" pitchFamily="34" charset="-128"/>
                <a:cs typeface="+mn-cs"/>
              </a:rPr>
              <a:t> </a:t>
            </a:r>
            <a:endParaRPr kumimoji="0" lang="zh-CN" altLang="en-US" sz="2000" b="0" i="1" u="none" strike="noStrike" kern="1200" cap="none" spc="0" normalizeH="0" baseline="0" noProof="0" dirty="0">
              <a:ln>
                <a:noFill/>
              </a:ln>
              <a:solidFill>
                <a:schemeClr val="tx1"/>
              </a:solidFill>
              <a:effectLst/>
              <a:uLnTx/>
              <a:uFillTx/>
              <a:latin typeface="+mj-lt"/>
              <a:ea typeface="MS PGothic" pitchFamily="34" charset="-128"/>
              <a:cs typeface="+mn-cs"/>
            </a:endParaRPr>
          </a:p>
        </p:txBody>
      </p:sp>
      <p:sp>
        <p:nvSpPr>
          <p:cNvPr id="50" name="TextBox 49"/>
          <p:cNvSpPr txBox="1"/>
          <p:nvPr/>
        </p:nvSpPr>
        <p:spPr>
          <a:xfrm>
            <a:off x="1066653" y="1390020"/>
            <a:ext cx="2607317" cy="369332"/>
          </a:xfrm>
          <a:prstGeom prst="rect">
            <a:avLst/>
          </a:prstGeom>
        </p:spPr>
        <p:txBody>
          <a:bodyPr wrap="square" rtlCol="0" anchor="ctr" anchorCtr="0">
            <a:spAutoFit/>
          </a:bodyPr>
          <a:lstStyle/>
          <a:p>
            <a:pPr marL="0" marR="0" indent="0" algn="l"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kumimoji="0" lang="en-US" altLang="zh-CN" sz="2000" b="0" i="1" u="none" strike="noStrike" kern="1200" cap="none" spc="0" normalizeH="0" baseline="0" noProof="0" dirty="0" smtClean="0">
                <a:ln>
                  <a:noFill/>
                </a:ln>
                <a:solidFill>
                  <a:schemeClr val="tx1"/>
                </a:solidFill>
                <a:effectLst/>
                <a:uLnTx/>
                <a:uFillTx/>
                <a:latin typeface="+mj-lt"/>
                <a:ea typeface="MS PGothic" pitchFamily="34" charset="-128"/>
                <a:cs typeface="+mn-cs"/>
              </a:rPr>
              <a:t>                     CPI(VF</a:t>
            </a:r>
            <a:r>
              <a:rPr kumimoji="0" lang="en-US" altLang="zh-CN" sz="2000" b="0" i="1" u="none" strike="noStrike" kern="1200" cap="none" spc="0" normalizeH="0" baseline="-25000" noProof="0" dirty="0" smtClean="0">
                <a:ln>
                  <a:noFill/>
                </a:ln>
                <a:solidFill>
                  <a:schemeClr val="tx1"/>
                </a:solidFill>
                <a:effectLst/>
                <a:uLnTx/>
                <a:uFillTx/>
                <a:latin typeface="+mj-lt"/>
                <a:ea typeface="MS PGothic" pitchFamily="34" charset="-128"/>
                <a:cs typeface="+mn-cs"/>
              </a:rPr>
              <a:t>5</a:t>
            </a:r>
            <a:r>
              <a:rPr kumimoji="0" lang="en-US" altLang="zh-CN" sz="2000" b="0" i="1" u="none" strike="noStrike" kern="1200" cap="none" spc="0" normalizeH="0" baseline="0" noProof="0" dirty="0" smtClean="0">
                <a:ln>
                  <a:noFill/>
                </a:ln>
                <a:solidFill>
                  <a:schemeClr val="tx1"/>
                </a:solidFill>
                <a:effectLst/>
                <a:uLnTx/>
                <a:uFillTx/>
                <a:latin typeface="+mj-lt"/>
                <a:ea typeface="MS PGothic" pitchFamily="34" charset="-128"/>
                <a:cs typeface="+mn-cs"/>
              </a:rPr>
              <a:t>)</a:t>
            </a:r>
            <a:endParaRPr kumimoji="0" lang="zh-CN" altLang="en-US" sz="2000" b="0" i="1" u="none" strike="noStrike" kern="1200" cap="none" spc="0" normalizeH="0" baseline="0" noProof="0" dirty="0">
              <a:ln>
                <a:noFill/>
              </a:ln>
              <a:solidFill>
                <a:schemeClr val="tx1"/>
              </a:solidFill>
              <a:effectLst/>
              <a:uLnTx/>
              <a:uFillTx/>
              <a:latin typeface="+mj-lt"/>
              <a:ea typeface="MS PGothic" pitchFamily="34" charset="-128"/>
              <a:cs typeface="+mn-cs"/>
            </a:endParaRPr>
          </a:p>
        </p:txBody>
      </p:sp>
      <p:sp>
        <p:nvSpPr>
          <p:cNvPr id="51" name="TextBox 50"/>
          <p:cNvSpPr txBox="1"/>
          <p:nvPr/>
        </p:nvSpPr>
        <p:spPr>
          <a:xfrm>
            <a:off x="1049608" y="2148247"/>
            <a:ext cx="2624362" cy="369332"/>
          </a:xfrm>
          <a:prstGeom prst="rect">
            <a:avLst/>
          </a:prstGeom>
        </p:spPr>
        <p:txBody>
          <a:bodyPr wrap="square" rtlCol="0" anchor="ctr" anchorCtr="0">
            <a:spAutoFit/>
          </a:bodyPr>
          <a:lstStyle/>
          <a:p>
            <a:pPr marL="0" marR="0" indent="0" algn="l"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kumimoji="0" lang="en-US" altLang="zh-CN" sz="2000" b="0" i="1" u="none" strike="noStrike" kern="1200" cap="none" spc="0" normalizeH="0" baseline="0" noProof="0" dirty="0" smtClean="0">
                <a:ln>
                  <a:noFill/>
                </a:ln>
                <a:solidFill>
                  <a:schemeClr val="tx1"/>
                </a:solidFill>
                <a:effectLst/>
                <a:uLnTx/>
                <a:uFillTx/>
                <a:latin typeface="+mj-lt"/>
                <a:ea typeface="MS PGothic" pitchFamily="34" charset="-128"/>
                <a:cs typeface="+mn-cs"/>
              </a:rPr>
              <a:t>                     CPI(VF</a:t>
            </a:r>
            <a:r>
              <a:rPr lang="en-US" altLang="zh-CN" sz="2000" i="1" baseline="-25000" dirty="0" smtClean="0">
                <a:latin typeface="+mj-lt"/>
                <a:ea typeface="MS PGothic" pitchFamily="34" charset="-128"/>
                <a:cs typeface="+mn-cs"/>
              </a:rPr>
              <a:t>3</a:t>
            </a:r>
            <a:r>
              <a:rPr kumimoji="0" lang="en-US" altLang="zh-CN" sz="2000" b="0" i="1" u="none" strike="noStrike" kern="1200" cap="none" spc="0" normalizeH="0" baseline="0" noProof="0" dirty="0" smtClean="0">
                <a:ln>
                  <a:noFill/>
                </a:ln>
                <a:solidFill>
                  <a:schemeClr val="tx1"/>
                </a:solidFill>
                <a:effectLst/>
                <a:uLnTx/>
                <a:uFillTx/>
                <a:latin typeface="+mj-lt"/>
                <a:ea typeface="MS PGothic" pitchFamily="34" charset="-128"/>
                <a:cs typeface="+mn-cs"/>
              </a:rPr>
              <a:t>)</a:t>
            </a:r>
            <a:endParaRPr kumimoji="0" lang="zh-CN" altLang="en-US" sz="2000" b="0" i="1" u="none" strike="noStrike" kern="1200" cap="none" spc="0" normalizeH="0" baseline="0" noProof="0" dirty="0">
              <a:ln>
                <a:noFill/>
              </a:ln>
              <a:solidFill>
                <a:schemeClr val="tx1"/>
              </a:solidFill>
              <a:effectLst/>
              <a:uLnTx/>
              <a:uFillTx/>
              <a:latin typeface="+mj-lt"/>
              <a:ea typeface="MS PGothic" pitchFamily="34" charset="-128"/>
              <a:cs typeface="+mn-cs"/>
            </a:endParaRPr>
          </a:p>
        </p:txBody>
      </p:sp>
      <p:sp>
        <p:nvSpPr>
          <p:cNvPr id="52" name="TextBox 51"/>
          <p:cNvSpPr txBox="1"/>
          <p:nvPr/>
        </p:nvSpPr>
        <p:spPr>
          <a:xfrm>
            <a:off x="1043512" y="2532295"/>
            <a:ext cx="2630458" cy="369332"/>
          </a:xfrm>
          <a:prstGeom prst="rect">
            <a:avLst/>
          </a:prstGeom>
        </p:spPr>
        <p:txBody>
          <a:bodyPr wrap="square" rtlCol="0" anchor="ctr" anchorCtr="0">
            <a:spAutoFit/>
          </a:bodyPr>
          <a:lstStyle/>
          <a:p>
            <a:pPr marL="0" marR="0" indent="0" algn="l"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kumimoji="0" lang="en-US" altLang="zh-CN" sz="2000" b="0" i="1" u="none" strike="noStrike" kern="1200" cap="none" spc="0" normalizeH="0" baseline="0" noProof="0" dirty="0" smtClean="0">
                <a:ln>
                  <a:noFill/>
                </a:ln>
                <a:solidFill>
                  <a:schemeClr val="tx1"/>
                </a:solidFill>
                <a:effectLst/>
                <a:uLnTx/>
                <a:uFillTx/>
                <a:latin typeface="+mj-lt"/>
                <a:ea typeface="MS PGothic" pitchFamily="34" charset="-128"/>
                <a:cs typeface="+mn-cs"/>
              </a:rPr>
              <a:t>                     CPI(VF</a:t>
            </a:r>
            <a:r>
              <a:rPr lang="en-US" altLang="zh-CN" sz="2000" i="1" baseline="-25000" dirty="0" smtClean="0">
                <a:latin typeface="+mj-lt"/>
                <a:ea typeface="MS PGothic" pitchFamily="34" charset="-128"/>
                <a:cs typeface="+mn-cs"/>
              </a:rPr>
              <a:t>2</a:t>
            </a:r>
            <a:r>
              <a:rPr kumimoji="0" lang="en-US" altLang="zh-CN" sz="2000" b="0" i="1" u="none" strike="noStrike" kern="1200" cap="none" spc="0" normalizeH="0" baseline="0" noProof="0" dirty="0" smtClean="0">
                <a:ln>
                  <a:noFill/>
                </a:ln>
                <a:solidFill>
                  <a:schemeClr val="tx1"/>
                </a:solidFill>
                <a:effectLst/>
                <a:uLnTx/>
                <a:uFillTx/>
                <a:latin typeface="+mj-lt"/>
                <a:ea typeface="MS PGothic" pitchFamily="34" charset="-128"/>
                <a:cs typeface="+mn-cs"/>
              </a:rPr>
              <a:t>)</a:t>
            </a:r>
            <a:endParaRPr kumimoji="0" lang="zh-CN" altLang="en-US" sz="2000" b="0" i="1" u="none" strike="noStrike" kern="1200" cap="none" spc="0" normalizeH="0" baseline="0" noProof="0" dirty="0">
              <a:ln>
                <a:noFill/>
              </a:ln>
              <a:solidFill>
                <a:schemeClr val="tx1"/>
              </a:solidFill>
              <a:effectLst/>
              <a:uLnTx/>
              <a:uFillTx/>
              <a:latin typeface="+mj-lt"/>
              <a:ea typeface="MS PGothic" pitchFamily="34" charset="-128"/>
              <a:cs typeface="+mn-cs"/>
            </a:endParaRPr>
          </a:p>
        </p:txBody>
      </p:sp>
      <p:sp>
        <p:nvSpPr>
          <p:cNvPr id="53" name="TextBox 52"/>
          <p:cNvSpPr txBox="1"/>
          <p:nvPr/>
        </p:nvSpPr>
        <p:spPr>
          <a:xfrm>
            <a:off x="1036625" y="2901627"/>
            <a:ext cx="2637345" cy="369332"/>
          </a:xfrm>
          <a:prstGeom prst="rect">
            <a:avLst/>
          </a:prstGeom>
        </p:spPr>
        <p:txBody>
          <a:bodyPr wrap="square" rtlCol="0" anchor="ctr" anchorCtr="0">
            <a:spAutoFit/>
          </a:bodyPr>
          <a:lstStyle/>
          <a:p>
            <a:pPr marL="0" marR="0" indent="0" algn="l"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kumimoji="0" lang="en-US" altLang="zh-CN" sz="2000" b="0" i="1" u="none" strike="noStrike" kern="1200" cap="none" spc="0" normalizeH="0" baseline="0" noProof="0" dirty="0" smtClean="0">
                <a:ln>
                  <a:noFill/>
                </a:ln>
                <a:solidFill>
                  <a:schemeClr val="tx1"/>
                </a:solidFill>
                <a:effectLst/>
                <a:uLnTx/>
                <a:uFillTx/>
                <a:latin typeface="+mj-lt"/>
                <a:ea typeface="MS PGothic" pitchFamily="34" charset="-128"/>
                <a:cs typeface="+mn-cs"/>
              </a:rPr>
              <a:t>                     CPI(VF</a:t>
            </a:r>
            <a:r>
              <a:rPr lang="en-US" altLang="zh-CN" sz="2000" i="1" baseline="-25000" dirty="0" smtClean="0">
                <a:latin typeface="+mj-lt"/>
                <a:ea typeface="MS PGothic" pitchFamily="34" charset="-128"/>
                <a:cs typeface="+mn-cs"/>
              </a:rPr>
              <a:t>1</a:t>
            </a:r>
            <a:r>
              <a:rPr kumimoji="0" lang="en-US" altLang="zh-CN" sz="2000" b="0" i="1" u="none" strike="noStrike" kern="1200" cap="none" spc="0" normalizeH="0" baseline="0" noProof="0" dirty="0" smtClean="0">
                <a:ln>
                  <a:noFill/>
                </a:ln>
                <a:solidFill>
                  <a:schemeClr val="tx1"/>
                </a:solidFill>
                <a:effectLst/>
                <a:uLnTx/>
                <a:uFillTx/>
                <a:latin typeface="+mj-lt"/>
                <a:ea typeface="MS PGothic" pitchFamily="34" charset="-128"/>
                <a:cs typeface="+mn-cs"/>
              </a:rPr>
              <a:t>)</a:t>
            </a:r>
            <a:endParaRPr kumimoji="0" lang="zh-CN" altLang="en-US" sz="2000" b="0" i="1" u="none" strike="noStrike" kern="1200" cap="none" spc="0" normalizeH="0" baseline="0" noProof="0" dirty="0">
              <a:ln>
                <a:noFill/>
              </a:ln>
              <a:solidFill>
                <a:schemeClr val="tx1"/>
              </a:solidFill>
              <a:effectLst/>
              <a:uLnTx/>
              <a:uFillTx/>
              <a:latin typeface="+mj-lt"/>
              <a:ea typeface="MS PGothic" pitchFamily="34" charset="-128"/>
              <a:cs typeface="+mn-cs"/>
            </a:endParaRPr>
          </a:p>
        </p:txBody>
      </p:sp>
      <p:sp>
        <p:nvSpPr>
          <p:cNvPr id="54" name="TextBox 53"/>
          <p:cNvSpPr txBox="1"/>
          <p:nvPr/>
        </p:nvSpPr>
        <p:spPr>
          <a:xfrm>
            <a:off x="3712993" y="1791932"/>
            <a:ext cx="1631281" cy="369332"/>
          </a:xfrm>
          <a:prstGeom prst="rect">
            <a:avLst/>
          </a:prstGeom>
        </p:spPr>
        <p:txBody>
          <a:bodyPr wrap="square" rtlCol="0" anchor="ctr" anchorCtr="0">
            <a:spAutoFit/>
          </a:bodyPr>
          <a:lstStyle/>
          <a:p>
            <a:pPr fontAlgn="auto">
              <a:lnSpc>
                <a:spcPct val="90000"/>
              </a:lnSpc>
              <a:spcBef>
                <a:spcPts val="300"/>
              </a:spcBef>
              <a:spcAft>
                <a:spcPts val="300"/>
              </a:spcAft>
              <a:buClr>
                <a:srgbClr val="FFFFFF"/>
              </a:buClr>
            </a:pPr>
            <a:r>
              <a:rPr kumimoji="0" lang="en-US" altLang="zh-CN" sz="2000" b="0" i="1" u="none" strike="noStrike" kern="1200" cap="none" spc="0" normalizeH="0" noProof="0" dirty="0" smtClean="0">
                <a:ln>
                  <a:noFill/>
                </a:ln>
                <a:solidFill>
                  <a:schemeClr val="tx1"/>
                </a:solidFill>
                <a:effectLst/>
                <a:uLnTx/>
                <a:uFillTx/>
                <a:latin typeface="+mj-lt"/>
                <a:ea typeface="MS PGothic" pitchFamily="34" charset="-128"/>
                <a:cs typeface="+mn-cs"/>
              </a:rPr>
              <a:t>T </a:t>
            </a:r>
            <a:r>
              <a:rPr kumimoji="0" lang="en-US" altLang="zh-CN" sz="2000" b="0" i="0" u="none" strike="noStrike" kern="1200" cap="none" spc="0" normalizeH="0" noProof="0" dirty="0" smtClean="0">
                <a:ln>
                  <a:noFill/>
                </a:ln>
                <a:solidFill>
                  <a:schemeClr val="tx1"/>
                </a:solidFill>
                <a:effectLst/>
                <a:uLnTx/>
                <a:uFillTx/>
                <a:latin typeface="+mj-lt"/>
                <a:ea typeface="MS PGothic" pitchFamily="34" charset="-128"/>
                <a:cs typeface="+mn-cs"/>
              </a:rPr>
              <a:t>=&gt; </a:t>
            </a:r>
            <a:r>
              <a:rPr kumimoji="0" lang="en-US" altLang="zh-CN" sz="2000" b="0" i="1" u="none" strike="noStrike" kern="1200" cap="none" spc="0" normalizeH="0" noProof="0" dirty="0" smtClean="0">
                <a:ln>
                  <a:noFill/>
                </a:ln>
                <a:solidFill>
                  <a:schemeClr val="tx1"/>
                </a:solidFill>
                <a:effectLst/>
                <a:uLnTx/>
                <a:uFillTx/>
                <a:latin typeface="+mj-lt"/>
                <a:ea typeface="MS PGothic" pitchFamily="34" charset="-128"/>
                <a:cs typeface="+mn-cs"/>
              </a:rPr>
              <a:t>P</a:t>
            </a:r>
            <a:r>
              <a:rPr lang="en-US" altLang="zh-CN" sz="2000" i="1" baseline="-25000" noProof="0" dirty="0">
                <a:ea typeface="MS PGothic" pitchFamily="34" charset="-128"/>
              </a:rPr>
              <a:t>i</a:t>
            </a:r>
            <a:r>
              <a:rPr lang="en-US" altLang="zh-CN" sz="2000" i="1" baseline="-25000" dirty="0" err="1" smtClean="0">
                <a:ea typeface="MS PGothic" pitchFamily="34" charset="-128"/>
              </a:rPr>
              <a:t>dle</a:t>
            </a:r>
            <a:r>
              <a:rPr lang="en-US" altLang="zh-CN" sz="2000" i="1" dirty="0" smtClean="0">
                <a:ea typeface="MS PGothic" pitchFamily="34" charset="-128"/>
              </a:rPr>
              <a:t>(VF</a:t>
            </a:r>
            <a:r>
              <a:rPr lang="en-US" altLang="zh-CN" sz="2000" i="1" baseline="-25000" dirty="0" smtClean="0">
                <a:ea typeface="MS PGothic" pitchFamily="34" charset="-128"/>
              </a:rPr>
              <a:t>4</a:t>
            </a:r>
            <a:r>
              <a:rPr lang="en-US" altLang="zh-CN" sz="2000" i="1" dirty="0" smtClean="0">
                <a:ea typeface="MS PGothic" pitchFamily="34" charset="-128"/>
              </a:rPr>
              <a:t>)</a:t>
            </a:r>
            <a:r>
              <a:rPr kumimoji="0" lang="en-US" altLang="zh-CN" sz="2000" b="0" i="1" u="none" strike="noStrike" kern="1200" cap="none" spc="0" normalizeH="0" baseline="0" noProof="0" dirty="0" smtClean="0">
                <a:ln>
                  <a:noFill/>
                </a:ln>
                <a:solidFill>
                  <a:schemeClr val="tx1"/>
                </a:solidFill>
                <a:effectLst/>
                <a:uLnTx/>
                <a:uFillTx/>
                <a:latin typeface="+mj-lt"/>
                <a:ea typeface="MS PGothic" pitchFamily="34" charset="-128"/>
                <a:cs typeface="+mn-cs"/>
              </a:rPr>
              <a:t> </a:t>
            </a:r>
            <a:endParaRPr kumimoji="0" lang="zh-CN" altLang="en-US" sz="2000" b="0" i="1" u="none" strike="noStrike" kern="1200" cap="none" spc="0" normalizeH="0" baseline="0" noProof="0" dirty="0">
              <a:ln>
                <a:noFill/>
              </a:ln>
              <a:solidFill>
                <a:schemeClr val="tx1"/>
              </a:solidFill>
              <a:effectLst/>
              <a:uLnTx/>
              <a:uFillTx/>
              <a:latin typeface="+mj-lt"/>
              <a:ea typeface="MS PGothic" pitchFamily="34" charset="-128"/>
              <a:cs typeface="+mn-cs"/>
            </a:endParaRPr>
          </a:p>
        </p:txBody>
      </p:sp>
      <p:sp>
        <p:nvSpPr>
          <p:cNvPr id="55" name="TextBox 54"/>
          <p:cNvSpPr txBox="1"/>
          <p:nvPr/>
        </p:nvSpPr>
        <p:spPr>
          <a:xfrm>
            <a:off x="3706445" y="1394118"/>
            <a:ext cx="1637829" cy="369332"/>
          </a:xfrm>
          <a:prstGeom prst="rect">
            <a:avLst/>
          </a:prstGeom>
        </p:spPr>
        <p:txBody>
          <a:bodyPr wrap="square" rtlCol="0" anchor="ctr" anchorCtr="0">
            <a:spAutoFit/>
          </a:bodyPr>
          <a:lstStyle/>
          <a:p>
            <a:pPr fontAlgn="auto">
              <a:lnSpc>
                <a:spcPct val="90000"/>
              </a:lnSpc>
              <a:spcBef>
                <a:spcPts val="300"/>
              </a:spcBef>
              <a:spcAft>
                <a:spcPts val="300"/>
              </a:spcAft>
              <a:buClr>
                <a:srgbClr val="FFFFFF"/>
              </a:buClr>
            </a:pPr>
            <a:r>
              <a:rPr kumimoji="0" lang="en-US" altLang="zh-CN" sz="2000" b="0" i="1" u="none" strike="noStrike" kern="1200" cap="none" spc="0" normalizeH="0" baseline="0" noProof="0" dirty="0" smtClean="0">
                <a:ln>
                  <a:noFill/>
                </a:ln>
                <a:solidFill>
                  <a:schemeClr val="tx1"/>
                </a:solidFill>
                <a:effectLst/>
                <a:uLnTx/>
                <a:uFillTx/>
                <a:latin typeface="+mj-lt"/>
                <a:ea typeface="MS PGothic" pitchFamily="34" charset="-128"/>
                <a:cs typeface="+mn-cs"/>
              </a:rPr>
              <a:t>        </a:t>
            </a:r>
            <a:r>
              <a:rPr kumimoji="0" lang="en-US" altLang="zh-CN" sz="2000" b="0" i="1" u="none" strike="noStrike" kern="1200" cap="none" spc="0" normalizeH="0" noProof="0" dirty="0" smtClean="0">
                <a:ln>
                  <a:noFill/>
                </a:ln>
                <a:solidFill>
                  <a:schemeClr val="tx1"/>
                </a:solidFill>
                <a:effectLst/>
                <a:uLnTx/>
                <a:uFillTx/>
                <a:latin typeface="+mj-lt"/>
                <a:ea typeface="MS PGothic" pitchFamily="34" charset="-128"/>
                <a:cs typeface="+mn-cs"/>
              </a:rPr>
              <a:t> </a:t>
            </a:r>
            <a:r>
              <a:rPr lang="en-US" altLang="zh-CN" sz="2000" i="1" dirty="0" err="1" smtClean="0">
                <a:ea typeface="MS PGothic" pitchFamily="34" charset="-128"/>
              </a:rPr>
              <a:t>P</a:t>
            </a:r>
            <a:r>
              <a:rPr lang="en-US" altLang="zh-CN" sz="2000" i="1" baseline="-25000" dirty="0" err="1">
                <a:ea typeface="MS PGothic" pitchFamily="34" charset="-128"/>
              </a:rPr>
              <a:t>i</a:t>
            </a:r>
            <a:r>
              <a:rPr lang="en-US" altLang="zh-CN" sz="2000" i="1" baseline="-25000" dirty="0" err="1" smtClean="0">
                <a:ea typeface="MS PGothic" pitchFamily="34" charset="-128"/>
              </a:rPr>
              <a:t>dle</a:t>
            </a:r>
            <a:r>
              <a:rPr lang="en-US" altLang="zh-CN" sz="2000" i="1" baseline="-25000" dirty="0" smtClean="0">
                <a:ea typeface="MS PGothic" pitchFamily="34" charset="-128"/>
              </a:rPr>
              <a:t> </a:t>
            </a:r>
            <a:r>
              <a:rPr kumimoji="0" lang="en-US" altLang="zh-CN" sz="2000" b="0" i="1" u="none" strike="noStrike" kern="1200" cap="none" spc="0" normalizeH="0" baseline="0" noProof="0" dirty="0" smtClean="0">
                <a:ln>
                  <a:noFill/>
                </a:ln>
                <a:solidFill>
                  <a:schemeClr val="tx1"/>
                </a:solidFill>
                <a:effectLst/>
                <a:uLnTx/>
                <a:uFillTx/>
                <a:latin typeface="+mj-lt"/>
                <a:ea typeface="MS PGothic" pitchFamily="34" charset="-128"/>
                <a:cs typeface="+mn-cs"/>
              </a:rPr>
              <a:t>(VF</a:t>
            </a:r>
            <a:r>
              <a:rPr kumimoji="0" lang="en-US" altLang="zh-CN" sz="2000" b="0" i="1" u="none" strike="noStrike" kern="1200" cap="none" spc="0" normalizeH="0" baseline="-25000" noProof="0" dirty="0" smtClean="0">
                <a:ln>
                  <a:noFill/>
                </a:ln>
                <a:solidFill>
                  <a:schemeClr val="tx1"/>
                </a:solidFill>
                <a:effectLst/>
                <a:uLnTx/>
                <a:uFillTx/>
                <a:latin typeface="+mj-lt"/>
                <a:ea typeface="MS PGothic" pitchFamily="34" charset="-128"/>
                <a:cs typeface="+mn-cs"/>
              </a:rPr>
              <a:t>5</a:t>
            </a:r>
            <a:r>
              <a:rPr kumimoji="0" lang="en-US" altLang="zh-CN" sz="2000" b="0" i="1" u="none" strike="noStrike" kern="1200" cap="none" spc="0" normalizeH="0" baseline="0" noProof="0" dirty="0" smtClean="0">
                <a:ln>
                  <a:noFill/>
                </a:ln>
                <a:solidFill>
                  <a:schemeClr val="tx1"/>
                </a:solidFill>
                <a:effectLst/>
                <a:uLnTx/>
                <a:uFillTx/>
                <a:latin typeface="+mj-lt"/>
                <a:ea typeface="MS PGothic" pitchFamily="34" charset="-128"/>
                <a:cs typeface="+mn-cs"/>
              </a:rPr>
              <a:t>)</a:t>
            </a:r>
            <a:endParaRPr kumimoji="0" lang="zh-CN" altLang="en-US" sz="2000" b="0" i="1" u="none" strike="noStrike" kern="1200" cap="none" spc="0" normalizeH="0" baseline="0" noProof="0" dirty="0">
              <a:ln>
                <a:noFill/>
              </a:ln>
              <a:solidFill>
                <a:schemeClr val="tx1"/>
              </a:solidFill>
              <a:effectLst/>
              <a:uLnTx/>
              <a:uFillTx/>
              <a:latin typeface="+mj-lt"/>
              <a:ea typeface="MS PGothic" pitchFamily="34" charset="-128"/>
              <a:cs typeface="+mn-cs"/>
            </a:endParaRPr>
          </a:p>
        </p:txBody>
      </p:sp>
      <p:sp>
        <p:nvSpPr>
          <p:cNvPr id="56" name="TextBox 55"/>
          <p:cNvSpPr txBox="1"/>
          <p:nvPr/>
        </p:nvSpPr>
        <p:spPr>
          <a:xfrm>
            <a:off x="3689400" y="2152345"/>
            <a:ext cx="1654874" cy="369332"/>
          </a:xfrm>
          <a:prstGeom prst="rect">
            <a:avLst/>
          </a:prstGeom>
        </p:spPr>
        <p:txBody>
          <a:bodyPr wrap="square" rtlCol="0" anchor="ctr" anchorCtr="0">
            <a:spAutoFit/>
          </a:bodyPr>
          <a:lstStyle/>
          <a:p>
            <a:pPr fontAlgn="auto">
              <a:lnSpc>
                <a:spcPct val="90000"/>
              </a:lnSpc>
              <a:spcBef>
                <a:spcPts val="300"/>
              </a:spcBef>
              <a:spcAft>
                <a:spcPts val="300"/>
              </a:spcAft>
              <a:buClr>
                <a:srgbClr val="FFFFFF"/>
              </a:buClr>
            </a:pPr>
            <a:r>
              <a:rPr lang="en-US" altLang="zh-CN" sz="2000" i="1" dirty="0">
                <a:ea typeface="MS PGothic" pitchFamily="34" charset="-128"/>
              </a:rPr>
              <a:t> </a:t>
            </a:r>
            <a:r>
              <a:rPr lang="en-US" altLang="zh-CN" sz="2000" i="1" dirty="0" smtClean="0">
                <a:ea typeface="MS PGothic" pitchFamily="34" charset="-128"/>
              </a:rPr>
              <a:t>        </a:t>
            </a:r>
            <a:r>
              <a:rPr lang="en-US" altLang="zh-CN" sz="2000" i="1" dirty="0" err="1" smtClean="0">
                <a:ea typeface="MS PGothic" pitchFamily="34" charset="-128"/>
              </a:rPr>
              <a:t>P</a:t>
            </a:r>
            <a:r>
              <a:rPr lang="en-US" altLang="zh-CN" sz="2000" i="1" baseline="-25000" dirty="0" err="1">
                <a:ea typeface="MS PGothic" pitchFamily="34" charset="-128"/>
              </a:rPr>
              <a:t>i</a:t>
            </a:r>
            <a:r>
              <a:rPr lang="en-US" altLang="zh-CN" sz="2000" i="1" baseline="-25000" dirty="0" err="1" smtClean="0">
                <a:ea typeface="MS PGothic" pitchFamily="34" charset="-128"/>
              </a:rPr>
              <a:t>dle</a:t>
            </a:r>
            <a:r>
              <a:rPr lang="en-US" altLang="zh-CN" sz="2000" i="1" baseline="-25000" dirty="0" smtClean="0">
                <a:ea typeface="MS PGothic" pitchFamily="34" charset="-128"/>
              </a:rPr>
              <a:t> </a:t>
            </a:r>
            <a:r>
              <a:rPr lang="en-US" altLang="zh-CN" sz="2000" i="1" dirty="0">
                <a:ea typeface="MS PGothic" pitchFamily="34" charset="-128"/>
              </a:rPr>
              <a:t>(</a:t>
            </a:r>
            <a:r>
              <a:rPr lang="en-US" altLang="zh-CN" sz="2000" i="1" dirty="0" smtClean="0">
                <a:ea typeface="MS PGothic" pitchFamily="34" charset="-128"/>
              </a:rPr>
              <a:t>VF</a:t>
            </a:r>
            <a:r>
              <a:rPr lang="en-US" altLang="zh-CN" sz="2000" i="1" baseline="-25000" dirty="0">
                <a:ea typeface="MS PGothic" pitchFamily="34" charset="-128"/>
              </a:rPr>
              <a:t>3</a:t>
            </a:r>
            <a:r>
              <a:rPr lang="en-US" altLang="zh-CN" sz="2000" i="1" dirty="0" smtClean="0">
                <a:ea typeface="MS PGothic" pitchFamily="34" charset="-128"/>
              </a:rPr>
              <a:t>)</a:t>
            </a:r>
            <a:endParaRPr kumimoji="0" lang="zh-CN" altLang="en-US" sz="2000" b="0" i="1" u="none" strike="noStrike" kern="1200" cap="none" spc="0" normalizeH="0" baseline="0" noProof="0" dirty="0">
              <a:ln>
                <a:noFill/>
              </a:ln>
              <a:solidFill>
                <a:schemeClr val="tx1"/>
              </a:solidFill>
              <a:effectLst/>
              <a:uLnTx/>
              <a:uFillTx/>
              <a:latin typeface="+mj-lt"/>
              <a:ea typeface="MS PGothic" pitchFamily="34" charset="-128"/>
              <a:cs typeface="+mn-cs"/>
            </a:endParaRPr>
          </a:p>
        </p:txBody>
      </p:sp>
      <p:sp>
        <p:nvSpPr>
          <p:cNvPr id="57" name="TextBox 56"/>
          <p:cNvSpPr txBox="1"/>
          <p:nvPr/>
        </p:nvSpPr>
        <p:spPr>
          <a:xfrm>
            <a:off x="3683304" y="2536393"/>
            <a:ext cx="1660970" cy="369332"/>
          </a:xfrm>
          <a:prstGeom prst="rect">
            <a:avLst/>
          </a:prstGeom>
        </p:spPr>
        <p:txBody>
          <a:bodyPr wrap="square" rtlCol="0" anchor="ctr" anchorCtr="0">
            <a:spAutoFit/>
          </a:bodyPr>
          <a:lstStyle/>
          <a:p>
            <a:pPr fontAlgn="auto">
              <a:lnSpc>
                <a:spcPct val="90000"/>
              </a:lnSpc>
              <a:spcBef>
                <a:spcPts val="300"/>
              </a:spcBef>
              <a:spcAft>
                <a:spcPts val="300"/>
              </a:spcAft>
              <a:buClr>
                <a:srgbClr val="FFFFFF"/>
              </a:buClr>
            </a:pPr>
            <a:r>
              <a:rPr lang="en-US" altLang="zh-CN" sz="2000" i="1" dirty="0">
                <a:ea typeface="MS PGothic" pitchFamily="34" charset="-128"/>
              </a:rPr>
              <a:t> </a:t>
            </a:r>
            <a:r>
              <a:rPr lang="en-US" altLang="zh-CN" sz="2000" i="1" dirty="0" smtClean="0">
                <a:ea typeface="MS PGothic" pitchFamily="34" charset="-128"/>
              </a:rPr>
              <a:t>        </a:t>
            </a:r>
            <a:r>
              <a:rPr lang="en-US" altLang="zh-CN" sz="2000" i="1" dirty="0" err="1" smtClean="0">
                <a:ea typeface="MS PGothic" pitchFamily="34" charset="-128"/>
              </a:rPr>
              <a:t>P</a:t>
            </a:r>
            <a:r>
              <a:rPr lang="en-US" altLang="zh-CN" sz="2000" i="1" baseline="-25000" dirty="0" err="1">
                <a:ea typeface="MS PGothic" pitchFamily="34" charset="-128"/>
              </a:rPr>
              <a:t>i</a:t>
            </a:r>
            <a:r>
              <a:rPr lang="en-US" altLang="zh-CN" sz="2000" i="1" baseline="-25000" dirty="0" err="1" smtClean="0">
                <a:ea typeface="MS PGothic" pitchFamily="34" charset="-128"/>
              </a:rPr>
              <a:t>dle</a:t>
            </a:r>
            <a:r>
              <a:rPr lang="en-US" altLang="zh-CN" sz="2000" i="1" baseline="-25000" dirty="0" smtClean="0">
                <a:ea typeface="MS PGothic" pitchFamily="34" charset="-128"/>
              </a:rPr>
              <a:t> </a:t>
            </a:r>
            <a:r>
              <a:rPr lang="en-US" altLang="zh-CN" sz="2000" i="1" dirty="0">
                <a:ea typeface="MS PGothic" pitchFamily="34" charset="-128"/>
              </a:rPr>
              <a:t>(</a:t>
            </a:r>
            <a:r>
              <a:rPr lang="en-US" altLang="zh-CN" sz="2000" i="1" dirty="0" smtClean="0">
                <a:ea typeface="MS PGothic" pitchFamily="34" charset="-128"/>
              </a:rPr>
              <a:t>VF</a:t>
            </a:r>
            <a:r>
              <a:rPr lang="en-US" altLang="zh-CN" sz="2000" i="1" baseline="-25000" dirty="0">
                <a:ea typeface="MS PGothic" pitchFamily="34" charset="-128"/>
              </a:rPr>
              <a:t>2</a:t>
            </a:r>
            <a:r>
              <a:rPr lang="en-US" altLang="zh-CN" sz="2000" i="1" dirty="0" smtClean="0">
                <a:ea typeface="MS PGothic" pitchFamily="34" charset="-128"/>
              </a:rPr>
              <a:t>)</a:t>
            </a:r>
            <a:endParaRPr kumimoji="0" lang="zh-CN" altLang="en-US" sz="2000" b="0" i="1" u="none" strike="noStrike" kern="1200" cap="none" spc="0" normalizeH="0" baseline="0" noProof="0" dirty="0">
              <a:ln>
                <a:noFill/>
              </a:ln>
              <a:solidFill>
                <a:schemeClr val="tx1"/>
              </a:solidFill>
              <a:effectLst/>
              <a:uLnTx/>
              <a:uFillTx/>
              <a:latin typeface="+mj-lt"/>
              <a:ea typeface="MS PGothic" pitchFamily="34" charset="-128"/>
              <a:cs typeface="+mn-cs"/>
            </a:endParaRPr>
          </a:p>
        </p:txBody>
      </p:sp>
      <p:sp>
        <p:nvSpPr>
          <p:cNvPr id="58" name="TextBox 57"/>
          <p:cNvSpPr txBox="1"/>
          <p:nvPr/>
        </p:nvSpPr>
        <p:spPr>
          <a:xfrm>
            <a:off x="3676417" y="2905725"/>
            <a:ext cx="1667857" cy="369332"/>
          </a:xfrm>
          <a:prstGeom prst="rect">
            <a:avLst/>
          </a:prstGeom>
        </p:spPr>
        <p:txBody>
          <a:bodyPr wrap="square" rtlCol="0" anchor="ctr" anchorCtr="0">
            <a:spAutoFit/>
          </a:bodyPr>
          <a:lstStyle/>
          <a:p>
            <a:pPr fontAlgn="auto">
              <a:lnSpc>
                <a:spcPct val="90000"/>
              </a:lnSpc>
              <a:spcBef>
                <a:spcPts val="300"/>
              </a:spcBef>
              <a:spcAft>
                <a:spcPts val="300"/>
              </a:spcAft>
              <a:buClr>
                <a:srgbClr val="FFFFFF"/>
              </a:buClr>
            </a:pPr>
            <a:r>
              <a:rPr lang="en-US" altLang="zh-CN" sz="2000" i="1" dirty="0">
                <a:ea typeface="MS PGothic" pitchFamily="34" charset="-128"/>
              </a:rPr>
              <a:t> </a:t>
            </a:r>
            <a:r>
              <a:rPr lang="en-US" altLang="zh-CN" sz="2000" i="1" dirty="0" smtClean="0">
                <a:ea typeface="MS PGothic" pitchFamily="34" charset="-128"/>
              </a:rPr>
              <a:t>        </a:t>
            </a:r>
            <a:r>
              <a:rPr lang="en-US" altLang="zh-CN" sz="2000" i="1" dirty="0" err="1" smtClean="0">
                <a:ea typeface="MS PGothic" pitchFamily="34" charset="-128"/>
              </a:rPr>
              <a:t>P</a:t>
            </a:r>
            <a:r>
              <a:rPr lang="en-US" altLang="zh-CN" sz="2000" i="1" baseline="-25000" dirty="0" err="1">
                <a:ea typeface="MS PGothic" pitchFamily="34" charset="-128"/>
              </a:rPr>
              <a:t>i</a:t>
            </a:r>
            <a:r>
              <a:rPr lang="en-US" altLang="zh-CN" sz="2000" i="1" baseline="-25000" dirty="0" err="1" smtClean="0">
                <a:ea typeface="MS PGothic" pitchFamily="34" charset="-128"/>
              </a:rPr>
              <a:t>dle</a:t>
            </a:r>
            <a:r>
              <a:rPr lang="en-US" altLang="zh-CN" sz="2000" i="1" baseline="-25000" dirty="0" smtClean="0">
                <a:ea typeface="MS PGothic" pitchFamily="34" charset="-128"/>
              </a:rPr>
              <a:t> </a:t>
            </a:r>
            <a:r>
              <a:rPr lang="en-US" altLang="zh-CN" sz="2000" i="1" dirty="0">
                <a:ea typeface="MS PGothic" pitchFamily="34" charset="-128"/>
              </a:rPr>
              <a:t>(</a:t>
            </a:r>
            <a:r>
              <a:rPr lang="en-US" altLang="zh-CN" sz="2000" i="1" dirty="0" smtClean="0">
                <a:ea typeface="MS PGothic" pitchFamily="34" charset="-128"/>
              </a:rPr>
              <a:t>VF</a:t>
            </a:r>
            <a:r>
              <a:rPr lang="en-US" altLang="zh-CN" sz="2000" i="1" baseline="-25000" dirty="0">
                <a:ea typeface="MS PGothic" pitchFamily="34" charset="-128"/>
              </a:rPr>
              <a:t>1</a:t>
            </a:r>
            <a:r>
              <a:rPr lang="en-US" altLang="zh-CN" sz="2000" i="1" dirty="0" smtClean="0">
                <a:ea typeface="MS PGothic" pitchFamily="34" charset="-128"/>
              </a:rPr>
              <a:t>)</a:t>
            </a:r>
            <a:endParaRPr kumimoji="0" lang="zh-CN" altLang="en-US" sz="2000" b="0" i="1" u="none" strike="noStrike" kern="1200" cap="none" spc="0" normalizeH="0" baseline="0" noProof="0" dirty="0">
              <a:ln>
                <a:noFill/>
              </a:ln>
              <a:solidFill>
                <a:schemeClr val="tx1"/>
              </a:solidFill>
              <a:effectLst/>
              <a:uLnTx/>
              <a:uFillTx/>
              <a:latin typeface="+mj-lt"/>
              <a:ea typeface="MS PGothic" pitchFamily="34" charset="-128"/>
              <a:cs typeface="+mn-cs"/>
            </a:endParaRPr>
          </a:p>
        </p:txBody>
      </p:sp>
      <p:sp>
        <p:nvSpPr>
          <p:cNvPr id="59" name="TextBox 58"/>
          <p:cNvSpPr txBox="1"/>
          <p:nvPr/>
        </p:nvSpPr>
        <p:spPr>
          <a:xfrm>
            <a:off x="5547759" y="1791932"/>
            <a:ext cx="2600769" cy="369332"/>
          </a:xfrm>
          <a:prstGeom prst="rect">
            <a:avLst/>
          </a:prstGeom>
        </p:spPr>
        <p:txBody>
          <a:bodyPr wrap="square" rtlCol="0" anchor="ctr" anchorCtr="0">
            <a:spAutoFit/>
          </a:bodyPr>
          <a:lstStyle/>
          <a:p>
            <a:pPr fontAlgn="auto">
              <a:lnSpc>
                <a:spcPct val="90000"/>
              </a:lnSpc>
              <a:spcBef>
                <a:spcPts val="300"/>
              </a:spcBef>
              <a:spcAft>
                <a:spcPts val="300"/>
              </a:spcAft>
              <a:buClr>
                <a:srgbClr val="FFFFFF"/>
              </a:buClr>
            </a:pPr>
            <a:r>
              <a:rPr lang="en-US" altLang="zh-CN" sz="2000" i="1" dirty="0" smtClean="0">
                <a:latin typeface="+mj-lt"/>
                <a:ea typeface="MS PGothic" pitchFamily="34" charset="-128"/>
                <a:cs typeface="+mn-cs"/>
              </a:rPr>
              <a:t> 9 Events</a:t>
            </a:r>
            <a:r>
              <a:rPr kumimoji="0" lang="en-US" altLang="zh-CN" sz="2000" b="0" i="0" u="none" strike="noStrike" kern="1200" cap="none" spc="0" normalizeH="0" noProof="0" dirty="0" smtClean="0">
                <a:ln>
                  <a:noFill/>
                </a:ln>
                <a:solidFill>
                  <a:schemeClr val="tx1"/>
                </a:solidFill>
                <a:effectLst/>
                <a:uLnTx/>
                <a:uFillTx/>
                <a:latin typeface="+mj-lt"/>
                <a:ea typeface="MS PGothic" pitchFamily="34" charset="-128"/>
                <a:cs typeface="+mn-cs"/>
              </a:rPr>
              <a:t> =&gt; </a:t>
            </a:r>
            <a:r>
              <a:rPr lang="en-US" altLang="zh-CN" sz="2000" i="1" dirty="0" err="1" smtClean="0">
                <a:ea typeface="MS PGothic" pitchFamily="34" charset="-128"/>
              </a:rPr>
              <a:t>P</a:t>
            </a:r>
            <a:r>
              <a:rPr lang="en-US" altLang="zh-CN" sz="2000" i="1" baseline="-25000" dirty="0" err="1">
                <a:ea typeface="MS PGothic" pitchFamily="34" charset="-128"/>
              </a:rPr>
              <a:t>d</a:t>
            </a:r>
            <a:r>
              <a:rPr lang="en-US" altLang="zh-CN" sz="2000" i="1" baseline="-25000" dirty="0" err="1" smtClean="0">
                <a:ea typeface="MS PGothic" pitchFamily="34" charset="-128"/>
              </a:rPr>
              <a:t>yn</a:t>
            </a:r>
            <a:r>
              <a:rPr lang="en-US" altLang="zh-CN" sz="2000" i="1" dirty="0" smtClean="0">
                <a:ea typeface="MS PGothic" pitchFamily="34" charset="-128"/>
              </a:rPr>
              <a:t>(VF</a:t>
            </a:r>
            <a:r>
              <a:rPr lang="en-US" altLang="zh-CN" sz="2000" i="1" baseline="-25000" dirty="0" smtClean="0">
                <a:ea typeface="MS PGothic" pitchFamily="34" charset="-128"/>
              </a:rPr>
              <a:t>4</a:t>
            </a:r>
            <a:r>
              <a:rPr lang="en-US" altLang="zh-CN" sz="2000" i="1" dirty="0" smtClean="0">
                <a:ea typeface="MS PGothic" pitchFamily="34" charset="-128"/>
              </a:rPr>
              <a:t>)</a:t>
            </a:r>
            <a:r>
              <a:rPr kumimoji="0" lang="en-US" altLang="zh-CN" sz="2000" b="0" i="1" u="none" strike="noStrike" kern="1200" cap="none" spc="0" normalizeH="0" baseline="0" noProof="0" dirty="0" smtClean="0">
                <a:ln>
                  <a:noFill/>
                </a:ln>
                <a:solidFill>
                  <a:schemeClr val="tx1"/>
                </a:solidFill>
                <a:effectLst/>
                <a:uLnTx/>
                <a:uFillTx/>
                <a:latin typeface="+mj-lt"/>
                <a:ea typeface="MS PGothic" pitchFamily="34" charset="-128"/>
                <a:cs typeface="+mn-cs"/>
              </a:rPr>
              <a:t> </a:t>
            </a:r>
            <a:endParaRPr kumimoji="0" lang="zh-CN" altLang="en-US" sz="2000" b="0" i="1" u="none" strike="noStrike" kern="1200" cap="none" spc="0" normalizeH="0" baseline="0" noProof="0" dirty="0">
              <a:ln>
                <a:noFill/>
              </a:ln>
              <a:solidFill>
                <a:schemeClr val="tx1"/>
              </a:solidFill>
              <a:effectLst/>
              <a:uLnTx/>
              <a:uFillTx/>
              <a:latin typeface="+mj-lt"/>
              <a:ea typeface="MS PGothic" pitchFamily="34" charset="-128"/>
              <a:cs typeface="+mn-cs"/>
            </a:endParaRPr>
          </a:p>
        </p:txBody>
      </p:sp>
      <p:sp>
        <p:nvSpPr>
          <p:cNvPr id="60" name="TextBox 59"/>
          <p:cNvSpPr txBox="1"/>
          <p:nvPr/>
        </p:nvSpPr>
        <p:spPr>
          <a:xfrm>
            <a:off x="5541211" y="1394118"/>
            <a:ext cx="2607317" cy="369332"/>
          </a:xfrm>
          <a:prstGeom prst="rect">
            <a:avLst/>
          </a:prstGeom>
        </p:spPr>
        <p:txBody>
          <a:bodyPr wrap="square" rtlCol="0" anchor="ctr" anchorCtr="0">
            <a:spAutoFit/>
          </a:bodyPr>
          <a:lstStyle/>
          <a:p>
            <a:pPr fontAlgn="auto">
              <a:lnSpc>
                <a:spcPct val="90000"/>
              </a:lnSpc>
              <a:spcBef>
                <a:spcPts val="300"/>
              </a:spcBef>
              <a:spcAft>
                <a:spcPts val="300"/>
              </a:spcAft>
              <a:buClr>
                <a:srgbClr val="FFFFFF"/>
              </a:buClr>
            </a:pPr>
            <a:r>
              <a:rPr kumimoji="0" lang="en-US" altLang="zh-CN" sz="2000" b="0" i="1" u="none" strike="noStrike" kern="1200" cap="none" spc="0" normalizeH="0" baseline="0" noProof="0" dirty="0" smtClean="0">
                <a:ln>
                  <a:noFill/>
                </a:ln>
                <a:solidFill>
                  <a:schemeClr val="tx1"/>
                </a:solidFill>
                <a:effectLst/>
                <a:uLnTx/>
                <a:uFillTx/>
                <a:latin typeface="+mj-lt"/>
                <a:ea typeface="MS PGothic" pitchFamily="34" charset="-128"/>
                <a:cs typeface="+mn-cs"/>
              </a:rPr>
              <a:t>                       </a:t>
            </a:r>
            <a:r>
              <a:rPr lang="en-US" altLang="zh-CN" sz="2000" i="1" dirty="0" err="1" smtClean="0">
                <a:ea typeface="MS PGothic" pitchFamily="34" charset="-128"/>
              </a:rPr>
              <a:t>P</a:t>
            </a:r>
            <a:r>
              <a:rPr lang="en-US" altLang="zh-CN" sz="2000" i="1" baseline="-25000" dirty="0" err="1" smtClean="0">
                <a:ea typeface="MS PGothic" pitchFamily="34" charset="-128"/>
              </a:rPr>
              <a:t>dyn</a:t>
            </a:r>
            <a:r>
              <a:rPr lang="en-US" altLang="zh-CN" sz="2000" i="1" baseline="-25000" dirty="0" smtClean="0">
                <a:ea typeface="MS PGothic" pitchFamily="34" charset="-128"/>
              </a:rPr>
              <a:t> </a:t>
            </a:r>
            <a:r>
              <a:rPr kumimoji="0" lang="en-US" altLang="zh-CN" sz="2000" b="0" i="1" u="none" strike="noStrike" kern="1200" cap="none" spc="0" normalizeH="0" baseline="0" noProof="0" dirty="0" smtClean="0">
                <a:ln>
                  <a:noFill/>
                </a:ln>
                <a:solidFill>
                  <a:schemeClr val="tx1"/>
                </a:solidFill>
                <a:effectLst/>
                <a:uLnTx/>
                <a:uFillTx/>
                <a:latin typeface="+mj-lt"/>
                <a:ea typeface="MS PGothic" pitchFamily="34" charset="-128"/>
                <a:cs typeface="+mn-cs"/>
              </a:rPr>
              <a:t>(VF</a:t>
            </a:r>
            <a:r>
              <a:rPr kumimoji="0" lang="en-US" altLang="zh-CN" sz="2000" b="0" i="1" u="none" strike="noStrike" kern="1200" cap="none" spc="0" normalizeH="0" baseline="-25000" noProof="0" dirty="0" smtClean="0">
                <a:ln>
                  <a:noFill/>
                </a:ln>
                <a:solidFill>
                  <a:schemeClr val="tx1"/>
                </a:solidFill>
                <a:effectLst/>
                <a:uLnTx/>
                <a:uFillTx/>
                <a:latin typeface="+mj-lt"/>
                <a:ea typeface="MS PGothic" pitchFamily="34" charset="-128"/>
                <a:cs typeface="+mn-cs"/>
              </a:rPr>
              <a:t>5</a:t>
            </a:r>
            <a:r>
              <a:rPr kumimoji="0" lang="en-US" altLang="zh-CN" sz="2000" b="0" i="1" u="none" strike="noStrike" kern="1200" cap="none" spc="0" normalizeH="0" baseline="0" noProof="0" dirty="0" smtClean="0">
                <a:ln>
                  <a:noFill/>
                </a:ln>
                <a:solidFill>
                  <a:schemeClr val="tx1"/>
                </a:solidFill>
                <a:effectLst/>
                <a:uLnTx/>
                <a:uFillTx/>
                <a:latin typeface="+mj-lt"/>
                <a:ea typeface="MS PGothic" pitchFamily="34" charset="-128"/>
                <a:cs typeface="+mn-cs"/>
              </a:rPr>
              <a:t>)</a:t>
            </a:r>
            <a:endParaRPr kumimoji="0" lang="zh-CN" altLang="en-US" sz="2000" b="0" i="1" u="none" strike="noStrike" kern="1200" cap="none" spc="0" normalizeH="0" baseline="0" noProof="0" dirty="0">
              <a:ln>
                <a:noFill/>
              </a:ln>
              <a:solidFill>
                <a:schemeClr val="tx1"/>
              </a:solidFill>
              <a:effectLst/>
              <a:uLnTx/>
              <a:uFillTx/>
              <a:latin typeface="+mj-lt"/>
              <a:ea typeface="MS PGothic" pitchFamily="34" charset="-128"/>
              <a:cs typeface="+mn-cs"/>
            </a:endParaRPr>
          </a:p>
        </p:txBody>
      </p:sp>
      <p:sp>
        <p:nvSpPr>
          <p:cNvPr id="61" name="TextBox 60"/>
          <p:cNvSpPr txBox="1"/>
          <p:nvPr/>
        </p:nvSpPr>
        <p:spPr>
          <a:xfrm>
            <a:off x="5524166" y="2152345"/>
            <a:ext cx="2624362" cy="369332"/>
          </a:xfrm>
          <a:prstGeom prst="rect">
            <a:avLst/>
          </a:prstGeom>
        </p:spPr>
        <p:txBody>
          <a:bodyPr wrap="square" rtlCol="0" anchor="ctr" anchorCtr="0">
            <a:spAutoFit/>
          </a:bodyPr>
          <a:lstStyle/>
          <a:p>
            <a:pPr fontAlgn="auto">
              <a:lnSpc>
                <a:spcPct val="90000"/>
              </a:lnSpc>
              <a:spcBef>
                <a:spcPts val="300"/>
              </a:spcBef>
              <a:spcAft>
                <a:spcPts val="300"/>
              </a:spcAft>
              <a:buClr>
                <a:srgbClr val="FFFFFF"/>
              </a:buClr>
            </a:pPr>
            <a:r>
              <a:rPr kumimoji="0" lang="en-US" altLang="zh-CN" sz="2000" b="0" i="1" u="none" strike="noStrike" kern="1200" cap="none" spc="0" normalizeH="0" baseline="0" noProof="0" dirty="0" smtClean="0">
                <a:ln>
                  <a:noFill/>
                </a:ln>
                <a:solidFill>
                  <a:schemeClr val="tx1"/>
                </a:solidFill>
                <a:effectLst/>
                <a:uLnTx/>
                <a:uFillTx/>
                <a:latin typeface="+mj-lt"/>
                <a:ea typeface="MS PGothic" pitchFamily="34" charset="-128"/>
                <a:cs typeface="+mn-cs"/>
              </a:rPr>
              <a:t>                       </a:t>
            </a:r>
            <a:r>
              <a:rPr lang="en-US" altLang="zh-CN" sz="2000" i="1" dirty="0" err="1" smtClean="0">
                <a:ea typeface="MS PGothic" pitchFamily="34" charset="-128"/>
              </a:rPr>
              <a:t>P</a:t>
            </a:r>
            <a:r>
              <a:rPr lang="en-US" altLang="zh-CN" sz="2000" i="1" baseline="-25000" dirty="0" err="1" smtClean="0">
                <a:ea typeface="MS PGothic" pitchFamily="34" charset="-128"/>
              </a:rPr>
              <a:t>dyn</a:t>
            </a:r>
            <a:r>
              <a:rPr lang="en-US" altLang="zh-CN" sz="2000" i="1" baseline="-25000" dirty="0" smtClean="0">
                <a:ea typeface="MS PGothic" pitchFamily="34" charset="-128"/>
              </a:rPr>
              <a:t> </a:t>
            </a:r>
            <a:r>
              <a:rPr kumimoji="0" lang="en-US" altLang="zh-CN" sz="2000" b="0" i="1" u="none" strike="noStrike" kern="1200" cap="none" spc="0" normalizeH="0" baseline="0" noProof="0" dirty="0" smtClean="0">
                <a:ln>
                  <a:noFill/>
                </a:ln>
                <a:solidFill>
                  <a:schemeClr val="tx1"/>
                </a:solidFill>
                <a:effectLst/>
                <a:uLnTx/>
                <a:uFillTx/>
                <a:latin typeface="+mj-lt"/>
                <a:ea typeface="MS PGothic" pitchFamily="34" charset="-128"/>
                <a:cs typeface="+mn-cs"/>
              </a:rPr>
              <a:t>(VF</a:t>
            </a:r>
            <a:r>
              <a:rPr lang="en-US" altLang="zh-CN" sz="2000" i="1" baseline="-25000" dirty="0" smtClean="0">
                <a:latin typeface="+mj-lt"/>
                <a:ea typeface="MS PGothic" pitchFamily="34" charset="-128"/>
                <a:cs typeface="+mn-cs"/>
              </a:rPr>
              <a:t>3</a:t>
            </a:r>
            <a:r>
              <a:rPr kumimoji="0" lang="en-US" altLang="zh-CN" sz="2000" b="0" i="1" u="none" strike="noStrike" kern="1200" cap="none" spc="0" normalizeH="0" baseline="0" noProof="0" dirty="0" smtClean="0">
                <a:ln>
                  <a:noFill/>
                </a:ln>
                <a:solidFill>
                  <a:schemeClr val="tx1"/>
                </a:solidFill>
                <a:effectLst/>
                <a:uLnTx/>
                <a:uFillTx/>
                <a:latin typeface="+mj-lt"/>
                <a:ea typeface="MS PGothic" pitchFamily="34" charset="-128"/>
                <a:cs typeface="+mn-cs"/>
              </a:rPr>
              <a:t>)</a:t>
            </a:r>
            <a:endParaRPr kumimoji="0" lang="zh-CN" altLang="en-US" sz="2000" b="0" i="1" u="none" strike="noStrike" kern="1200" cap="none" spc="0" normalizeH="0" baseline="0" noProof="0" dirty="0">
              <a:ln>
                <a:noFill/>
              </a:ln>
              <a:solidFill>
                <a:schemeClr val="tx1"/>
              </a:solidFill>
              <a:effectLst/>
              <a:uLnTx/>
              <a:uFillTx/>
              <a:latin typeface="+mj-lt"/>
              <a:ea typeface="MS PGothic" pitchFamily="34" charset="-128"/>
              <a:cs typeface="+mn-cs"/>
            </a:endParaRPr>
          </a:p>
        </p:txBody>
      </p:sp>
      <p:sp>
        <p:nvSpPr>
          <p:cNvPr id="62" name="TextBox 61"/>
          <p:cNvSpPr txBox="1"/>
          <p:nvPr/>
        </p:nvSpPr>
        <p:spPr>
          <a:xfrm>
            <a:off x="5518070" y="2536393"/>
            <a:ext cx="2630458" cy="369332"/>
          </a:xfrm>
          <a:prstGeom prst="rect">
            <a:avLst/>
          </a:prstGeom>
        </p:spPr>
        <p:txBody>
          <a:bodyPr wrap="square" rtlCol="0" anchor="ctr" anchorCtr="0">
            <a:spAutoFit/>
          </a:bodyPr>
          <a:lstStyle/>
          <a:p>
            <a:pPr fontAlgn="auto">
              <a:lnSpc>
                <a:spcPct val="90000"/>
              </a:lnSpc>
              <a:spcBef>
                <a:spcPts val="300"/>
              </a:spcBef>
              <a:spcAft>
                <a:spcPts val="300"/>
              </a:spcAft>
              <a:buClr>
                <a:srgbClr val="FFFFFF"/>
              </a:buClr>
            </a:pPr>
            <a:r>
              <a:rPr kumimoji="0" lang="en-US" altLang="zh-CN" sz="2000" b="0" i="1" u="none" strike="noStrike" kern="1200" cap="none" spc="0" normalizeH="0" baseline="0" noProof="0" dirty="0" smtClean="0">
                <a:ln>
                  <a:noFill/>
                </a:ln>
                <a:solidFill>
                  <a:schemeClr val="tx1"/>
                </a:solidFill>
                <a:effectLst/>
                <a:uLnTx/>
                <a:uFillTx/>
                <a:latin typeface="+mj-lt"/>
                <a:ea typeface="MS PGothic" pitchFamily="34" charset="-128"/>
                <a:cs typeface="+mn-cs"/>
              </a:rPr>
              <a:t>                       </a:t>
            </a:r>
            <a:r>
              <a:rPr lang="en-US" altLang="zh-CN" sz="2000" i="1" dirty="0" err="1">
                <a:ea typeface="MS PGothic" pitchFamily="34" charset="-128"/>
              </a:rPr>
              <a:t>P</a:t>
            </a:r>
            <a:r>
              <a:rPr lang="en-US" altLang="zh-CN" sz="2000" i="1" baseline="-25000" dirty="0" err="1">
                <a:ea typeface="MS PGothic" pitchFamily="34" charset="-128"/>
              </a:rPr>
              <a:t>dyn</a:t>
            </a:r>
            <a:r>
              <a:rPr lang="en-US" altLang="zh-CN" sz="2000" i="1" baseline="-25000" dirty="0">
                <a:ea typeface="MS PGothic" pitchFamily="34" charset="-128"/>
              </a:rPr>
              <a:t> </a:t>
            </a:r>
            <a:r>
              <a:rPr kumimoji="0" lang="en-US" altLang="zh-CN" sz="2000" b="0" i="1" u="none" strike="noStrike" kern="1200" cap="none" spc="0" normalizeH="0" baseline="0" noProof="0" dirty="0" smtClean="0">
                <a:ln>
                  <a:noFill/>
                </a:ln>
                <a:solidFill>
                  <a:schemeClr val="tx1"/>
                </a:solidFill>
                <a:effectLst/>
                <a:uLnTx/>
                <a:uFillTx/>
                <a:latin typeface="+mj-lt"/>
                <a:ea typeface="MS PGothic" pitchFamily="34" charset="-128"/>
                <a:cs typeface="+mn-cs"/>
              </a:rPr>
              <a:t>(VF</a:t>
            </a:r>
            <a:r>
              <a:rPr lang="en-US" altLang="zh-CN" sz="2000" i="1" baseline="-25000" dirty="0" smtClean="0">
                <a:latin typeface="+mj-lt"/>
                <a:ea typeface="MS PGothic" pitchFamily="34" charset="-128"/>
                <a:cs typeface="+mn-cs"/>
              </a:rPr>
              <a:t>2</a:t>
            </a:r>
            <a:r>
              <a:rPr kumimoji="0" lang="en-US" altLang="zh-CN" sz="2000" b="0" i="1" u="none" strike="noStrike" kern="1200" cap="none" spc="0" normalizeH="0" baseline="0" noProof="0" dirty="0" smtClean="0">
                <a:ln>
                  <a:noFill/>
                </a:ln>
                <a:solidFill>
                  <a:schemeClr val="tx1"/>
                </a:solidFill>
                <a:effectLst/>
                <a:uLnTx/>
                <a:uFillTx/>
                <a:latin typeface="+mj-lt"/>
                <a:ea typeface="MS PGothic" pitchFamily="34" charset="-128"/>
                <a:cs typeface="+mn-cs"/>
              </a:rPr>
              <a:t>)</a:t>
            </a:r>
            <a:endParaRPr kumimoji="0" lang="zh-CN" altLang="en-US" sz="2000" b="0" i="1" u="none" strike="noStrike" kern="1200" cap="none" spc="0" normalizeH="0" baseline="0" noProof="0" dirty="0">
              <a:ln>
                <a:noFill/>
              </a:ln>
              <a:solidFill>
                <a:schemeClr val="tx1"/>
              </a:solidFill>
              <a:effectLst/>
              <a:uLnTx/>
              <a:uFillTx/>
              <a:latin typeface="+mj-lt"/>
              <a:ea typeface="MS PGothic" pitchFamily="34" charset="-128"/>
              <a:cs typeface="+mn-cs"/>
            </a:endParaRPr>
          </a:p>
        </p:txBody>
      </p:sp>
      <p:sp>
        <p:nvSpPr>
          <p:cNvPr id="63" name="TextBox 62"/>
          <p:cNvSpPr txBox="1"/>
          <p:nvPr/>
        </p:nvSpPr>
        <p:spPr>
          <a:xfrm>
            <a:off x="5511183" y="2905725"/>
            <a:ext cx="2637345" cy="369332"/>
          </a:xfrm>
          <a:prstGeom prst="rect">
            <a:avLst/>
          </a:prstGeom>
        </p:spPr>
        <p:txBody>
          <a:bodyPr wrap="square" rtlCol="0" anchor="ctr" anchorCtr="0">
            <a:spAutoFit/>
          </a:bodyPr>
          <a:lstStyle/>
          <a:p>
            <a:pPr fontAlgn="auto">
              <a:lnSpc>
                <a:spcPct val="90000"/>
              </a:lnSpc>
              <a:spcBef>
                <a:spcPts val="300"/>
              </a:spcBef>
              <a:spcAft>
                <a:spcPts val="300"/>
              </a:spcAft>
              <a:buClr>
                <a:srgbClr val="FFFFFF"/>
              </a:buClr>
            </a:pPr>
            <a:r>
              <a:rPr kumimoji="0" lang="en-US" altLang="zh-CN" sz="2000" b="0" i="1" u="none" strike="noStrike" kern="1200" cap="none" spc="0" normalizeH="0" baseline="0" noProof="0" dirty="0" smtClean="0">
                <a:ln>
                  <a:noFill/>
                </a:ln>
                <a:solidFill>
                  <a:schemeClr val="tx1"/>
                </a:solidFill>
                <a:effectLst/>
                <a:uLnTx/>
                <a:uFillTx/>
                <a:latin typeface="+mj-lt"/>
                <a:ea typeface="MS PGothic" pitchFamily="34" charset="-128"/>
                <a:cs typeface="+mn-cs"/>
              </a:rPr>
              <a:t>                       </a:t>
            </a:r>
            <a:r>
              <a:rPr lang="en-US" altLang="zh-CN" sz="2000" i="1" dirty="0" err="1">
                <a:ea typeface="MS PGothic" pitchFamily="34" charset="-128"/>
              </a:rPr>
              <a:t>P</a:t>
            </a:r>
            <a:r>
              <a:rPr lang="en-US" altLang="zh-CN" sz="2000" i="1" baseline="-25000" dirty="0" err="1">
                <a:ea typeface="MS PGothic" pitchFamily="34" charset="-128"/>
              </a:rPr>
              <a:t>dyn</a:t>
            </a:r>
            <a:r>
              <a:rPr lang="en-US" altLang="zh-CN" sz="2000" i="1" baseline="-25000" dirty="0">
                <a:ea typeface="MS PGothic" pitchFamily="34" charset="-128"/>
              </a:rPr>
              <a:t> </a:t>
            </a:r>
            <a:r>
              <a:rPr kumimoji="0" lang="en-US" altLang="zh-CN" sz="2000" b="0" i="1" u="none" strike="noStrike" kern="1200" cap="none" spc="0" normalizeH="0" baseline="0" noProof="0" dirty="0" smtClean="0">
                <a:ln>
                  <a:noFill/>
                </a:ln>
                <a:solidFill>
                  <a:schemeClr val="tx1"/>
                </a:solidFill>
                <a:effectLst/>
                <a:uLnTx/>
                <a:uFillTx/>
                <a:latin typeface="+mj-lt"/>
                <a:ea typeface="MS PGothic" pitchFamily="34" charset="-128"/>
                <a:cs typeface="+mn-cs"/>
              </a:rPr>
              <a:t>(VF</a:t>
            </a:r>
            <a:r>
              <a:rPr lang="en-US" altLang="zh-CN" sz="2000" i="1" baseline="-25000" dirty="0" smtClean="0">
                <a:latin typeface="+mj-lt"/>
                <a:ea typeface="MS PGothic" pitchFamily="34" charset="-128"/>
                <a:cs typeface="+mn-cs"/>
              </a:rPr>
              <a:t>1</a:t>
            </a:r>
            <a:r>
              <a:rPr kumimoji="0" lang="en-US" altLang="zh-CN" sz="2000" b="0" i="1" u="none" strike="noStrike" kern="1200" cap="none" spc="0" normalizeH="0" baseline="0" noProof="0" dirty="0" smtClean="0">
                <a:ln>
                  <a:noFill/>
                </a:ln>
                <a:solidFill>
                  <a:schemeClr val="tx1"/>
                </a:solidFill>
                <a:effectLst/>
                <a:uLnTx/>
                <a:uFillTx/>
                <a:latin typeface="+mj-lt"/>
                <a:ea typeface="MS PGothic" pitchFamily="34" charset="-128"/>
                <a:cs typeface="+mn-cs"/>
              </a:rPr>
              <a:t>)</a:t>
            </a:r>
            <a:endParaRPr kumimoji="0" lang="zh-CN" altLang="en-US" sz="2000" b="0" i="1" u="none" strike="noStrike" kern="1200" cap="none" spc="0" normalizeH="0" baseline="0" noProof="0" dirty="0">
              <a:ln>
                <a:noFill/>
              </a:ln>
              <a:solidFill>
                <a:schemeClr val="tx1"/>
              </a:solidFill>
              <a:effectLst/>
              <a:uLnTx/>
              <a:uFillTx/>
              <a:latin typeface="+mj-lt"/>
              <a:ea typeface="MS PGothic" pitchFamily="34" charset="-128"/>
              <a:cs typeface="+mn-cs"/>
            </a:endParaRPr>
          </a:p>
        </p:txBody>
      </p:sp>
      <p:grpSp>
        <p:nvGrpSpPr>
          <p:cNvPr id="64" name="组合 63"/>
          <p:cNvGrpSpPr/>
          <p:nvPr/>
        </p:nvGrpSpPr>
        <p:grpSpPr>
          <a:xfrm>
            <a:off x="3917810" y="1534352"/>
            <a:ext cx="333359" cy="1597122"/>
            <a:chOff x="5212080" y="2502633"/>
            <a:chExt cx="832104" cy="1597122"/>
          </a:xfrm>
        </p:grpSpPr>
        <p:cxnSp>
          <p:nvCxnSpPr>
            <p:cNvPr id="65" name="直接箭头连接符 64"/>
            <p:cNvCxnSpPr/>
            <p:nvPr/>
          </p:nvCxnSpPr>
          <p:spPr>
            <a:xfrm flipV="1">
              <a:off x="5212080" y="2502633"/>
              <a:ext cx="832104" cy="295431"/>
            </a:xfrm>
            <a:prstGeom prst="straightConnector1">
              <a:avLst/>
            </a:prstGeom>
            <a:ln w="1905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66" name="直接箭头连接符 65"/>
            <p:cNvCxnSpPr/>
            <p:nvPr/>
          </p:nvCxnSpPr>
          <p:spPr>
            <a:xfrm>
              <a:off x="5212080" y="3060251"/>
              <a:ext cx="832104" cy="247399"/>
            </a:xfrm>
            <a:prstGeom prst="straightConnector1">
              <a:avLst/>
            </a:prstGeom>
            <a:ln w="1905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67" name="直接箭头连接符 66"/>
            <p:cNvCxnSpPr/>
            <p:nvPr/>
          </p:nvCxnSpPr>
          <p:spPr>
            <a:xfrm>
              <a:off x="5212080" y="3063748"/>
              <a:ext cx="832104" cy="650306"/>
            </a:xfrm>
            <a:prstGeom prst="straightConnector1">
              <a:avLst/>
            </a:prstGeom>
            <a:ln w="1905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68" name="直接箭头连接符 67"/>
            <p:cNvCxnSpPr/>
            <p:nvPr/>
          </p:nvCxnSpPr>
          <p:spPr>
            <a:xfrm>
              <a:off x="5212080" y="3054065"/>
              <a:ext cx="832104" cy="1045690"/>
            </a:xfrm>
            <a:prstGeom prst="straightConnector1">
              <a:avLst/>
            </a:prstGeom>
            <a:ln w="1905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grpSp>
      <p:grpSp>
        <p:nvGrpSpPr>
          <p:cNvPr id="69" name="组合 68"/>
          <p:cNvGrpSpPr/>
          <p:nvPr/>
        </p:nvGrpSpPr>
        <p:grpSpPr>
          <a:xfrm>
            <a:off x="6124562" y="1544179"/>
            <a:ext cx="772349" cy="1597122"/>
            <a:chOff x="5212080" y="2502633"/>
            <a:chExt cx="832104" cy="1597122"/>
          </a:xfrm>
        </p:grpSpPr>
        <p:cxnSp>
          <p:nvCxnSpPr>
            <p:cNvPr id="70" name="直接箭头连接符 69"/>
            <p:cNvCxnSpPr/>
            <p:nvPr/>
          </p:nvCxnSpPr>
          <p:spPr>
            <a:xfrm flipV="1">
              <a:off x="5212080" y="2502633"/>
              <a:ext cx="832104" cy="295431"/>
            </a:xfrm>
            <a:prstGeom prst="straightConnector1">
              <a:avLst/>
            </a:prstGeom>
            <a:ln w="1905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71" name="直接箭头连接符 70"/>
            <p:cNvCxnSpPr/>
            <p:nvPr/>
          </p:nvCxnSpPr>
          <p:spPr>
            <a:xfrm>
              <a:off x="5212080" y="3060251"/>
              <a:ext cx="832104" cy="247399"/>
            </a:xfrm>
            <a:prstGeom prst="straightConnector1">
              <a:avLst/>
            </a:prstGeom>
            <a:ln w="1905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72" name="直接箭头连接符 71"/>
            <p:cNvCxnSpPr/>
            <p:nvPr/>
          </p:nvCxnSpPr>
          <p:spPr>
            <a:xfrm>
              <a:off x="5212080" y="3063748"/>
              <a:ext cx="832104" cy="650306"/>
            </a:xfrm>
            <a:prstGeom prst="straightConnector1">
              <a:avLst/>
            </a:prstGeom>
            <a:ln w="1905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73" name="直接箭头连接符 72"/>
            <p:cNvCxnSpPr/>
            <p:nvPr/>
          </p:nvCxnSpPr>
          <p:spPr>
            <a:xfrm>
              <a:off x="5212080" y="3054065"/>
              <a:ext cx="832104" cy="1045690"/>
            </a:xfrm>
            <a:prstGeom prst="straightConnector1">
              <a:avLst/>
            </a:prstGeom>
            <a:ln w="1905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grpSp>
      <p:sp>
        <p:nvSpPr>
          <p:cNvPr id="75" name="TextBox 74"/>
          <p:cNvSpPr txBox="1"/>
          <p:nvPr/>
        </p:nvSpPr>
        <p:spPr>
          <a:xfrm>
            <a:off x="1405384" y="3361850"/>
            <a:ext cx="1004443" cy="369332"/>
          </a:xfrm>
          <a:prstGeom prst="rect">
            <a:avLst/>
          </a:prstGeom>
        </p:spPr>
        <p:txBody>
          <a:bodyPr wrap="square" rtlCol="0" anchor="ctr" anchorCtr="0">
            <a:spAutoFit/>
          </a:bodyPr>
          <a:lstStyle/>
          <a:p>
            <a:pPr marL="0" marR="0" indent="0" algn="ctr"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lang="en-US" altLang="zh-CN" sz="2000" b="1" dirty="0" smtClean="0">
                <a:solidFill>
                  <a:srgbClr val="FF0000"/>
                </a:solidFill>
                <a:latin typeface="+mj-lt"/>
                <a:ea typeface="MS PGothic" pitchFamily="34" charset="-128"/>
                <a:cs typeface="+mn-cs"/>
              </a:rPr>
              <a:t>LL-MAB</a:t>
            </a:r>
            <a:endParaRPr kumimoji="0" lang="zh-CN" altLang="en-US" sz="2000" b="1" i="0" u="none" strike="noStrike" kern="1200" cap="none" spc="0" normalizeH="0" baseline="0" noProof="0" dirty="0">
              <a:ln>
                <a:noFill/>
              </a:ln>
              <a:solidFill>
                <a:srgbClr val="FF0000"/>
              </a:solidFill>
              <a:effectLst/>
              <a:uLnTx/>
              <a:uFillTx/>
              <a:latin typeface="+mj-lt"/>
              <a:ea typeface="MS PGothic" pitchFamily="34" charset="-128"/>
              <a:cs typeface="+mn-cs"/>
            </a:endParaRPr>
          </a:p>
        </p:txBody>
      </p:sp>
      <p:sp>
        <p:nvSpPr>
          <p:cNvPr id="76" name="TextBox 75"/>
          <p:cNvSpPr txBox="1"/>
          <p:nvPr/>
        </p:nvSpPr>
        <p:spPr>
          <a:xfrm>
            <a:off x="3823799" y="3356852"/>
            <a:ext cx="1347133" cy="369332"/>
          </a:xfrm>
          <a:prstGeom prst="rect">
            <a:avLst/>
          </a:prstGeom>
        </p:spPr>
        <p:txBody>
          <a:bodyPr wrap="square" rtlCol="0" anchor="ctr" anchorCtr="0">
            <a:spAutoFit/>
          </a:bodyPr>
          <a:lstStyle/>
          <a:p>
            <a:pPr marL="0" marR="0" indent="0" algn="ctr"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lang="en-US" altLang="zh-CN" sz="2000" b="1" dirty="0">
                <a:solidFill>
                  <a:srgbClr val="FF0000"/>
                </a:solidFill>
                <a:latin typeface="+mj-lt"/>
                <a:ea typeface="MS PGothic" pitchFamily="34" charset="-128"/>
                <a:cs typeface="+mn-cs"/>
              </a:rPr>
              <a:t>s</a:t>
            </a:r>
            <a:r>
              <a:rPr lang="en-US" altLang="zh-CN" sz="2000" b="1" dirty="0" smtClean="0">
                <a:solidFill>
                  <a:srgbClr val="FF0000"/>
                </a:solidFill>
                <a:latin typeface="+mj-lt"/>
                <a:ea typeface="MS PGothic" pitchFamily="34" charset="-128"/>
                <a:cs typeface="+mn-cs"/>
              </a:rPr>
              <a:t>ame </a:t>
            </a:r>
            <a:r>
              <a:rPr lang="en-US" altLang="zh-CN" sz="2000" b="1" i="1" dirty="0" smtClean="0">
                <a:solidFill>
                  <a:srgbClr val="FF0000"/>
                </a:solidFill>
                <a:latin typeface="+mj-lt"/>
                <a:ea typeface="MS PGothic" pitchFamily="34" charset="-128"/>
                <a:cs typeface="+mn-cs"/>
              </a:rPr>
              <a:t>T</a:t>
            </a:r>
            <a:endParaRPr kumimoji="0" lang="zh-CN" altLang="en-US" sz="2000" b="1" i="1" u="none" strike="noStrike" kern="1200" cap="none" spc="0" normalizeH="0" baseline="0" noProof="0" dirty="0">
              <a:ln>
                <a:noFill/>
              </a:ln>
              <a:solidFill>
                <a:srgbClr val="FF0000"/>
              </a:solidFill>
              <a:effectLst/>
              <a:uLnTx/>
              <a:uFillTx/>
              <a:latin typeface="+mj-lt"/>
              <a:ea typeface="MS PGothic" pitchFamily="34" charset="-128"/>
              <a:cs typeface="+mn-cs"/>
            </a:endParaRPr>
          </a:p>
        </p:txBody>
      </p:sp>
      <p:sp>
        <p:nvSpPr>
          <p:cNvPr id="77" name="TextBox 76"/>
          <p:cNvSpPr txBox="1"/>
          <p:nvPr/>
        </p:nvSpPr>
        <p:spPr>
          <a:xfrm>
            <a:off x="5694285" y="3355759"/>
            <a:ext cx="2992515" cy="369332"/>
          </a:xfrm>
          <a:prstGeom prst="rect">
            <a:avLst/>
          </a:prstGeom>
        </p:spPr>
        <p:txBody>
          <a:bodyPr wrap="square" rtlCol="0" anchor="ctr" anchorCtr="0">
            <a:spAutoFit/>
          </a:bodyPr>
          <a:lstStyle/>
          <a:p>
            <a:pPr marL="0" marR="0" indent="0"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lang="en-US" altLang="zh-CN" sz="2000" b="1" dirty="0" smtClean="0">
                <a:solidFill>
                  <a:srgbClr val="FF0000"/>
                </a:solidFill>
                <a:latin typeface="+mj-lt"/>
                <a:ea typeface="MS PGothic" pitchFamily="34" charset="-128"/>
                <a:cs typeface="+mn-cs"/>
              </a:rPr>
              <a:t>HW event prediction ?</a:t>
            </a:r>
          </a:p>
        </p:txBody>
      </p:sp>
      <p:sp>
        <p:nvSpPr>
          <p:cNvPr id="89" name="TextBox 88"/>
          <p:cNvSpPr txBox="1"/>
          <p:nvPr/>
        </p:nvSpPr>
        <p:spPr>
          <a:xfrm>
            <a:off x="4747885" y="5992221"/>
            <a:ext cx="4271377" cy="369332"/>
          </a:xfrm>
          <a:prstGeom prst="rect">
            <a:avLst/>
          </a:prstGeom>
          <a:ln>
            <a:solidFill>
              <a:srgbClr val="0070C0"/>
            </a:solidFill>
          </a:ln>
        </p:spPr>
        <p:style>
          <a:lnRef idx="2">
            <a:schemeClr val="accent2"/>
          </a:lnRef>
          <a:fillRef idx="1">
            <a:schemeClr val="lt1"/>
          </a:fillRef>
          <a:effectRef idx="0">
            <a:schemeClr val="accent2"/>
          </a:effectRef>
          <a:fontRef idx="minor">
            <a:schemeClr val="dk1"/>
          </a:fontRef>
        </p:style>
        <p:txBody>
          <a:bodyPr wrap="square" rtlCol="0" anchor="ctr" anchorCtr="0">
            <a:spAutoFit/>
          </a:bodyPr>
          <a:lstStyle/>
          <a:p>
            <a:pPr marL="0" marR="0" indent="0" algn="ctr"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lang="en-US" altLang="zh-CN" sz="2000" b="1" dirty="0" smtClean="0">
                <a:solidFill>
                  <a:srgbClr val="0070C0"/>
                </a:solidFill>
                <a:latin typeface="+mj-lt"/>
                <a:ea typeface="MS PGothic" pitchFamily="34" charset="-128"/>
                <a:cs typeface="+mn-cs"/>
              </a:rPr>
              <a:t>2 observations + LL-MAB CPI Predictor</a:t>
            </a:r>
          </a:p>
        </p:txBody>
      </p:sp>
      <p:grpSp>
        <p:nvGrpSpPr>
          <p:cNvPr id="17" name="组合 16"/>
          <p:cNvGrpSpPr/>
          <p:nvPr/>
        </p:nvGrpSpPr>
        <p:grpSpPr>
          <a:xfrm>
            <a:off x="5590770" y="3841962"/>
            <a:ext cx="2763220" cy="1880939"/>
            <a:chOff x="5374870" y="3676862"/>
            <a:chExt cx="2763220" cy="1880939"/>
          </a:xfrm>
        </p:grpSpPr>
        <p:grpSp>
          <p:nvGrpSpPr>
            <p:cNvPr id="14" name="组合 13"/>
            <p:cNvGrpSpPr/>
            <p:nvPr/>
          </p:nvGrpSpPr>
          <p:grpSpPr>
            <a:xfrm>
              <a:off x="5500745" y="3676862"/>
              <a:ext cx="2637345" cy="1880939"/>
              <a:chOff x="5863999" y="4328214"/>
              <a:chExt cx="2637345" cy="1880939"/>
            </a:xfrm>
          </p:grpSpPr>
          <p:sp>
            <p:nvSpPr>
              <p:cNvPr id="78" name="TextBox 77"/>
              <p:cNvSpPr txBox="1"/>
              <p:nvPr/>
            </p:nvSpPr>
            <p:spPr>
              <a:xfrm>
                <a:off x="5900575" y="4726028"/>
                <a:ext cx="2600769" cy="369332"/>
              </a:xfrm>
              <a:prstGeom prst="rect">
                <a:avLst/>
              </a:prstGeom>
            </p:spPr>
            <p:txBody>
              <a:bodyPr wrap="square" rtlCol="0" anchor="ctr" anchorCtr="0">
                <a:spAutoFit/>
              </a:bodyPr>
              <a:lstStyle/>
              <a:p>
                <a:pPr fontAlgn="auto">
                  <a:lnSpc>
                    <a:spcPct val="90000"/>
                  </a:lnSpc>
                  <a:spcBef>
                    <a:spcPts val="300"/>
                  </a:spcBef>
                  <a:spcAft>
                    <a:spcPts val="300"/>
                  </a:spcAft>
                  <a:buClr>
                    <a:srgbClr val="FFFFFF"/>
                  </a:buClr>
                </a:pPr>
                <a:r>
                  <a:rPr lang="en-US" altLang="zh-CN" sz="2000" b="1" i="1" dirty="0">
                    <a:solidFill>
                      <a:srgbClr val="FF0000"/>
                    </a:solidFill>
                    <a:ea typeface="MS PGothic" pitchFamily="34" charset="-128"/>
                  </a:rPr>
                  <a:t>E</a:t>
                </a:r>
                <a:r>
                  <a:rPr lang="en-US" altLang="zh-CN" sz="2000" b="1" i="1" baseline="-25000" dirty="0">
                    <a:solidFill>
                      <a:srgbClr val="FF0000"/>
                    </a:solidFill>
                    <a:ea typeface="MS PGothic" pitchFamily="34" charset="-128"/>
                  </a:rPr>
                  <a:t>PS(i)</a:t>
                </a:r>
                <a:r>
                  <a:rPr lang="en-US" altLang="zh-CN" sz="2000" b="1" i="1" dirty="0">
                    <a:solidFill>
                      <a:srgbClr val="FF0000"/>
                    </a:solidFill>
                    <a:ea typeface="MS PGothic" pitchFamily="34" charset="-128"/>
                  </a:rPr>
                  <a:t>(VF4</a:t>
                </a:r>
                <a:r>
                  <a:rPr lang="en-US" altLang="zh-CN" sz="2000" b="1" i="1" dirty="0" smtClean="0">
                    <a:solidFill>
                      <a:srgbClr val="FF0000"/>
                    </a:solidFill>
                    <a:ea typeface="MS PGothic" pitchFamily="34" charset="-128"/>
                  </a:rPr>
                  <a:t>)</a:t>
                </a:r>
                <a:endParaRPr lang="zh-CN" altLang="en-US" sz="2000" b="1" i="1" dirty="0">
                  <a:solidFill>
                    <a:srgbClr val="FF0000"/>
                  </a:solidFill>
                  <a:ea typeface="MS PGothic" pitchFamily="34" charset="-128"/>
                </a:endParaRPr>
              </a:p>
            </p:txBody>
          </p:sp>
          <p:sp>
            <p:nvSpPr>
              <p:cNvPr id="79" name="TextBox 78"/>
              <p:cNvSpPr txBox="1"/>
              <p:nvPr/>
            </p:nvSpPr>
            <p:spPr>
              <a:xfrm>
                <a:off x="5894027" y="4328214"/>
                <a:ext cx="2607317" cy="369332"/>
              </a:xfrm>
              <a:prstGeom prst="rect">
                <a:avLst/>
              </a:prstGeom>
            </p:spPr>
            <p:txBody>
              <a:bodyPr wrap="square" rtlCol="0" anchor="ctr" anchorCtr="0">
                <a:spAutoFit/>
              </a:bodyPr>
              <a:lstStyle/>
              <a:p>
                <a:pPr fontAlgn="auto">
                  <a:lnSpc>
                    <a:spcPct val="90000"/>
                  </a:lnSpc>
                  <a:spcBef>
                    <a:spcPts val="300"/>
                  </a:spcBef>
                  <a:spcAft>
                    <a:spcPts val="300"/>
                  </a:spcAft>
                  <a:buClr>
                    <a:srgbClr val="FFFFFF"/>
                  </a:buClr>
                </a:pPr>
                <a:r>
                  <a:rPr kumimoji="0" lang="en-US" altLang="zh-CN" sz="2000" b="0" i="1" u="none" strike="noStrike" kern="1200" cap="none" spc="0" normalizeH="0" baseline="0" noProof="0" dirty="0" smtClean="0">
                    <a:ln>
                      <a:noFill/>
                    </a:ln>
                    <a:solidFill>
                      <a:schemeClr val="tx1"/>
                    </a:solidFill>
                    <a:effectLst/>
                    <a:uLnTx/>
                    <a:uFillTx/>
                    <a:latin typeface="+mj-lt"/>
                    <a:ea typeface="MS PGothic" pitchFamily="34" charset="-128"/>
                    <a:cs typeface="+mn-cs"/>
                  </a:rPr>
                  <a:t>                       </a:t>
                </a:r>
                <a:r>
                  <a:rPr lang="en-US" altLang="zh-CN" sz="2000" b="1" i="1" dirty="0">
                    <a:solidFill>
                      <a:srgbClr val="FF0000"/>
                    </a:solidFill>
                    <a:ea typeface="MS PGothic" pitchFamily="34" charset="-128"/>
                  </a:rPr>
                  <a:t>E</a:t>
                </a:r>
                <a:r>
                  <a:rPr lang="en-US" altLang="zh-CN" sz="2000" b="1" i="1" baseline="-25000" dirty="0">
                    <a:solidFill>
                      <a:srgbClr val="FF0000"/>
                    </a:solidFill>
                    <a:ea typeface="MS PGothic" pitchFamily="34" charset="-128"/>
                  </a:rPr>
                  <a:t>PS(i)</a:t>
                </a:r>
                <a:r>
                  <a:rPr lang="en-US" altLang="zh-CN" sz="2000" b="1" i="1" dirty="0">
                    <a:solidFill>
                      <a:srgbClr val="FF0000"/>
                    </a:solidFill>
                    <a:ea typeface="MS PGothic" pitchFamily="34" charset="-128"/>
                  </a:rPr>
                  <a:t>(</a:t>
                </a:r>
                <a:r>
                  <a:rPr lang="en-US" altLang="zh-CN" sz="2000" b="1" i="1" dirty="0" smtClean="0">
                    <a:solidFill>
                      <a:srgbClr val="FF0000"/>
                    </a:solidFill>
                    <a:ea typeface="MS PGothic" pitchFamily="34" charset="-128"/>
                  </a:rPr>
                  <a:t>VF5)</a:t>
                </a:r>
                <a:endParaRPr lang="zh-CN" altLang="en-US" sz="2000" b="1" i="1" dirty="0">
                  <a:solidFill>
                    <a:srgbClr val="FF0000"/>
                  </a:solidFill>
                  <a:ea typeface="MS PGothic" pitchFamily="34" charset="-128"/>
                </a:endParaRPr>
              </a:p>
            </p:txBody>
          </p:sp>
          <p:sp>
            <p:nvSpPr>
              <p:cNvPr id="80" name="TextBox 79"/>
              <p:cNvSpPr txBox="1"/>
              <p:nvPr/>
            </p:nvSpPr>
            <p:spPr>
              <a:xfrm>
                <a:off x="5876982" y="5086441"/>
                <a:ext cx="2624362" cy="369332"/>
              </a:xfrm>
              <a:prstGeom prst="rect">
                <a:avLst/>
              </a:prstGeom>
            </p:spPr>
            <p:txBody>
              <a:bodyPr wrap="square" rtlCol="0" anchor="ctr" anchorCtr="0">
                <a:spAutoFit/>
              </a:bodyPr>
              <a:lstStyle/>
              <a:p>
                <a:pPr fontAlgn="auto">
                  <a:lnSpc>
                    <a:spcPct val="90000"/>
                  </a:lnSpc>
                  <a:spcBef>
                    <a:spcPts val="300"/>
                  </a:spcBef>
                  <a:spcAft>
                    <a:spcPts val="300"/>
                  </a:spcAft>
                  <a:buClr>
                    <a:srgbClr val="FFFFFF"/>
                  </a:buClr>
                </a:pPr>
                <a:r>
                  <a:rPr kumimoji="0" lang="en-US" altLang="zh-CN" sz="2000" b="0" i="1" u="none" strike="noStrike" kern="1200" cap="none" spc="0" normalizeH="0" baseline="0" noProof="0" dirty="0" smtClean="0">
                    <a:ln>
                      <a:noFill/>
                    </a:ln>
                    <a:solidFill>
                      <a:schemeClr val="tx1"/>
                    </a:solidFill>
                    <a:effectLst/>
                    <a:uLnTx/>
                    <a:uFillTx/>
                    <a:latin typeface="+mj-lt"/>
                    <a:ea typeface="MS PGothic" pitchFamily="34" charset="-128"/>
                    <a:cs typeface="+mn-cs"/>
                  </a:rPr>
                  <a:t>                       </a:t>
                </a:r>
                <a:r>
                  <a:rPr lang="en-US" altLang="zh-CN" sz="2000" b="1" i="1" dirty="0">
                    <a:solidFill>
                      <a:srgbClr val="FF0000"/>
                    </a:solidFill>
                    <a:ea typeface="MS PGothic" pitchFamily="34" charset="-128"/>
                  </a:rPr>
                  <a:t>E</a:t>
                </a:r>
                <a:r>
                  <a:rPr lang="en-US" altLang="zh-CN" sz="2000" b="1" i="1" baseline="-25000" dirty="0">
                    <a:solidFill>
                      <a:srgbClr val="FF0000"/>
                    </a:solidFill>
                    <a:ea typeface="MS PGothic" pitchFamily="34" charset="-128"/>
                  </a:rPr>
                  <a:t>PS(i)</a:t>
                </a:r>
                <a:r>
                  <a:rPr lang="en-US" altLang="zh-CN" sz="2000" b="1" i="1" dirty="0">
                    <a:solidFill>
                      <a:srgbClr val="FF0000"/>
                    </a:solidFill>
                    <a:ea typeface="MS PGothic" pitchFamily="34" charset="-128"/>
                  </a:rPr>
                  <a:t>(</a:t>
                </a:r>
                <a:r>
                  <a:rPr lang="en-US" altLang="zh-CN" sz="2000" b="1" i="1" dirty="0" smtClean="0">
                    <a:solidFill>
                      <a:srgbClr val="FF0000"/>
                    </a:solidFill>
                    <a:ea typeface="MS PGothic" pitchFamily="34" charset="-128"/>
                  </a:rPr>
                  <a:t>VF3)</a:t>
                </a:r>
                <a:endParaRPr lang="zh-CN" altLang="en-US" sz="2000" b="1" i="1" dirty="0">
                  <a:solidFill>
                    <a:srgbClr val="FF0000"/>
                  </a:solidFill>
                  <a:ea typeface="MS PGothic" pitchFamily="34" charset="-128"/>
                </a:endParaRPr>
              </a:p>
            </p:txBody>
          </p:sp>
          <p:sp>
            <p:nvSpPr>
              <p:cNvPr id="81" name="TextBox 80"/>
              <p:cNvSpPr txBox="1"/>
              <p:nvPr/>
            </p:nvSpPr>
            <p:spPr>
              <a:xfrm>
                <a:off x="5870886" y="5470489"/>
                <a:ext cx="2630458" cy="369332"/>
              </a:xfrm>
              <a:prstGeom prst="rect">
                <a:avLst/>
              </a:prstGeom>
            </p:spPr>
            <p:txBody>
              <a:bodyPr wrap="square" rtlCol="0" anchor="ctr" anchorCtr="0">
                <a:spAutoFit/>
              </a:bodyPr>
              <a:lstStyle/>
              <a:p>
                <a:pPr fontAlgn="auto">
                  <a:lnSpc>
                    <a:spcPct val="90000"/>
                  </a:lnSpc>
                  <a:spcBef>
                    <a:spcPts val="300"/>
                  </a:spcBef>
                  <a:spcAft>
                    <a:spcPts val="300"/>
                  </a:spcAft>
                  <a:buClr>
                    <a:srgbClr val="FFFFFF"/>
                  </a:buClr>
                </a:pPr>
                <a:r>
                  <a:rPr kumimoji="0" lang="en-US" altLang="zh-CN" sz="2000" b="0" i="1" u="none" strike="noStrike" kern="1200" cap="none" spc="0" normalizeH="0" baseline="0" noProof="0" dirty="0" smtClean="0">
                    <a:ln>
                      <a:noFill/>
                    </a:ln>
                    <a:solidFill>
                      <a:schemeClr val="tx1"/>
                    </a:solidFill>
                    <a:effectLst/>
                    <a:uLnTx/>
                    <a:uFillTx/>
                    <a:latin typeface="+mj-lt"/>
                    <a:ea typeface="MS PGothic" pitchFamily="34" charset="-128"/>
                    <a:cs typeface="+mn-cs"/>
                  </a:rPr>
                  <a:t>                       </a:t>
                </a:r>
                <a:r>
                  <a:rPr lang="en-US" altLang="zh-CN" sz="2000" b="1" i="1" dirty="0">
                    <a:solidFill>
                      <a:srgbClr val="FF0000"/>
                    </a:solidFill>
                    <a:ea typeface="MS PGothic" pitchFamily="34" charset="-128"/>
                  </a:rPr>
                  <a:t>E</a:t>
                </a:r>
                <a:r>
                  <a:rPr lang="en-US" altLang="zh-CN" sz="2000" b="1" i="1" baseline="-25000" dirty="0">
                    <a:solidFill>
                      <a:srgbClr val="FF0000"/>
                    </a:solidFill>
                    <a:ea typeface="MS PGothic" pitchFamily="34" charset="-128"/>
                  </a:rPr>
                  <a:t>PS(i)</a:t>
                </a:r>
                <a:r>
                  <a:rPr lang="en-US" altLang="zh-CN" sz="2000" b="1" i="1" dirty="0">
                    <a:solidFill>
                      <a:srgbClr val="FF0000"/>
                    </a:solidFill>
                    <a:ea typeface="MS PGothic" pitchFamily="34" charset="-128"/>
                  </a:rPr>
                  <a:t>(</a:t>
                </a:r>
                <a:r>
                  <a:rPr lang="en-US" altLang="zh-CN" sz="2000" b="1" i="1" dirty="0" smtClean="0">
                    <a:solidFill>
                      <a:srgbClr val="FF0000"/>
                    </a:solidFill>
                    <a:ea typeface="MS PGothic" pitchFamily="34" charset="-128"/>
                  </a:rPr>
                  <a:t>VF2)</a:t>
                </a:r>
                <a:endParaRPr lang="zh-CN" altLang="en-US" sz="2000" b="1" i="1" dirty="0">
                  <a:solidFill>
                    <a:srgbClr val="FF0000"/>
                  </a:solidFill>
                  <a:ea typeface="MS PGothic" pitchFamily="34" charset="-128"/>
                </a:endParaRPr>
              </a:p>
            </p:txBody>
          </p:sp>
          <p:sp>
            <p:nvSpPr>
              <p:cNvPr id="82" name="TextBox 81"/>
              <p:cNvSpPr txBox="1"/>
              <p:nvPr/>
            </p:nvSpPr>
            <p:spPr>
              <a:xfrm>
                <a:off x="5863999" y="5839821"/>
                <a:ext cx="2637345" cy="369332"/>
              </a:xfrm>
              <a:prstGeom prst="rect">
                <a:avLst/>
              </a:prstGeom>
            </p:spPr>
            <p:txBody>
              <a:bodyPr wrap="square" rtlCol="0" anchor="ctr" anchorCtr="0">
                <a:spAutoFit/>
              </a:bodyPr>
              <a:lstStyle/>
              <a:p>
                <a:pPr fontAlgn="auto">
                  <a:lnSpc>
                    <a:spcPct val="90000"/>
                  </a:lnSpc>
                  <a:spcBef>
                    <a:spcPts val="300"/>
                  </a:spcBef>
                  <a:spcAft>
                    <a:spcPts val="300"/>
                  </a:spcAft>
                  <a:buClr>
                    <a:srgbClr val="FFFFFF"/>
                  </a:buClr>
                </a:pPr>
                <a:r>
                  <a:rPr kumimoji="0" lang="en-US" altLang="zh-CN" sz="2000" b="0" i="1" u="none" strike="noStrike" kern="1200" cap="none" spc="0" normalizeH="0" baseline="0" noProof="0" dirty="0" smtClean="0">
                    <a:ln>
                      <a:noFill/>
                    </a:ln>
                    <a:solidFill>
                      <a:schemeClr val="tx1"/>
                    </a:solidFill>
                    <a:effectLst/>
                    <a:uLnTx/>
                    <a:uFillTx/>
                    <a:latin typeface="+mj-lt"/>
                    <a:ea typeface="MS PGothic" pitchFamily="34" charset="-128"/>
                    <a:cs typeface="+mn-cs"/>
                  </a:rPr>
                  <a:t>                       </a:t>
                </a:r>
                <a:r>
                  <a:rPr lang="en-US" altLang="zh-CN" sz="2000" b="1" i="1" dirty="0">
                    <a:solidFill>
                      <a:srgbClr val="FF0000"/>
                    </a:solidFill>
                    <a:ea typeface="MS PGothic" pitchFamily="34" charset="-128"/>
                  </a:rPr>
                  <a:t>E</a:t>
                </a:r>
                <a:r>
                  <a:rPr lang="en-US" altLang="zh-CN" sz="2000" b="1" i="1" baseline="-25000" dirty="0">
                    <a:solidFill>
                      <a:srgbClr val="FF0000"/>
                    </a:solidFill>
                    <a:ea typeface="MS PGothic" pitchFamily="34" charset="-128"/>
                  </a:rPr>
                  <a:t>PS(i)</a:t>
                </a:r>
                <a:r>
                  <a:rPr lang="en-US" altLang="zh-CN" sz="2000" b="1" i="1" dirty="0">
                    <a:solidFill>
                      <a:srgbClr val="FF0000"/>
                    </a:solidFill>
                    <a:ea typeface="MS PGothic" pitchFamily="34" charset="-128"/>
                  </a:rPr>
                  <a:t>(</a:t>
                </a:r>
                <a:r>
                  <a:rPr lang="en-US" altLang="zh-CN" sz="2000" b="1" i="1" dirty="0" smtClean="0">
                    <a:solidFill>
                      <a:srgbClr val="FF0000"/>
                    </a:solidFill>
                    <a:ea typeface="MS PGothic" pitchFamily="34" charset="-128"/>
                  </a:rPr>
                  <a:t>VF1)</a:t>
                </a:r>
                <a:endParaRPr lang="zh-CN" altLang="en-US" sz="2000" b="1" i="1" dirty="0">
                  <a:solidFill>
                    <a:srgbClr val="FF0000"/>
                  </a:solidFill>
                  <a:ea typeface="MS PGothic" pitchFamily="34" charset="-128"/>
                </a:endParaRPr>
              </a:p>
            </p:txBody>
          </p:sp>
          <p:grpSp>
            <p:nvGrpSpPr>
              <p:cNvPr id="83" name="组合 82"/>
              <p:cNvGrpSpPr/>
              <p:nvPr/>
            </p:nvGrpSpPr>
            <p:grpSpPr>
              <a:xfrm>
                <a:off x="6477378" y="4478275"/>
                <a:ext cx="772349" cy="1634426"/>
                <a:chOff x="5212080" y="2502633"/>
                <a:chExt cx="832104" cy="1597122"/>
              </a:xfrm>
            </p:grpSpPr>
            <p:cxnSp>
              <p:nvCxnSpPr>
                <p:cNvPr id="84" name="直接箭头连接符 83"/>
                <p:cNvCxnSpPr/>
                <p:nvPr/>
              </p:nvCxnSpPr>
              <p:spPr>
                <a:xfrm flipV="1">
                  <a:off x="5212080" y="2502633"/>
                  <a:ext cx="832104" cy="295431"/>
                </a:xfrm>
                <a:prstGeom prst="straightConnector1">
                  <a:avLst/>
                </a:prstGeom>
                <a:ln w="19050">
                  <a:solidFill>
                    <a:schemeClr val="accent2"/>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5" name="直接箭头连接符 84"/>
                <p:cNvCxnSpPr/>
                <p:nvPr/>
              </p:nvCxnSpPr>
              <p:spPr>
                <a:xfrm>
                  <a:off x="5212080" y="3060251"/>
                  <a:ext cx="832104" cy="247399"/>
                </a:xfrm>
                <a:prstGeom prst="straightConnector1">
                  <a:avLst/>
                </a:prstGeom>
                <a:ln w="19050">
                  <a:solidFill>
                    <a:schemeClr val="accent2"/>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6" name="直接箭头连接符 85"/>
                <p:cNvCxnSpPr/>
                <p:nvPr/>
              </p:nvCxnSpPr>
              <p:spPr>
                <a:xfrm>
                  <a:off x="5212080" y="3063748"/>
                  <a:ext cx="832104" cy="650306"/>
                </a:xfrm>
                <a:prstGeom prst="straightConnector1">
                  <a:avLst/>
                </a:prstGeom>
                <a:ln w="19050">
                  <a:solidFill>
                    <a:schemeClr val="accent2"/>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7" name="直接箭头连接符 86"/>
                <p:cNvCxnSpPr/>
                <p:nvPr/>
              </p:nvCxnSpPr>
              <p:spPr>
                <a:xfrm>
                  <a:off x="5212080" y="3054065"/>
                  <a:ext cx="832104" cy="1045690"/>
                </a:xfrm>
                <a:prstGeom prst="straightConnector1">
                  <a:avLst/>
                </a:prstGeom>
                <a:ln w="19050">
                  <a:solidFill>
                    <a:schemeClr val="accent2"/>
                  </a:solidFill>
                  <a:headEnd type="none"/>
                  <a:tailEnd type="triangle"/>
                </a:ln>
              </p:spPr>
              <p:style>
                <a:lnRef idx="1">
                  <a:schemeClr val="accent1"/>
                </a:lnRef>
                <a:fillRef idx="0">
                  <a:schemeClr val="accent1"/>
                </a:fillRef>
                <a:effectRef idx="0">
                  <a:schemeClr val="accent1"/>
                </a:effectRef>
                <a:fontRef idx="minor">
                  <a:schemeClr val="tx1"/>
                </a:fontRef>
              </p:style>
            </p:cxnSp>
          </p:grpSp>
        </p:grpSp>
        <p:sp>
          <p:nvSpPr>
            <p:cNvPr id="16" name="TextBox 15"/>
            <p:cNvSpPr txBox="1"/>
            <p:nvPr/>
          </p:nvSpPr>
          <p:spPr>
            <a:xfrm>
              <a:off x="5374870" y="4450108"/>
              <a:ext cx="1039661" cy="313932"/>
            </a:xfrm>
            <a:prstGeom prst="rect">
              <a:avLst/>
            </a:prstGeom>
          </p:spPr>
          <p:txBody>
            <a:bodyPr wrap="square" rtlCol="0" anchor="ctr" anchorCtr="0">
              <a:spAutoFit/>
            </a:bodyPr>
            <a:lstStyle/>
            <a:p>
              <a:pPr marL="0" marR="0" indent="0" algn="l"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kumimoji="0" lang="en-US" altLang="zh-CN" sz="1600" b="1" i="0" u="none" strike="noStrike" kern="1200" cap="none" spc="0" normalizeH="0" baseline="0" noProof="0" dirty="0" smtClean="0">
                  <a:ln>
                    <a:noFill/>
                  </a:ln>
                  <a:solidFill>
                    <a:schemeClr val="accent2"/>
                  </a:solidFill>
                  <a:effectLst/>
                  <a:uLnTx/>
                  <a:uFillTx/>
                  <a:latin typeface="+mj-lt"/>
                  <a:ea typeface="MS PGothic" pitchFamily="34" charset="-128"/>
                  <a:cs typeface="+mn-cs"/>
                </a:rPr>
                <a:t>i=4,…,12</a:t>
              </a:r>
              <a:endParaRPr kumimoji="0" lang="zh-CN" altLang="en-US" sz="1600" b="1" i="0" u="none" strike="noStrike" kern="1200" cap="none" spc="0" normalizeH="0" baseline="0" noProof="0" dirty="0">
                <a:ln>
                  <a:noFill/>
                </a:ln>
                <a:solidFill>
                  <a:schemeClr val="accent2"/>
                </a:solidFill>
                <a:effectLst/>
                <a:uLnTx/>
                <a:uFillTx/>
                <a:latin typeface="+mj-lt"/>
                <a:ea typeface="MS PGothic" pitchFamily="34" charset="-128"/>
                <a:cs typeface="+mn-cs"/>
              </a:endParaRPr>
            </a:p>
          </p:txBody>
        </p:sp>
      </p:grpSp>
      <p:sp>
        <p:nvSpPr>
          <p:cNvPr id="74" name="TextBox 73"/>
          <p:cNvSpPr txBox="1"/>
          <p:nvPr/>
        </p:nvSpPr>
        <p:spPr>
          <a:xfrm>
            <a:off x="8287833" y="4463975"/>
            <a:ext cx="462467" cy="701731"/>
          </a:xfrm>
          <a:prstGeom prst="rect">
            <a:avLst/>
          </a:prstGeom>
        </p:spPr>
        <p:txBody>
          <a:bodyPr wrap="square" rtlCol="0" anchor="ctr" anchorCtr="0">
            <a:spAutoFit/>
          </a:bodyPr>
          <a:lstStyle/>
          <a:p>
            <a:pPr marL="0" marR="0" indent="0" algn="ctr"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lang="en-US" altLang="zh-CN" sz="4400" b="1" dirty="0" smtClean="0">
                <a:solidFill>
                  <a:srgbClr val="FF0000"/>
                </a:solidFill>
                <a:latin typeface="+mj-lt"/>
                <a:ea typeface="MS PGothic" pitchFamily="34" charset="-128"/>
                <a:cs typeface="+mn-cs"/>
              </a:rPr>
              <a:t>?</a:t>
            </a:r>
            <a:endParaRPr kumimoji="0" lang="zh-CN" altLang="en-US" sz="4400" b="1" i="1" u="none" strike="noStrike" kern="1200" cap="none" spc="0" normalizeH="0" baseline="0" noProof="0" dirty="0">
              <a:ln>
                <a:noFill/>
              </a:ln>
              <a:solidFill>
                <a:srgbClr val="FF0000"/>
              </a:solidFill>
              <a:effectLst/>
              <a:uLnTx/>
              <a:uFillTx/>
              <a:latin typeface="+mj-lt"/>
              <a:ea typeface="MS PGothic" pitchFamily="34" charset="-128"/>
              <a:cs typeface="+mn-cs"/>
            </a:endParaRPr>
          </a:p>
        </p:txBody>
      </p:sp>
    </p:spTree>
    <p:extLst>
      <p:ext uri="{BB962C8B-B14F-4D97-AF65-F5344CB8AC3E}">
        <p14:creationId xmlns:p14="http://schemas.microsoft.com/office/powerpoint/2010/main" xmlns="" val="215493753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76"/>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60"/>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61"/>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62"/>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63"/>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77"/>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3">
                                            <p:txEl>
                                              <p:pRg st="5" end="5"/>
                                            </p:txEl>
                                          </p:spTgt>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17"/>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74"/>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8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6" grpId="0"/>
      <p:bldP spid="57" grpId="0"/>
      <p:bldP spid="58" grpId="0"/>
      <p:bldP spid="60" grpId="0"/>
      <p:bldP spid="61" grpId="0"/>
      <p:bldP spid="62" grpId="0"/>
      <p:bldP spid="63" grpId="0"/>
      <p:bldP spid="76" grpId="0"/>
      <p:bldP spid="77" grpId="0"/>
      <p:bldP spid="89" grpId="0" animBg="1"/>
      <p:bldP spid="7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observation </a:t>
            </a:r>
            <a:r>
              <a:rPr lang="en-US" altLang="zh-CN" dirty="0" smtClean="0"/>
              <a:t>1 </a:t>
            </a:r>
            <a:r>
              <a:rPr lang="en-US" altLang="zh-CN" dirty="0" smtClean="0">
                <a:solidFill>
                  <a:schemeClr val="bg1">
                    <a:lumMod val="75000"/>
                  </a:schemeClr>
                </a:solidFill>
              </a:rPr>
              <a:t>+ observation 2</a:t>
            </a:r>
            <a:endParaRPr lang="zh-CN" altLang="en-US" dirty="0">
              <a:solidFill>
                <a:schemeClr val="bg1">
                  <a:lumMod val="75000"/>
                </a:schemeClr>
              </a:solidFill>
            </a:endParaRPr>
          </a:p>
        </p:txBody>
      </p:sp>
      <p:sp>
        <p:nvSpPr>
          <p:cNvPr id="3" name="内容占位符 2"/>
          <p:cNvSpPr>
            <a:spLocks noGrp="1"/>
          </p:cNvSpPr>
          <p:nvPr>
            <p:ph idx="1"/>
          </p:nvPr>
        </p:nvSpPr>
        <p:spPr>
          <a:xfrm>
            <a:off x="266768" y="949264"/>
            <a:ext cx="8595360" cy="4937760"/>
          </a:xfrm>
        </p:spPr>
        <p:txBody>
          <a:bodyPr/>
          <a:lstStyle/>
          <a:p>
            <a:r>
              <a:rPr lang="en-US" altLang="zh-CN" dirty="0" smtClean="0"/>
              <a:t>At </a:t>
            </a:r>
            <a:r>
              <a:rPr lang="en-US" altLang="zh-CN" dirty="0"/>
              <a:t>any given point in the execution of a program, core-private </a:t>
            </a:r>
            <a:r>
              <a:rPr lang="en-US" altLang="zh-CN" dirty="0" smtClean="0"/>
              <a:t>HW event </a:t>
            </a:r>
            <a:r>
              <a:rPr lang="en-US" altLang="zh-CN" dirty="0"/>
              <a:t>counts per instruction are independent of VF state.</a:t>
            </a:r>
          </a:p>
          <a:p>
            <a:r>
              <a:rPr lang="en-US" altLang="zh-CN" dirty="0"/>
              <a:t>=&gt; To execute the same section of </a:t>
            </a:r>
            <a:r>
              <a:rPr lang="en-US" altLang="zh-CN" dirty="0" smtClean="0"/>
              <a:t>instructions in a program, </a:t>
            </a:r>
            <a:r>
              <a:rPr lang="en-US" altLang="zh-CN" dirty="0"/>
              <a:t>the </a:t>
            </a:r>
            <a:r>
              <a:rPr lang="en-US" altLang="zh-CN" dirty="0" smtClean="0"/>
              <a:t>activities </a:t>
            </a:r>
            <a:r>
              <a:rPr lang="en-US" altLang="zh-CN" dirty="0"/>
              <a:t>of </a:t>
            </a:r>
            <a:r>
              <a:rPr lang="en-US" altLang="zh-CN" dirty="0" smtClean="0"/>
              <a:t>core-private resources are </a:t>
            </a:r>
            <a:r>
              <a:rPr lang="en-US" altLang="zh-CN" dirty="0"/>
              <a:t>independent of VF state.</a:t>
            </a:r>
          </a:p>
        </p:txBody>
      </p:sp>
      <p:sp>
        <p:nvSpPr>
          <p:cNvPr id="4" name="文本占位符 3"/>
          <p:cNvSpPr>
            <a:spLocks noGrp="1"/>
          </p:cNvSpPr>
          <p:nvPr>
            <p:ph type="body" sz="quarter" idx="10"/>
          </p:nvPr>
        </p:nvSpPr>
        <p:spPr/>
        <p:txBody>
          <a:bodyPr/>
          <a:lstStyle/>
          <a:p>
            <a:endParaRPr lang="zh-CN" altLang="en-US" dirty="0"/>
          </a:p>
        </p:txBody>
      </p:sp>
      <p:graphicFrame>
        <p:nvGraphicFramePr>
          <p:cNvPr id="5" name="表格 4"/>
          <p:cNvGraphicFramePr>
            <a:graphicFrameLocks noGrp="1"/>
          </p:cNvGraphicFramePr>
          <p:nvPr>
            <p:extLst>
              <p:ext uri="{D42A27DB-BD31-4B8C-83A1-F6EECF244321}">
                <p14:modId xmlns:p14="http://schemas.microsoft.com/office/powerpoint/2010/main" xmlns="" val="2330558669"/>
              </p:ext>
            </p:extLst>
          </p:nvPr>
        </p:nvGraphicFramePr>
        <p:xfrm>
          <a:off x="2554512" y="2660578"/>
          <a:ext cx="2901118" cy="3116880"/>
        </p:xfrm>
        <a:graphic>
          <a:graphicData uri="http://schemas.openxmlformats.org/drawingml/2006/table">
            <a:tbl>
              <a:tblPr firstRow="1" bandRow="1">
                <a:tableStyleId>{5C22544A-7EE6-4342-B048-85BDC9FD1C3A}</a:tableStyleId>
              </a:tblPr>
              <a:tblGrid>
                <a:gridCol w="632117"/>
                <a:gridCol w="2269001"/>
              </a:tblGrid>
              <a:tr h="261812">
                <a:tc>
                  <a:txBody>
                    <a:bodyPr/>
                    <a:lstStyle/>
                    <a:p>
                      <a:pPr algn="ctr"/>
                      <a:r>
                        <a:rPr lang="en-US" altLang="zh-CN" sz="1800" i="0" dirty="0" smtClean="0"/>
                        <a:t>#</a:t>
                      </a:r>
                      <a:endParaRPr lang="zh-CN" altLang="en-US" sz="1800" i="0" dirty="0"/>
                    </a:p>
                  </a:txBody>
                  <a:tcPr marT="36000" marB="36000">
                    <a:solidFill>
                      <a:schemeClr val="accent1"/>
                    </a:solidFill>
                  </a:tcPr>
                </a:tc>
                <a:tc>
                  <a:txBody>
                    <a:bodyPr/>
                    <a:lstStyle/>
                    <a:p>
                      <a:r>
                        <a:rPr lang="en-US" altLang="zh-CN" sz="1800" i="0" dirty="0" smtClean="0"/>
                        <a:t>Event Name</a:t>
                      </a:r>
                      <a:endParaRPr lang="zh-CN" altLang="en-US" sz="1800" i="0" dirty="0"/>
                    </a:p>
                  </a:txBody>
                  <a:tcPr marT="36000" marB="36000">
                    <a:solidFill>
                      <a:schemeClr val="accent1"/>
                    </a:solidFill>
                  </a:tcPr>
                </a:tc>
              </a:tr>
              <a:tr h="215727">
                <a:tc>
                  <a:txBody>
                    <a:bodyPr/>
                    <a:lstStyle/>
                    <a:p>
                      <a:pPr algn="ctr"/>
                      <a:r>
                        <a:rPr lang="en-US" altLang="zh-CN" sz="1800" b="0" i="0" dirty="0" smtClean="0">
                          <a:solidFill>
                            <a:schemeClr val="tx1"/>
                          </a:solidFill>
                        </a:rPr>
                        <a:t>E4</a:t>
                      </a:r>
                      <a:endParaRPr lang="zh-CN" altLang="en-US" sz="1800" b="0" i="0" dirty="0">
                        <a:solidFill>
                          <a:schemeClr val="tx1"/>
                        </a:solidFill>
                      </a:endParaRPr>
                    </a:p>
                  </a:txBody>
                  <a:tcPr marT="36000" marB="36000">
                    <a:solidFill>
                      <a:schemeClr val="accent1">
                        <a:lumMod val="20000"/>
                        <a:lumOff val="80000"/>
                      </a:schemeClr>
                    </a:solidFill>
                  </a:tcPr>
                </a:tc>
                <a:tc>
                  <a:txBody>
                    <a:bodyPr/>
                    <a:lstStyle/>
                    <a:p>
                      <a:r>
                        <a:rPr lang="en-US" altLang="zh-CN" sz="1800" b="0" i="0" dirty="0" err="1" smtClean="0">
                          <a:solidFill>
                            <a:schemeClr val="tx1"/>
                          </a:solidFill>
                        </a:rPr>
                        <a:t>Retired_uOPs</a:t>
                      </a:r>
                      <a:endParaRPr lang="zh-CN" altLang="en-US" sz="1800" b="0" i="0" dirty="0">
                        <a:solidFill>
                          <a:schemeClr val="tx1"/>
                        </a:solidFill>
                      </a:endParaRPr>
                    </a:p>
                  </a:txBody>
                  <a:tcPr marT="36000" marB="36000">
                    <a:solidFill>
                      <a:schemeClr val="accent1">
                        <a:lumMod val="20000"/>
                        <a:lumOff val="80000"/>
                      </a:schemeClr>
                    </a:solidFill>
                  </a:tcPr>
                </a:tc>
              </a:tr>
              <a:tr h="215727">
                <a:tc>
                  <a:txBody>
                    <a:bodyPr/>
                    <a:lstStyle/>
                    <a:p>
                      <a:pPr algn="ctr"/>
                      <a:r>
                        <a:rPr lang="en-US" altLang="zh-CN" sz="1800" b="0" i="0" dirty="0" smtClean="0">
                          <a:solidFill>
                            <a:schemeClr val="tx1"/>
                          </a:solidFill>
                        </a:rPr>
                        <a:t>E5</a:t>
                      </a:r>
                      <a:endParaRPr lang="zh-CN" altLang="en-US" sz="1800" b="0" i="0" dirty="0">
                        <a:solidFill>
                          <a:schemeClr val="tx1"/>
                        </a:solidFill>
                      </a:endParaRPr>
                    </a:p>
                  </a:txBody>
                  <a:tcPr marT="36000" marB="36000">
                    <a:solidFill>
                      <a:schemeClr val="accent1">
                        <a:lumMod val="20000"/>
                        <a:lumOff val="80000"/>
                      </a:schemeClr>
                    </a:solidFill>
                  </a:tcPr>
                </a:tc>
                <a:tc>
                  <a:txBody>
                    <a:bodyPr/>
                    <a:lstStyle/>
                    <a:p>
                      <a:r>
                        <a:rPr lang="en-US" altLang="zh-CN" sz="1800" b="0" i="0" dirty="0" err="1" smtClean="0">
                          <a:solidFill>
                            <a:schemeClr val="tx1"/>
                          </a:solidFill>
                        </a:rPr>
                        <a:t>FPU_Pipe_Assignment</a:t>
                      </a:r>
                      <a:endParaRPr lang="zh-CN" altLang="en-US" sz="1800" b="0" i="0" dirty="0">
                        <a:solidFill>
                          <a:schemeClr val="tx1"/>
                        </a:solidFill>
                      </a:endParaRPr>
                    </a:p>
                  </a:txBody>
                  <a:tcPr marT="36000" marB="36000">
                    <a:solidFill>
                      <a:schemeClr val="accent1">
                        <a:lumMod val="20000"/>
                        <a:lumOff val="80000"/>
                      </a:schemeClr>
                    </a:solidFill>
                  </a:tcPr>
                </a:tc>
              </a:tr>
              <a:tr h="215727">
                <a:tc>
                  <a:txBody>
                    <a:bodyPr/>
                    <a:lstStyle/>
                    <a:p>
                      <a:pPr algn="ctr"/>
                      <a:r>
                        <a:rPr lang="en-US" altLang="zh-CN" sz="1800" b="0" i="0" dirty="0" smtClean="0">
                          <a:solidFill>
                            <a:schemeClr val="tx1"/>
                          </a:solidFill>
                        </a:rPr>
                        <a:t>E6</a:t>
                      </a:r>
                      <a:endParaRPr lang="zh-CN" altLang="en-US" sz="1800" b="0" i="0" dirty="0">
                        <a:solidFill>
                          <a:schemeClr val="tx1"/>
                        </a:solidFill>
                      </a:endParaRPr>
                    </a:p>
                  </a:txBody>
                  <a:tcPr marT="36000" marB="36000">
                    <a:solidFill>
                      <a:schemeClr val="accent1">
                        <a:lumMod val="20000"/>
                        <a:lumOff val="80000"/>
                      </a:schemeClr>
                    </a:solidFill>
                  </a:tcPr>
                </a:tc>
                <a:tc>
                  <a:txBody>
                    <a:bodyPr/>
                    <a:lstStyle/>
                    <a:p>
                      <a:r>
                        <a:rPr lang="en-US" altLang="zh-CN" sz="1800" b="0" i="0" dirty="0" smtClean="0">
                          <a:solidFill>
                            <a:schemeClr val="tx1"/>
                          </a:solidFill>
                        </a:rPr>
                        <a:t>L1I$_Fetches</a:t>
                      </a:r>
                      <a:endParaRPr lang="zh-CN" altLang="en-US" sz="1800" b="0" i="0" dirty="0">
                        <a:solidFill>
                          <a:schemeClr val="tx1"/>
                        </a:solidFill>
                      </a:endParaRPr>
                    </a:p>
                  </a:txBody>
                  <a:tcPr marT="36000" marB="36000">
                    <a:solidFill>
                      <a:schemeClr val="accent1">
                        <a:lumMod val="20000"/>
                        <a:lumOff val="80000"/>
                      </a:schemeClr>
                    </a:solidFill>
                  </a:tcPr>
                </a:tc>
              </a:tr>
              <a:tr h="215727">
                <a:tc>
                  <a:txBody>
                    <a:bodyPr/>
                    <a:lstStyle/>
                    <a:p>
                      <a:pPr algn="ctr"/>
                      <a:r>
                        <a:rPr lang="en-US" altLang="zh-CN" sz="1800" b="0" i="0" dirty="0" smtClean="0">
                          <a:solidFill>
                            <a:schemeClr val="tx1"/>
                          </a:solidFill>
                        </a:rPr>
                        <a:t>E7</a:t>
                      </a:r>
                      <a:endParaRPr lang="zh-CN" altLang="en-US" sz="1800" b="0" i="0" dirty="0">
                        <a:solidFill>
                          <a:schemeClr val="tx1"/>
                        </a:solidFill>
                      </a:endParaRPr>
                    </a:p>
                  </a:txBody>
                  <a:tcPr marT="36000" marB="36000">
                    <a:solidFill>
                      <a:schemeClr val="accent1">
                        <a:lumMod val="20000"/>
                        <a:lumOff val="80000"/>
                      </a:schemeClr>
                    </a:solidFill>
                  </a:tcPr>
                </a:tc>
                <a:tc>
                  <a:txBody>
                    <a:bodyPr/>
                    <a:lstStyle/>
                    <a:p>
                      <a:r>
                        <a:rPr lang="en-US" altLang="zh-CN" sz="1800" b="0" i="0" dirty="0" smtClean="0">
                          <a:solidFill>
                            <a:schemeClr val="tx1"/>
                          </a:solidFill>
                        </a:rPr>
                        <a:t>L1D$_Accesses</a:t>
                      </a:r>
                      <a:endParaRPr lang="zh-CN" altLang="en-US" sz="1800" b="0" i="0" dirty="0">
                        <a:solidFill>
                          <a:schemeClr val="tx1"/>
                        </a:solidFill>
                      </a:endParaRPr>
                    </a:p>
                  </a:txBody>
                  <a:tcPr marT="36000" marB="36000">
                    <a:solidFill>
                      <a:schemeClr val="accent1">
                        <a:lumMod val="20000"/>
                        <a:lumOff val="80000"/>
                      </a:schemeClr>
                    </a:solidFill>
                  </a:tcPr>
                </a:tc>
              </a:tr>
              <a:tr h="215727">
                <a:tc>
                  <a:txBody>
                    <a:bodyPr/>
                    <a:lstStyle/>
                    <a:p>
                      <a:pPr algn="ctr"/>
                      <a:r>
                        <a:rPr lang="en-US" altLang="zh-CN" sz="1800" b="0" i="0" dirty="0" smtClean="0">
                          <a:solidFill>
                            <a:schemeClr val="tx1"/>
                          </a:solidFill>
                        </a:rPr>
                        <a:t>E8</a:t>
                      </a:r>
                      <a:endParaRPr lang="zh-CN" altLang="en-US" sz="1800" b="0" i="0" dirty="0">
                        <a:solidFill>
                          <a:schemeClr val="tx1"/>
                        </a:solidFill>
                      </a:endParaRPr>
                    </a:p>
                  </a:txBody>
                  <a:tcPr marT="36000" marB="36000">
                    <a:solidFill>
                      <a:schemeClr val="accent1">
                        <a:lumMod val="20000"/>
                        <a:lumOff val="80000"/>
                      </a:schemeClr>
                    </a:solidFill>
                  </a:tcPr>
                </a:tc>
                <a:tc>
                  <a:txBody>
                    <a:bodyPr/>
                    <a:lstStyle/>
                    <a:p>
                      <a:r>
                        <a:rPr lang="en-US" altLang="zh-CN" sz="1800" b="0" i="0" dirty="0" smtClean="0">
                          <a:solidFill>
                            <a:schemeClr val="tx1"/>
                          </a:solidFill>
                        </a:rPr>
                        <a:t>L2$_Requests</a:t>
                      </a:r>
                      <a:endParaRPr lang="zh-CN" altLang="en-US" sz="1800" b="0" i="0" dirty="0">
                        <a:solidFill>
                          <a:schemeClr val="tx1"/>
                        </a:solidFill>
                      </a:endParaRPr>
                    </a:p>
                  </a:txBody>
                  <a:tcPr marT="36000" marB="36000">
                    <a:solidFill>
                      <a:schemeClr val="accent1">
                        <a:lumMod val="20000"/>
                        <a:lumOff val="80000"/>
                      </a:schemeClr>
                    </a:solidFill>
                  </a:tcPr>
                </a:tc>
              </a:tr>
              <a:tr h="215727">
                <a:tc>
                  <a:txBody>
                    <a:bodyPr/>
                    <a:lstStyle/>
                    <a:p>
                      <a:pPr algn="ctr"/>
                      <a:r>
                        <a:rPr lang="en-US" altLang="zh-CN" sz="1800" b="0" i="0" dirty="0" smtClean="0">
                          <a:solidFill>
                            <a:schemeClr val="tx1"/>
                          </a:solidFill>
                        </a:rPr>
                        <a:t>E9</a:t>
                      </a:r>
                      <a:endParaRPr lang="zh-CN" altLang="en-US" sz="1800" b="0" i="0" dirty="0">
                        <a:solidFill>
                          <a:schemeClr val="tx1"/>
                        </a:solidFill>
                      </a:endParaRPr>
                    </a:p>
                  </a:txBody>
                  <a:tcPr marT="36000" marB="36000">
                    <a:solidFill>
                      <a:schemeClr val="accent1">
                        <a:lumMod val="20000"/>
                        <a:lumOff val="80000"/>
                      </a:schemeClr>
                    </a:solidFill>
                  </a:tcPr>
                </a:tc>
                <a:tc>
                  <a:txBody>
                    <a:bodyPr/>
                    <a:lstStyle/>
                    <a:p>
                      <a:r>
                        <a:rPr lang="en-US" altLang="zh-CN" sz="1800" b="0" i="0" dirty="0" err="1" smtClean="0">
                          <a:solidFill>
                            <a:schemeClr val="tx1"/>
                          </a:solidFill>
                        </a:rPr>
                        <a:t>Retired_Branches</a:t>
                      </a:r>
                      <a:endParaRPr lang="zh-CN" altLang="en-US" sz="1800" b="0" i="0" dirty="0">
                        <a:solidFill>
                          <a:schemeClr val="tx1"/>
                        </a:solidFill>
                      </a:endParaRPr>
                    </a:p>
                  </a:txBody>
                  <a:tcPr marT="36000" marB="36000">
                    <a:solidFill>
                      <a:schemeClr val="accent1">
                        <a:lumMod val="20000"/>
                        <a:lumOff val="80000"/>
                      </a:schemeClr>
                    </a:solidFill>
                  </a:tcPr>
                </a:tc>
              </a:tr>
              <a:tr h="215727">
                <a:tc>
                  <a:txBody>
                    <a:bodyPr/>
                    <a:lstStyle/>
                    <a:p>
                      <a:pPr algn="ctr"/>
                      <a:r>
                        <a:rPr lang="en-US" altLang="zh-CN" sz="1800" b="0" i="0" dirty="0" smtClean="0">
                          <a:solidFill>
                            <a:schemeClr val="tx1"/>
                          </a:solidFill>
                        </a:rPr>
                        <a:t>E10</a:t>
                      </a:r>
                      <a:endParaRPr lang="zh-CN" altLang="en-US" sz="1800" b="0" i="0" dirty="0">
                        <a:solidFill>
                          <a:schemeClr val="tx1"/>
                        </a:solidFill>
                      </a:endParaRPr>
                    </a:p>
                  </a:txBody>
                  <a:tcPr marT="36000" marB="36000">
                    <a:solidFill>
                      <a:schemeClr val="accent1">
                        <a:lumMod val="20000"/>
                        <a:lumOff val="80000"/>
                      </a:schemeClr>
                    </a:solidFill>
                  </a:tcPr>
                </a:tc>
                <a:tc>
                  <a:txBody>
                    <a:bodyPr/>
                    <a:lstStyle/>
                    <a:p>
                      <a:r>
                        <a:rPr lang="en-US" altLang="zh-CN" sz="1800" b="0" i="0" dirty="0" err="1" smtClean="0">
                          <a:solidFill>
                            <a:schemeClr val="tx1"/>
                          </a:solidFill>
                        </a:rPr>
                        <a:t>Retired_MisBranches</a:t>
                      </a:r>
                      <a:endParaRPr lang="zh-CN" altLang="en-US" sz="1800" b="0" i="0" dirty="0">
                        <a:solidFill>
                          <a:schemeClr val="tx1"/>
                        </a:solidFill>
                      </a:endParaRPr>
                    </a:p>
                  </a:txBody>
                  <a:tcPr marT="36000" marB="36000">
                    <a:solidFill>
                      <a:schemeClr val="accent1">
                        <a:lumMod val="20000"/>
                        <a:lumOff val="80000"/>
                      </a:schemeClr>
                    </a:solidFill>
                  </a:tcPr>
                </a:tc>
              </a:tr>
              <a:tr h="215727">
                <a:tc>
                  <a:txBody>
                    <a:bodyPr/>
                    <a:lstStyle/>
                    <a:p>
                      <a:pPr algn="ctr"/>
                      <a:r>
                        <a:rPr lang="en-US" altLang="zh-CN" sz="1800" b="0" i="0" dirty="0" smtClean="0">
                          <a:solidFill>
                            <a:schemeClr val="tx1"/>
                          </a:solidFill>
                        </a:rPr>
                        <a:t>E11</a:t>
                      </a:r>
                      <a:endParaRPr lang="zh-CN" altLang="en-US" sz="1800" b="0" i="0" dirty="0">
                        <a:solidFill>
                          <a:schemeClr val="tx1"/>
                        </a:solidFill>
                      </a:endParaRPr>
                    </a:p>
                  </a:txBody>
                  <a:tcPr marT="36000" marB="36000">
                    <a:solidFill>
                      <a:schemeClr val="accent1">
                        <a:lumMod val="20000"/>
                        <a:lumOff val="80000"/>
                      </a:schemeClr>
                    </a:solidFill>
                  </a:tcPr>
                </a:tc>
                <a:tc>
                  <a:txBody>
                    <a:bodyPr/>
                    <a:lstStyle/>
                    <a:p>
                      <a:r>
                        <a:rPr lang="en-US" altLang="zh-CN" sz="1800" b="0" i="0" dirty="0" smtClean="0">
                          <a:solidFill>
                            <a:schemeClr val="tx1"/>
                          </a:solidFill>
                        </a:rPr>
                        <a:t>L2$_Misses</a:t>
                      </a:r>
                      <a:endParaRPr lang="zh-CN" altLang="en-US" sz="1800" b="0" i="0" dirty="0">
                        <a:solidFill>
                          <a:schemeClr val="tx1"/>
                        </a:solidFill>
                      </a:endParaRPr>
                    </a:p>
                  </a:txBody>
                  <a:tcPr marT="36000" marB="36000">
                    <a:solidFill>
                      <a:schemeClr val="accent1">
                        <a:lumMod val="20000"/>
                        <a:lumOff val="80000"/>
                      </a:schemeClr>
                    </a:solidFill>
                  </a:tcPr>
                </a:tc>
              </a:tr>
            </a:tbl>
          </a:graphicData>
        </a:graphic>
      </p:graphicFrame>
      <p:sp>
        <p:nvSpPr>
          <p:cNvPr id="7" name="TextBox 6"/>
          <p:cNvSpPr txBox="1"/>
          <p:nvPr/>
        </p:nvSpPr>
        <p:spPr>
          <a:xfrm>
            <a:off x="1741713" y="5865332"/>
            <a:ext cx="5246007" cy="341632"/>
          </a:xfrm>
          <a:prstGeom prst="rect">
            <a:avLst/>
          </a:prstGeom>
        </p:spPr>
        <p:txBody>
          <a:bodyPr wrap="square" rtlCol="0" anchor="ctr" anchorCtr="0">
            <a:spAutoFit/>
          </a:bodyPr>
          <a:lstStyle/>
          <a:p>
            <a:pPr algn="ctr" fontAlgn="auto">
              <a:lnSpc>
                <a:spcPct val="90000"/>
              </a:lnSpc>
              <a:spcBef>
                <a:spcPts val="300"/>
              </a:spcBef>
              <a:spcAft>
                <a:spcPts val="300"/>
              </a:spcAft>
              <a:buClr>
                <a:srgbClr val="FFFFFF"/>
              </a:buClr>
            </a:pPr>
            <a:r>
              <a:rPr lang="en-US" altLang="zh-CN" dirty="0" smtClean="0"/>
              <a:t>On FX-8320</a:t>
            </a:r>
            <a:r>
              <a:rPr lang="en-US" altLang="zh-CN" dirty="0"/>
              <a:t>, </a:t>
            </a:r>
            <a:r>
              <a:rPr lang="en-US" altLang="zh-CN" dirty="0" smtClean="0"/>
              <a:t>between 3.5GHz (VF5) and 1.7GHz (VF2)</a:t>
            </a:r>
            <a:endParaRPr lang="zh-CN" altLang="en-US" dirty="0"/>
          </a:p>
        </p:txBody>
      </p:sp>
      <p:graphicFrame>
        <p:nvGraphicFramePr>
          <p:cNvPr id="8" name="表格 7"/>
          <p:cNvGraphicFramePr>
            <a:graphicFrameLocks noGrp="1"/>
          </p:cNvGraphicFramePr>
          <p:nvPr>
            <p:extLst>
              <p:ext uri="{D42A27DB-BD31-4B8C-83A1-F6EECF244321}">
                <p14:modId xmlns:p14="http://schemas.microsoft.com/office/powerpoint/2010/main" xmlns="" val="1932113729"/>
              </p:ext>
            </p:extLst>
          </p:nvPr>
        </p:nvGraphicFramePr>
        <p:xfrm>
          <a:off x="5474941" y="2660578"/>
          <a:ext cx="708724" cy="3116880"/>
        </p:xfrm>
        <a:graphic>
          <a:graphicData uri="http://schemas.openxmlformats.org/drawingml/2006/table">
            <a:tbl>
              <a:tblPr firstRow="1" bandRow="1">
                <a:tableStyleId>{5C22544A-7EE6-4342-B048-85BDC9FD1C3A}</a:tableStyleId>
              </a:tblPr>
              <a:tblGrid>
                <a:gridCol w="708724"/>
              </a:tblGrid>
              <a:tr h="261812">
                <a:tc>
                  <a:txBody>
                    <a:bodyPr/>
                    <a:lstStyle/>
                    <a:p>
                      <a:pPr algn="ctr"/>
                      <a:r>
                        <a:rPr lang="en-US" altLang="zh-CN" sz="1800" dirty="0" smtClean="0"/>
                        <a:t>Error</a:t>
                      </a:r>
                      <a:endParaRPr lang="zh-CN" altLang="en-US" sz="1800" dirty="0"/>
                    </a:p>
                  </a:txBody>
                  <a:tcPr marT="36000" marB="36000">
                    <a:solidFill>
                      <a:schemeClr val="accent1"/>
                    </a:solidFill>
                  </a:tcPr>
                </a:tc>
              </a:tr>
              <a:tr h="215727">
                <a:tc>
                  <a:txBody>
                    <a:bodyPr/>
                    <a:lstStyle/>
                    <a:p>
                      <a:pPr algn="ctr"/>
                      <a:r>
                        <a:rPr lang="en-US" altLang="zh-CN" sz="1800" b="0" dirty="0" smtClean="0">
                          <a:solidFill>
                            <a:schemeClr val="tx1"/>
                          </a:solidFill>
                        </a:rPr>
                        <a:t>0.6%</a:t>
                      </a:r>
                      <a:endParaRPr lang="zh-CN" altLang="en-US" sz="1800" b="0" dirty="0">
                        <a:solidFill>
                          <a:schemeClr val="tx1"/>
                        </a:solidFill>
                      </a:endParaRPr>
                    </a:p>
                  </a:txBody>
                  <a:tcPr marT="36000" marB="36000">
                    <a:solidFill>
                      <a:schemeClr val="accent1">
                        <a:lumMod val="20000"/>
                        <a:lumOff val="80000"/>
                      </a:schemeClr>
                    </a:solidFill>
                  </a:tcPr>
                </a:tc>
              </a:tr>
              <a:tr h="215727">
                <a:tc>
                  <a:txBody>
                    <a:bodyPr/>
                    <a:lstStyle/>
                    <a:p>
                      <a:pPr algn="ctr"/>
                      <a:r>
                        <a:rPr lang="en-US" altLang="zh-CN" sz="1800" b="0" dirty="0" smtClean="0">
                          <a:solidFill>
                            <a:schemeClr val="tx1"/>
                          </a:solidFill>
                        </a:rPr>
                        <a:t>0.9%</a:t>
                      </a:r>
                      <a:endParaRPr lang="zh-CN" altLang="en-US" sz="1800" b="0" dirty="0">
                        <a:solidFill>
                          <a:schemeClr val="tx1"/>
                        </a:solidFill>
                      </a:endParaRPr>
                    </a:p>
                  </a:txBody>
                  <a:tcPr marT="36000" marB="36000">
                    <a:solidFill>
                      <a:schemeClr val="accent1">
                        <a:lumMod val="20000"/>
                        <a:lumOff val="80000"/>
                      </a:schemeClr>
                    </a:solidFill>
                  </a:tcPr>
                </a:tc>
              </a:tr>
              <a:tr h="215727">
                <a:tc>
                  <a:txBody>
                    <a:bodyPr/>
                    <a:lstStyle/>
                    <a:p>
                      <a:pPr algn="ctr"/>
                      <a:r>
                        <a:rPr lang="en-US" altLang="zh-CN" sz="1800" b="0" dirty="0" smtClean="0">
                          <a:solidFill>
                            <a:schemeClr val="tx1"/>
                          </a:solidFill>
                        </a:rPr>
                        <a:t>0.7%</a:t>
                      </a:r>
                      <a:endParaRPr lang="zh-CN" altLang="en-US" sz="1800" b="0" dirty="0">
                        <a:solidFill>
                          <a:schemeClr val="tx1"/>
                        </a:solidFill>
                      </a:endParaRPr>
                    </a:p>
                  </a:txBody>
                  <a:tcPr marT="36000" marB="36000">
                    <a:solidFill>
                      <a:schemeClr val="accent1">
                        <a:lumMod val="20000"/>
                        <a:lumOff val="80000"/>
                      </a:schemeClr>
                    </a:solidFill>
                  </a:tcPr>
                </a:tc>
              </a:tr>
              <a:tr h="215727">
                <a:tc>
                  <a:txBody>
                    <a:bodyPr/>
                    <a:lstStyle/>
                    <a:p>
                      <a:pPr algn="ctr"/>
                      <a:r>
                        <a:rPr lang="en-US" altLang="zh-CN" sz="1800" b="0" dirty="0" smtClean="0">
                          <a:solidFill>
                            <a:schemeClr val="tx1"/>
                          </a:solidFill>
                        </a:rPr>
                        <a:t>0.7%</a:t>
                      </a:r>
                      <a:endParaRPr lang="zh-CN" altLang="en-US" sz="1800" b="0" dirty="0">
                        <a:solidFill>
                          <a:schemeClr val="tx1"/>
                        </a:solidFill>
                      </a:endParaRPr>
                    </a:p>
                  </a:txBody>
                  <a:tcPr marT="36000" marB="36000">
                    <a:solidFill>
                      <a:schemeClr val="accent1">
                        <a:lumMod val="20000"/>
                        <a:lumOff val="80000"/>
                      </a:schemeClr>
                    </a:solidFill>
                  </a:tcPr>
                </a:tc>
              </a:tr>
              <a:tr h="215727">
                <a:tc>
                  <a:txBody>
                    <a:bodyPr/>
                    <a:lstStyle/>
                    <a:p>
                      <a:pPr algn="ctr"/>
                      <a:r>
                        <a:rPr lang="en-US" altLang="zh-CN" sz="1800" b="0" dirty="0" smtClean="0">
                          <a:solidFill>
                            <a:schemeClr val="tx1"/>
                          </a:solidFill>
                        </a:rPr>
                        <a:t>5.0%</a:t>
                      </a:r>
                      <a:endParaRPr lang="zh-CN" altLang="en-US" sz="1800" b="0" dirty="0">
                        <a:solidFill>
                          <a:schemeClr val="tx1"/>
                        </a:solidFill>
                      </a:endParaRPr>
                    </a:p>
                  </a:txBody>
                  <a:tcPr marT="36000" marB="36000">
                    <a:solidFill>
                      <a:schemeClr val="accent1">
                        <a:lumMod val="20000"/>
                        <a:lumOff val="80000"/>
                      </a:schemeClr>
                    </a:solidFill>
                  </a:tcPr>
                </a:tc>
              </a:tr>
              <a:tr h="215727">
                <a:tc>
                  <a:txBody>
                    <a:bodyPr/>
                    <a:lstStyle/>
                    <a:p>
                      <a:pPr algn="ctr"/>
                      <a:r>
                        <a:rPr lang="en-US" altLang="zh-CN" sz="1800" b="0" dirty="0" smtClean="0">
                          <a:solidFill>
                            <a:schemeClr val="tx1"/>
                          </a:solidFill>
                        </a:rPr>
                        <a:t>0.7%</a:t>
                      </a:r>
                      <a:endParaRPr lang="zh-CN" altLang="en-US" sz="1800" b="0" dirty="0">
                        <a:solidFill>
                          <a:schemeClr val="tx1"/>
                        </a:solidFill>
                      </a:endParaRPr>
                    </a:p>
                  </a:txBody>
                  <a:tcPr marT="36000" marB="36000">
                    <a:solidFill>
                      <a:schemeClr val="accent1">
                        <a:lumMod val="20000"/>
                        <a:lumOff val="80000"/>
                      </a:schemeClr>
                    </a:solidFill>
                  </a:tcPr>
                </a:tc>
              </a:tr>
              <a:tr h="215727">
                <a:tc>
                  <a:txBody>
                    <a:bodyPr/>
                    <a:lstStyle/>
                    <a:p>
                      <a:pPr algn="ctr"/>
                      <a:r>
                        <a:rPr lang="en-US" altLang="zh-CN" sz="1800" b="0" dirty="0" smtClean="0">
                          <a:solidFill>
                            <a:schemeClr val="tx1"/>
                          </a:solidFill>
                        </a:rPr>
                        <a:t>1.3%</a:t>
                      </a:r>
                      <a:endParaRPr lang="zh-CN" altLang="en-US" sz="1800" b="0" dirty="0">
                        <a:solidFill>
                          <a:schemeClr val="tx1"/>
                        </a:solidFill>
                      </a:endParaRPr>
                    </a:p>
                  </a:txBody>
                  <a:tcPr marT="36000" marB="36000">
                    <a:solidFill>
                      <a:schemeClr val="accent1">
                        <a:lumMod val="20000"/>
                        <a:lumOff val="80000"/>
                      </a:schemeClr>
                    </a:solidFill>
                  </a:tcPr>
                </a:tc>
              </a:tr>
              <a:tr h="215727">
                <a:tc>
                  <a:txBody>
                    <a:bodyPr/>
                    <a:lstStyle/>
                    <a:p>
                      <a:pPr algn="ctr"/>
                      <a:r>
                        <a:rPr lang="en-US" altLang="zh-CN" sz="1800" b="0" dirty="0" smtClean="0">
                          <a:solidFill>
                            <a:schemeClr val="tx1"/>
                          </a:solidFill>
                        </a:rPr>
                        <a:t>4.0%</a:t>
                      </a:r>
                      <a:endParaRPr lang="zh-CN" altLang="en-US" sz="1800" b="0" dirty="0">
                        <a:solidFill>
                          <a:schemeClr val="tx1"/>
                        </a:solidFill>
                      </a:endParaRPr>
                    </a:p>
                  </a:txBody>
                  <a:tcPr marT="36000" marB="36000">
                    <a:solidFill>
                      <a:schemeClr val="accent1">
                        <a:lumMod val="20000"/>
                        <a:lumOff val="80000"/>
                      </a:schemeClr>
                    </a:solidFill>
                  </a:tcPr>
                </a:tc>
              </a:tr>
            </a:tbl>
          </a:graphicData>
        </a:graphic>
      </p:graphicFrame>
    </p:spTree>
    <p:extLst>
      <p:ext uri="{BB962C8B-B14F-4D97-AF65-F5344CB8AC3E}">
        <p14:creationId xmlns:p14="http://schemas.microsoft.com/office/powerpoint/2010/main" xmlns="" val="215763019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solidFill>
                  <a:schemeClr val="bg1">
                    <a:lumMod val="75000"/>
                  </a:schemeClr>
                </a:solidFill>
              </a:rPr>
              <a:t>Observation 1 + </a:t>
            </a:r>
            <a:r>
              <a:rPr lang="en-US" altLang="zh-CN" dirty="0" smtClean="0"/>
              <a:t>observation </a:t>
            </a:r>
            <a:r>
              <a:rPr lang="en-US" altLang="zh-CN" dirty="0"/>
              <a:t>2 </a:t>
            </a:r>
            <a:endParaRPr lang="zh-CN" altLang="en-US" dirty="0"/>
          </a:p>
        </p:txBody>
      </p:sp>
      <mc:AlternateContent xmlns:mc="http://schemas.openxmlformats.org/markup-compatibility/2006">
        <mc:Choice xmlns:a14="http://schemas.microsoft.com/office/drawing/2010/main" xmlns="" Requires="a14">
          <p:sp>
            <p:nvSpPr>
              <p:cNvPr id="3" name="内容占位符 2"/>
              <p:cNvSpPr>
                <a:spLocks noGrp="1"/>
              </p:cNvSpPr>
              <p:nvPr>
                <p:ph idx="1"/>
              </p:nvPr>
            </p:nvSpPr>
            <p:spPr>
              <a:xfrm>
                <a:off x="274388" y="939128"/>
                <a:ext cx="8595360" cy="4937760"/>
              </a:xfrm>
            </p:spPr>
            <p:txBody>
              <a:bodyPr/>
              <a:lstStyle/>
              <a:p>
                <a:r>
                  <a:rPr lang="en-US" altLang="zh-CN" dirty="0" smtClean="0"/>
                  <a:t>At </a:t>
                </a:r>
                <a:r>
                  <a:rPr lang="en-US" altLang="zh-CN" dirty="0"/>
                  <a:t>any given point in the execution of a program, </a:t>
                </a:r>
                <a14:m>
                  <m:oMath xmlns:m="http://schemas.openxmlformats.org/officeDocument/2006/math">
                    <m:sSub>
                      <m:sSubPr>
                        <m:ctrlPr>
                          <a:rPr lang="en-US" altLang="zh-CN" b="0" i="1" smtClean="0">
                            <a:latin typeface="Cambria Math"/>
                          </a:rPr>
                        </m:ctrlPr>
                      </m:sSubPr>
                      <m:e>
                        <m:r>
                          <a:rPr lang="en-US" altLang="zh-CN" b="0" i="1" smtClean="0">
                            <a:latin typeface="Cambria Math"/>
                          </a:rPr>
                          <m:t>𝐶</m:t>
                        </m:r>
                      </m:e>
                      <m:sub>
                        <m:r>
                          <a:rPr lang="en-US" altLang="zh-CN" b="0" i="1" smtClean="0">
                            <a:latin typeface="Cambria Math"/>
                          </a:rPr>
                          <m:t>𝑃𝐼</m:t>
                        </m:r>
                      </m:sub>
                    </m:sSub>
                  </m:oMath>
                </a14:m>
                <a:r>
                  <a:rPr lang="en-US" altLang="zh-CN" dirty="0" smtClean="0"/>
                  <a:t> - </a:t>
                </a:r>
                <a14:m>
                  <m:oMath xmlns:m="http://schemas.openxmlformats.org/officeDocument/2006/math">
                    <m:sSub>
                      <m:sSubPr>
                        <m:ctrlPr>
                          <a:rPr lang="en-US" altLang="zh-CN" i="1">
                            <a:latin typeface="Cambria Math"/>
                          </a:rPr>
                        </m:ctrlPr>
                      </m:sSubPr>
                      <m:e>
                        <m:r>
                          <a:rPr lang="en-US" altLang="zh-CN" b="0" i="1" smtClean="0">
                            <a:latin typeface="Cambria Math"/>
                          </a:rPr>
                          <m:t>𝐷𝑖𝑠𝑝𝑎𝑡𝑐h𝑆𝑡𝑎𝑙𝑙</m:t>
                        </m:r>
                      </m:e>
                      <m:sub>
                        <m:r>
                          <a:rPr lang="en-US" altLang="zh-CN" i="1">
                            <a:latin typeface="Cambria Math"/>
                          </a:rPr>
                          <m:t>𝑃𝐼</m:t>
                        </m:r>
                      </m:sub>
                    </m:sSub>
                  </m:oMath>
                </a14:m>
                <a:r>
                  <a:rPr lang="en-US" altLang="zh-CN" dirty="0"/>
                  <a:t> </a:t>
                </a:r>
                <a:r>
                  <a:rPr lang="en-US" altLang="zh-CN" dirty="0" smtClean="0"/>
                  <a:t>is </a:t>
                </a:r>
                <a:r>
                  <a:rPr lang="en-US" altLang="zh-CN" dirty="0"/>
                  <a:t>independent of VF state. (</a:t>
                </a:r>
                <a:r>
                  <a:rPr lang="en-US" altLang="zh-CN" i="1" dirty="0"/>
                  <a:t>PI=Per Instruction</a:t>
                </a:r>
                <a:r>
                  <a:rPr lang="en-US" altLang="zh-CN" dirty="0"/>
                  <a:t>)</a:t>
                </a:r>
              </a:p>
              <a:p>
                <a:r>
                  <a:rPr lang="en-US" altLang="zh-CN" dirty="0" smtClean="0"/>
                  <a:t>=&gt; To </a:t>
                </a:r>
                <a:r>
                  <a:rPr lang="en-US" altLang="zh-CN" dirty="0"/>
                  <a:t>execute the same section of instructions, </a:t>
                </a:r>
                <a:r>
                  <a:rPr lang="en-US" altLang="zh-CN" i="1" dirty="0" smtClean="0"/>
                  <a:t>E1-E12 </a:t>
                </a:r>
                <a:r>
                  <a:rPr lang="en-US" altLang="zh-CN" dirty="0" smtClean="0"/>
                  <a:t>is  </a:t>
                </a:r>
                <a:r>
                  <a:rPr lang="en-US" altLang="zh-CN" dirty="0"/>
                  <a:t>independent of VF state. </a:t>
                </a:r>
              </a:p>
              <a:p>
                <a:pPr lvl="1"/>
                <a:endParaRPr lang="en-US" altLang="zh-CN" dirty="0"/>
              </a:p>
              <a:p>
                <a:endParaRPr lang="zh-CN" altLang="en-US" dirty="0"/>
              </a:p>
            </p:txBody>
          </p:sp>
        </mc:Choice>
        <mc:Fallback>
          <p:sp>
            <p:nvSpPr>
              <p:cNvPr id="3" name="内容占位符 2"/>
              <p:cNvSpPr>
                <a:spLocks noGrp="1" noRot="1" noChangeAspect="1" noMove="1" noResize="1" noEditPoints="1" noAdjustHandles="1" noChangeArrowheads="1" noChangeShapeType="1" noTextEdit="1"/>
              </p:cNvSpPr>
              <p:nvPr>
                <p:ph idx="1"/>
              </p:nvPr>
            </p:nvSpPr>
            <p:spPr>
              <a:xfrm>
                <a:off x="274388" y="939128"/>
                <a:ext cx="8595360" cy="4937760"/>
              </a:xfrm>
              <a:blipFill rotWithShape="1">
                <a:blip r:embed="rId3" cstate="print"/>
                <a:stretch>
                  <a:fillRect l="-1986" t="-988"/>
                </a:stretch>
              </a:blipFill>
            </p:spPr>
            <p:txBody>
              <a:bodyPr/>
              <a:lstStyle/>
              <a:p>
                <a:r>
                  <a:rPr lang="zh-CN" altLang="en-US">
                    <a:noFill/>
                  </a:rPr>
                  <a:t> </a:t>
                </a:r>
              </a:p>
            </p:txBody>
          </p:sp>
        </mc:Fallback>
      </mc:AlternateContent>
      <p:sp>
        <p:nvSpPr>
          <p:cNvPr id="4" name="文本占位符 3"/>
          <p:cNvSpPr>
            <a:spLocks noGrp="1"/>
          </p:cNvSpPr>
          <p:nvPr>
            <p:ph type="body" sz="quarter" idx="10"/>
          </p:nvPr>
        </p:nvSpPr>
        <p:spPr/>
        <p:txBody>
          <a:bodyPr/>
          <a:lstStyle/>
          <a:p>
            <a:endParaRPr lang="zh-CN" altLang="en-US" dirty="0"/>
          </a:p>
        </p:txBody>
      </p:sp>
      <p:graphicFrame>
        <p:nvGraphicFramePr>
          <p:cNvPr id="60" name="表格 59"/>
          <p:cNvGraphicFramePr>
            <a:graphicFrameLocks noGrp="1"/>
          </p:cNvGraphicFramePr>
          <p:nvPr>
            <p:extLst>
              <p:ext uri="{D42A27DB-BD31-4B8C-83A1-F6EECF244321}">
                <p14:modId xmlns:p14="http://schemas.microsoft.com/office/powerpoint/2010/main" xmlns="" val="139253781"/>
              </p:ext>
            </p:extLst>
          </p:nvPr>
        </p:nvGraphicFramePr>
        <p:xfrm>
          <a:off x="1701363" y="2551621"/>
          <a:ext cx="3194935" cy="1038960"/>
        </p:xfrm>
        <a:graphic>
          <a:graphicData uri="http://schemas.openxmlformats.org/drawingml/2006/table">
            <a:tbl>
              <a:tblPr firstRow="1" bandRow="1">
                <a:tableStyleId>{5C22544A-7EE6-4342-B048-85BDC9FD1C3A}</a:tableStyleId>
              </a:tblPr>
              <a:tblGrid>
                <a:gridCol w="561748"/>
                <a:gridCol w="2633187"/>
              </a:tblGrid>
              <a:tr h="261812">
                <a:tc>
                  <a:txBody>
                    <a:bodyPr/>
                    <a:lstStyle/>
                    <a:p>
                      <a:pPr algn="ctr"/>
                      <a:r>
                        <a:rPr lang="en-US" altLang="zh-CN" sz="1800" i="0" dirty="0" smtClean="0"/>
                        <a:t>#</a:t>
                      </a:r>
                      <a:endParaRPr lang="zh-CN" altLang="en-US" sz="1800" i="0" dirty="0"/>
                    </a:p>
                  </a:txBody>
                  <a:tcPr marT="36000" marB="36000">
                    <a:solidFill>
                      <a:schemeClr val="accent1"/>
                    </a:solidFill>
                  </a:tcPr>
                </a:tc>
                <a:tc>
                  <a:txBody>
                    <a:bodyPr/>
                    <a:lstStyle/>
                    <a:p>
                      <a:pPr algn="ctr"/>
                      <a:r>
                        <a:rPr lang="en-US" altLang="zh-CN" sz="1800" i="0" dirty="0" smtClean="0"/>
                        <a:t>Event </a:t>
                      </a:r>
                      <a:endParaRPr lang="zh-CN" altLang="en-US" sz="1800" i="0" dirty="0"/>
                    </a:p>
                  </a:txBody>
                  <a:tcPr marT="36000" marB="36000">
                    <a:solidFill>
                      <a:schemeClr val="accent1"/>
                    </a:solidFill>
                  </a:tcPr>
                </a:tc>
              </a:tr>
              <a:tr h="215727">
                <a:tc>
                  <a:txBody>
                    <a:bodyPr/>
                    <a:lstStyle/>
                    <a:p>
                      <a:pPr algn="ctr"/>
                      <a:r>
                        <a:rPr lang="en-US" altLang="zh-CN" sz="1800" b="0" i="0" dirty="0" smtClean="0">
                          <a:solidFill>
                            <a:schemeClr val="tx1"/>
                          </a:solidFill>
                        </a:rPr>
                        <a:t>E1</a:t>
                      </a:r>
                      <a:endParaRPr lang="zh-CN" altLang="en-US" sz="1800" b="0" i="0" dirty="0">
                        <a:solidFill>
                          <a:schemeClr val="tx1"/>
                        </a:solidFill>
                      </a:endParaRPr>
                    </a:p>
                  </a:txBody>
                  <a:tcPr marT="36000" marB="36000">
                    <a:solidFill>
                      <a:schemeClr val="accent1">
                        <a:lumMod val="20000"/>
                        <a:lumOff val="80000"/>
                      </a:schemeClr>
                    </a:solidFill>
                  </a:tcPr>
                </a:tc>
                <a:tc>
                  <a:txBody>
                    <a:bodyPr/>
                    <a:lstStyle/>
                    <a:p>
                      <a:r>
                        <a:rPr lang="en-US" altLang="zh-CN" sz="1800" b="0" i="0" kern="1200" dirty="0" err="1" smtClean="0">
                          <a:solidFill>
                            <a:schemeClr val="tx1"/>
                          </a:solidFill>
                          <a:latin typeface="+mn-lt"/>
                          <a:ea typeface="+mn-ea"/>
                          <a:cs typeface="+mn-cs"/>
                        </a:rPr>
                        <a:t>CPU_Clock_not_Halted</a:t>
                      </a:r>
                      <a:endParaRPr lang="zh-CN" altLang="en-US" sz="1800" b="0" i="0" dirty="0">
                        <a:solidFill>
                          <a:schemeClr val="tx1"/>
                        </a:solidFill>
                      </a:endParaRPr>
                    </a:p>
                  </a:txBody>
                  <a:tcPr marT="36000" marB="36000">
                    <a:solidFill>
                      <a:schemeClr val="accent1">
                        <a:lumMod val="20000"/>
                        <a:lumOff val="80000"/>
                      </a:schemeClr>
                    </a:solidFill>
                  </a:tcPr>
                </a:tc>
              </a:tr>
              <a:tr h="215727">
                <a:tc>
                  <a:txBody>
                    <a:bodyPr/>
                    <a:lstStyle/>
                    <a:p>
                      <a:pPr algn="ctr"/>
                      <a:r>
                        <a:rPr lang="en-US" altLang="zh-CN" sz="1800" b="0" i="0" dirty="0" smtClean="0">
                          <a:solidFill>
                            <a:schemeClr val="tx1"/>
                          </a:solidFill>
                        </a:rPr>
                        <a:t>E12</a:t>
                      </a:r>
                      <a:endParaRPr lang="zh-CN" altLang="en-US" sz="1800" b="0" i="0" dirty="0">
                        <a:solidFill>
                          <a:schemeClr val="tx1"/>
                        </a:solidFill>
                      </a:endParaRPr>
                    </a:p>
                  </a:txBody>
                  <a:tcPr marT="36000" marB="36000">
                    <a:solidFill>
                      <a:schemeClr val="accent1">
                        <a:lumMod val="20000"/>
                        <a:lumOff val="80000"/>
                      </a:schemeClr>
                    </a:solidFill>
                  </a:tcPr>
                </a:tc>
                <a:tc>
                  <a:txBody>
                    <a:bodyPr/>
                    <a:lstStyle/>
                    <a:p>
                      <a:r>
                        <a:rPr lang="en-US" altLang="zh-CN" sz="1800" b="0" i="0" dirty="0" err="1" smtClean="0">
                          <a:solidFill>
                            <a:schemeClr val="tx1"/>
                          </a:solidFill>
                        </a:rPr>
                        <a:t>Dispatch_Stalls</a:t>
                      </a:r>
                      <a:endParaRPr lang="zh-CN" altLang="en-US" sz="1800" b="0" i="0" dirty="0">
                        <a:solidFill>
                          <a:schemeClr val="tx1"/>
                        </a:solidFill>
                      </a:endParaRPr>
                    </a:p>
                  </a:txBody>
                  <a:tcPr marT="36000" marB="36000">
                    <a:solidFill>
                      <a:schemeClr val="accent1">
                        <a:lumMod val="20000"/>
                        <a:lumOff val="80000"/>
                      </a:schemeClr>
                    </a:solidFill>
                  </a:tcPr>
                </a:tc>
              </a:tr>
            </a:tbl>
          </a:graphicData>
        </a:graphic>
      </p:graphicFrame>
      <p:sp>
        <p:nvSpPr>
          <p:cNvPr id="65" name="矩形 64"/>
          <p:cNvSpPr/>
          <p:nvPr/>
        </p:nvSpPr>
        <p:spPr>
          <a:xfrm>
            <a:off x="1341797" y="4677244"/>
            <a:ext cx="1147392" cy="432000"/>
          </a:xfrm>
          <a:prstGeom prst="rect">
            <a:avLst/>
          </a:prstGeom>
          <a:solidFill>
            <a:schemeClr val="accent2"/>
          </a:solidFill>
          <a:ln w="12700">
            <a:solidFill>
              <a:schemeClr val="bg2"/>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zh-CN" altLang="en-US" sz="3200" dirty="0">
              <a:solidFill>
                <a:schemeClr val="tx2"/>
              </a:solidFill>
            </a:endParaRPr>
          </a:p>
        </p:txBody>
      </p:sp>
      <p:sp>
        <p:nvSpPr>
          <p:cNvPr id="66" name="矩形 65"/>
          <p:cNvSpPr/>
          <p:nvPr/>
        </p:nvSpPr>
        <p:spPr>
          <a:xfrm>
            <a:off x="2486141" y="4677244"/>
            <a:ext cx="1042593" cy="432000"/>
          </a:xfrm>
          <a:prstGeom prst="rect">
            <a:avLst/>
          </a:prstGeom>
          <a:solidFill>
            <a:srgbClr val="FFC000"/>
          </a:solidFill>
          <a:ln w="12700">
            <a:solidFill>
              <a:schemeClr val="bg2"/>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zh-CN" altLang="en-US" sz="3200" dirty="0">
              <a:solidFill>
                <a:schemeClr val="tx2"/>
              </a:solidFill>
            </a:endParaRPr>
          </a:p>
        </p:txBody>
      </p:sp>
      <p:sp>
        <p:nvSpPr>
          <p:cNvPr id="72" name="矩形 71"/>
          <p:cNvSpPr/>
          <p:nvPr/>
        </p:nvSpPr>
        <p:spPr>
          <a:xfrm>
            <a:off x="3528734" y="4677244"/>
            <a:ext cx="1232919" cy="432000"/>
          </a:xfrm>
          <a:prstGeom prst="rect">
            <a:avLst/>
          </a:prstGeom>
          <a:solidFill>
            <a:srgbClr val="0070C0"/>
          </a:solidFill>
          <a:ln w="12700">
            <a:solidFill>
              <a:schemeClr val="bg2"/>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zh-CN" altLang="en-US" sz="3200" dirty="0">
              <a:solidFill>
                <a:schemeClr val="tx2"/>
              </a:solidFill>
            </a:endParaRPr>
          </a:p>
        </p:txBody>
      </p:sp>
      <p:sp>
        <p:nvSpPr>
          <p:cNvPr id="73" name="矩形 72"/>
          <p:cNvSpPr/>
          <p:nvPr/>
        </p:nvSpPr>
        <p:spPr>
          <a:xfrm>
            <a:off x="4758605" y="4677244"/>
            <a:ext cx="899160" cy="432000"/>
          </a:xfrm>
          <a:prstGeom prst="rect">
            <a:avLst/>
          </a:prstGeom>
          <a:solidFill>
            <a:schemeClr val="accent1"/>
          </a:solidFill>
          <a:ln w="12700">
            <a:solidFill>
              <a:schemeClr val="bg2"/>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zh-CN" altLang="en-US" sz="3200" dirty="0">
              <a:solidFill>
                <a:schemeClr val="tx2"/>
              </a:solidFill>
            </a:endParaRPr>
          </a:p>
        </p:txBody>
      </p:sp>
      <p:sp>
        <p:nvSpPr>
          <p:cNvPr id="81" name="矩形 80"/>
          <p:cNvSpPr/>
          <p:nvPr/>
        </p:nvSpPr>
        <p:spPr>
          <a:xfrm>
            <a:off x="5653684" y="4677244"/>
            <a:ext cx="1267473" cy="432000"/>
          </a:xfrm>
          <a:prstGeom prst="rect">
            <a:avLst/>
          </a:prstGeom>
          <a:solidFill>
            <a:schemeClr val="bg1"/>
          </a:solidFill>
          <a:ln w="12700">
            <a:solidFill>
              <a:schemeClr val="bg2"/>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zh-CN" altLang="en-US" sz="3200" dirty="0">
              <a:solidFill>
                <a:schemeClr val="tx2"/>
              </a:solidFill>
            </a:endParaRPr>
          </a:p>
        </p:txBody>
      </p:sp>
      <p:sp>
        <p:nvSpPr>
          <p:cNvPr id="82" name="矩形 81"/>
          <p:cNvSpPr/>
          <p:nvPr/>
        </p:nvSpPr>
        <p:spPr>
          <a:xfrm>
            <a:off x="1341797" y="6077692"/>
            <a:ext cx="1147392" cy="432000"/>
          </a:xfrm>
          <a:prstGeom prst="rect">
            <a:avLst/>
          </a:prstGeom>
          <a:solidFill>
            <a:schemeClr val="accent2"/>
          </a:solidFill>
          <a:ln w="12700">
            <a:solidFill>
              <a:schemeClr val="bg2"/>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zh-CN" altLang="en-US" sz="3200" dirty="0">
              <a:solidFill>
                <a:schemeClr val="tx2"/>
              </a:solidFill>
            </a:endParaRPr>
          </a:p>
        </p:txBody>
      </p:sp>
      <p:sp>
        <p:nvSpPr>
          <p:cNvPr id="83" name="矩形 82"/>
          <p:cNvSpPr/>
          <p:nvPr/>
        </p:nvSpPr>
        <p:spPr>
          <a:xfrm>
            <a:off x="2486141" y="6077692"/>
            <a:ext cx="1042593" cy="432000"/>
          </a:xfrm>
          <a:prstGeom prst="rect">
            <a:avLst/>
          </a:prstGeom>
          <a:solidFill>
            <a:srgbClr val="FFC000"/>
          </a:solidFill>
          <a:ln w="12700">
            <a:solidFill>
              <a:schemeClr val="bg2"/>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zh-CN" altLang="en-US" sz="3200" dirty="0">
              <a:solidFill>
                <a:schemeClr val="tx2"/>
              </a:solidFill>
            </a:endParaRPr>
          </a:p>
        </p:txBody>
      </p:sp>
      <p:sp>
        <p:nvSpPr>
          <p:cNvPr id="84" name="矩形 83"/>
          <p:cNvSpPr/>
          <p:nvPr/>
        </p:nvSpPr>
        <p:spPr>
          <a:xfrm>
            <a:off x="3528734" y="6077692"/>
            <a:ext cx="1232919" cy="432000"/>
          </a:xfrm>
          <a:prstGeom prst="rect">
            <a:avLst/>
          </a:prstGeom>
          <a:solidFill>
            <a:srgbClr val="0070C0"/>
          </a:solidFill>
          <a:ln w="12700">
            <a:solidFill>
              <a:schemeClr val="bg2"/>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zh-CN" altLang="en-US" sz="3200" dirty="0">
              <a:solidFill>
                <a:schemeClr val="tx2"/>
              </a:solidFill>
            </a:endParaRPr>
          </a:p>
        </p:txBody>
      </p:sp>
      <p:sp>
        <p:nvSpPr>
          <p:cNvPr id="85" name="矩形 84"/>
          <p:cNvSpPr/>
          <p:nvPr/>
        </p:nvSpPr>
        <p:spPr>
          <a:xfrm>
            <a:off x="4758605" y="6077692"/>
            <a:ext cx="899160" cy="432000"/>
          </a:xfrm>
          <a:prstGeom prst="rect">
            <a:avLst/>
          </a:prstGeom>
          <a:solidFill>
            <a:schemeClr val="accent1"/>
          </a:solidFill>
          <a:ln w="12700">
            <a:solidFill>
              <a:schemeClr val="bg2"/>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zh-CN" altLang="en-US" sz="3200" dirty="0">
              <a:solidFill>
                <a:schemeClr val="tx2"/>
              </a:solidFill>
            </a:endParaRPr>
          </a:p>
        </p:txBody>
      </p:sp>
      <p:sp>
        <p:nvSpPr>
          <p:cNvPr id="86" name="矩形 85"/>
          <p:cNvSpPr/>
          <p:nvPr/>
        </p:nvSpPr>
        <p:spPr>
          <a:xfrm>
            <a:off x="5653684" y="6077692"/>
            <a:ext cx="1541793" cy="432000"/>
          </a:xfrm>
          <a:prstGeom prst="rect">
            <a:avLst/>
          </a:prstGeom>
          <a:solidFill>
            <a:schemeClr val="bg1"/>
          </a:solidFill>
          <a:ln w="12700">
            <a:solidFill>
              <a:schemeClr val="bg2"/>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zh-CN" altLang="en-US" sz="3200" dirty="0">
              <a:solidFill>
                <a:schemeClr val="tx2"/>
              </a:solidFill>
            </a:endParaRPr>
          </a:p>
        </p:txBody>
      </p:sp>
      <p:sp>
        <p:nvSpPr>
          <p:cNvPr id="87" name="TextBox 86"/>
          <p:cNvSpPr txBox="1"/>
          <p:nvPr/>
        </p:nvSpPr>
        <p:spPr>
          <a:xfrm>
            <a:off x="61637" y="4708846"/>
            <a:ext cx="1243584" cy="369332"/>
          </a:xfrm>
          <a:prstGeom prst="rect">
            <a:avLst/>
          </a:prstGeom>
        </p:spPr>
        <p:txBody>
          <a:bodyPr wrap="square" rtlCol="0" anchor="ctr" anchorCtr="0">
            <a:spAutoFit/>
          </a:bodyPr>
          <a:lstStyle/>
          <a:p>
            <a:pPr marL="0" marR="0" indent="0" algn="ctr"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lang="en-US" altLang="zh-CN" sz="2000" noProof="0" dirty="0" err="1" smtClean="0">
                <a:latin typeface="+mj-lt"/>
                <a:ea typeface="MS PGothic" pitchFamily="34" charset="-128"/>
                <a:cs typeface="+mn-cs"/>
              </a:rPr>
              <a:t>Freq</a:t>
            </a:r>
            <a:r>
              <a:rPr lang="en-US" altLang="zh-CN" sz="2000" noProof="0" dirty="0" smtClean="0">
                <a:latin typeface="+mj-lt"/>
                <a:ea typeface="MS PGothic" pitchFamily="34" charset="-128"/>
                <a:cs typeface="+mn-cs"/>
              </a:rPr>
              <a:t> = f</a:t>
            </a:r>
            <a:endParaRPr kumimoji="0" lang="zh-CN" altLang="en-US" sz="2000" b="0" i="0" u="none" strike="noStrike" kern="1200" cap="none" spc="0" normalizeH="0" baseline="0" noProof="0" dirty="0">
              <a:ln>
                <a:noFill/>
              </a:ln>
              <a:solidFill>
                <a:schemeClr val="tx1"/>
              </a:solidFill>
              <a:effectLst/>
              <a:uLnTx/>
              <a:uFillTx/>
              <a:latin typeface="+mj-lt"/>
              <a:ea typeface="MS PGothic" pitchFamily="34" charset="-128"/>
              <a:cs typeface="+mn-cs"/>
            </a:endParaRPr>
          </a:p>
        </p:txBody>
      </p:sp>
      <p:sp>
        <p:nvSpPr>
          <p:cNvPr id="88" name="TextBox 87"/>
          <p:cNvSpPr txBox="1"/>
          <p:nvPr/>
        </p:nvSpPr>
        <p:spPr>
          <a:xfrm>
            <a:off x="95165" y="6113974"/>
            <a:ext cx="1243584" cy="369332"/>
          </a:xfrm>
          <a:prstGeom prst="rect">
            <a:avLst/>
          </a:prstGeom>
        </p:spPr>
        <p:txBody>
          <a:bodyPr wrap="square" rtlCol="0" anchor="ctr" anchorCtr="0">
            <a:spAutoFit/>
          </a:bodyPr>
          <a:lstStyle/>
          <a:p>
            <a:pPr marL="0" marR="0" indent="0" algn="ctr"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lang="en-US" altLang="zh-CN" sz="2000" noProof="0" dirty="0" err="1" smtClean="0">
                <a:latin typeface="+mj-lt"/>
                <a:ea typeface="MS PGothic" pitchFamily="34" charset="-128"/>
                <a:cs typeface="+mn-cs"/>
              </a:rPr>
              <a:t>Freq</a:t>
            </a:r>
            <a:r>
              <a:rPr lang="en-US" altLang="zh-CN" sz="2000" noProof="0" dirty="0" smtClean="0">
                <a:latin typeface="+mj-lt"/>
                <a:ea typeface="MS PGothic" pitchFamily="34" charset="-128"/>
                <a:cs typeface="+mn-cs"/>
              </a:rPr>
              <a:t> = f’</a:t>
            </a:r>
            <a:endParaRPr kumimoji="0" lang="zh-CN" altLang="en-US" sz="2000" b="0" i="0" u="none" strike="noStrike" kern="1200" cap="none" spc="0" normalizeH="0" baseline="0" noProof="0" dirty="0">
              <a:ln>
                <a:noFill/>
              </a:ln>
              <a:solidFill>
                <a:schemeClr val="tx1"/>
              </a:solidFill>
              <a:effectLst/>
              <a:uLnTx/>
              <a:uFillTx/>
              <a:latin typeface="+mj-lt"/>
              <a:ea typeface="MS PGothic" pitchFamily="34" charset="-128"/>
              <a:cs typeface="+mn-cs"/>
            </a:endParaRPr>
          </a:p>
        </p:txBody>
      </p:sp>
      <p:sp>
        <p:nvSpPr>
          <p:cNvPr id="89" name="TextBox 88"/>
          <p:cNvSpPr txBox="1"/>
          <p:nvPr/>
        </p:nvSpPr>
        <p:spPr>
          <a:xfrm>
            <a:off x="1041221" y="5434351"/>
            <a:ext cx="631114" cy="313932"/>
          </a:xfrm>
          <a:prstGeom prst="rect">
            <a:avLst/>
          </a:prstGeom>
        </p:spPr>
        <p:txBody>
          <a:bodyPr wrap="square" rtlCol="0" anchor="ctr" anchorCtr="0">
            <a:spAutoFit/>
          </a:bodyPr>
          <a:lstStyle/>
          <a:p>
            <a:pPr marL="0" marR="0" indent="0" algn="ctr"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kumimoji="0" lang="en-US" altLang="zh-CN" sz="1600" b="0" i="0" u="none" strike="noStrike" kern="1200" cap="none" spc="0" normalizeH="0" baseline="0" noProof="0" dirty="0" smtClean="0">
                <a:ln>
                  <a:noFill/>
                </a:ln>
                <a:solidFill>
                  <a:schemeClr val="tx1"/>
                </a:solidFill>
                <a:effectLst/>
                <a:uLnTx/>
                <a:uFillTx/>
                <a:latin typeface="+mj-lt"/>
                <a:ea typeface="MS PGothic" pitchFamily="34" charset="-128"/>
                <a:cs typeface="+mn-cs"/>
              </a:rPr>
              <a:t>Start </a:t>
            </a:r>
            <a:endParaRPr kumimoji="0" lang="zh-CN" altLang="en-US" sz="1600" b="0" i="0" u="none" strike="noStrike" kern="1200" cap="none" spc="0" normalizeH="0" baseline="0" noProof="0" dirty="0">
              <a:ln>
                <a:noFill/>
              </a:ln>
              <a:solidFill>
                <a:schemeClr val="tx1"/>
              </a:solidFill>
              <a:effectLst/>
              <a:uLnTx/>
              <a:uFillTx/>
              <a:latin typeface="+mj-lt"/>
              <a:ea typeface="MS PGothic" pitchFamily="34" charset="-128"/>
              <a:cs typeface="+mn-cs"/>
            </a:endParaRPr>
          </a:p>
        </p:txBody>
      </p:sp>
      <p:sp>
        <p:nvSpPr>
          <p:cNvPr id="90" name="TextBox 89"/>
          <p:cNvSpPr txBox="1"/>
          <p:nvPr/>
        </p:nvSpPr>
        <p:spPr>
          <a:xfrm>
            <a:off x="6719222" y="5441638"/>
            <a:ext cx="626454" cy="313932"/>
          </a:xfrm>
          <a:prstGeom prst="rect">
            <a:avLst/>
          </a:prstGeom>
        </p:spPr>
        <p:txBody>
          <a:bodyPr wrap="square" rtlCol="0" anchor="ctr" anchorCtr="0">
            <a:spAutoFit/>
          </a:bodyPr>
          <a:lstStyle/>
          <a:p>
            <a:pPr marL="0" marR="0" indent="0" algn="ctr"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lang="en-US" altLang="zh-CN" sz="1600" dirty="0" smtClean="0">
                <a:latin typeface="+mj-lt"/>
                <a:ea typeface="MS PGothic" pitchFamily="34" charset="-128"/>
                <a:cs typeface="+mn-cs"/>
              </a:rPr>
              <a:t>end</a:t>
            </a:r>
            <a:endParaRPr kumimoji="0" lang="zh-CN" altLang="en-US" sz="1600" b="0" i="0" u="none" strike="noStrike" kern="1200" cap="none" spc="0" normalizeH="0" baseline="0" noProof="0" dirty="0">
              <a:ln>
                <a:noFill/>
              </a:ln>
              <a:solidFill>
                <a:schemeClr val="tx1"/>
              </a:solidFill>
              <a:effectLst/>
              <a:uLnTx/>
              <a:uFillTx/>
              <a:latin typeface="+mj-lt"/>
              <a:ea typeface="MS PGothic" pitchFamily="34" charset="-128"/>
              <a:cs typeface="+mn-cs"/>
            </a:endParaRPr>
          </a:p>
        </p:txBody>
      </p:sp>
      <p:cxnSp>
        <p:nvCxnSpPr>
          <p:cNvPr id="91" name="直接箭头连接符 90"/>
          <p:cNvCxnSpPr>
            <a:stCxn id="89" idx="0"/>
          </p:cNvCxnSpPr>
          <p:nvPr/>
        </p:nvCxnSpPr>
        <p:spPr>
          <a:xfrm flipV="1">
            <a:off x="1356778" y="5131619"/>
            <a:ext cx="0" cy="302732"/>
          </a:xfrm>
          <a:prstGeom prst="straightConnector1">
            <a:avLst/>
          </a:prstGeom>
          <a:ln w="1905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92" name="直接箭头连接符 91"/>
          <p:cNvCxnSpPr/>
          <p:nvPr/>
        </p:nvCxnSpPr>
        <p:spPr>
          <a:xfrm flipV="1">
            <a:off x="6924894" y="5129962"/>
            <a:ext cx="0" cy="311676"/>
          </a:xfrm>
          <a:prstGeom prst="straightConnector1">
            <a:avLst/>
          </a:prstGeom>
          <a:ln w="1905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93" name="直接箭头连接符 92"/>
          <p:cNvCxnSpPr>
            <a:stCxn id="89" idx="2"/>
          </p:cNvCxnSpPr>
          <p:nvPr/>
        </p:nvCxnSpPr>
        <p:spPr>
          <a:xfrm>
            <a:off x="1356778" y="5748283"/>
            <a:ext cx="0" cy="320078"/>
          </a:xfrm>
          <a:prstGeom prst="straightConnector1">
            <a:avLst/>
          </a:prstGeom>
          <a:ln w="1905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94" name="直接箭头连接符 93"/>
          <p:cNvCxnSpPr/>
          <p:nvPr/>
        </p:nvCxnSpPr>
        <p:spPr>
          <a:xfrm>
            <a:off x="7188994" y="5773939"/>
            <a:ext cx="0" cy="269804"/>
          </a:xfrm>
          <a:prstGeom prst="straightConnector1">
            <a:avLst/>
          </a:prstGeom>
          <a:ln w="1905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95" name="矩形 94"/>
          <p:cNvSpPr/>
          <p:nvPr/>
        </p:nvSpPr>
        <p:spPr>
          <a:xfrm>
            <a:off x="1368872" y="3678272"/>
            <a:ext cx="216000" cy="216000"/>
          </a:xfrm>
          <a:prstGeom prst="rect">
            <a:avLst/>
          </a:prstGeom>
          <a:solidFill>
            <a:schemeClr val="accent2"/>
          </a:solidFill>
          <a:ln w="12700">
            <a:solidFill>
              <a:schemeClr val="bg2"/>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zh-CN" altLang="en-US" sz="3200" dirty="0">
              <a:solidFill>
                <a:schemeClr val="tx2"/>
              </a:solidFill>
            </a:endParaRPr>
          </a:p>
        </p:txBody>
      </p:sp>
      <p:sp>
        <p:nvSpPr>
          <p:cNvPr id="96" name="TextBox 95"/>
          <p:cNvSpPr txBox="1"/>
          <p:nvPr/>
        </p:nvSpPr>
        <p:spPr>
          <a:xfrm>
            <a:off x="1593483" y="3638450"/>
            <a:ext cx="2545257" cy="313932"/>
          </a:xfrm>
          <a:prstGeom prst="rect">
            <a:avLst/>
          </a:prstGeom>
        </p:spPr>
        <p:txBody>
          <a:bodyPr wrap="square" rtlCol="0" anchor="ctr" anchorCtr="0">
            <a:spAutoFit/>
          </a:bodyPr>
          <a:lstStyle/>
          <a:p>
            <a:pPr marL="0" marR="0" indent="0"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kumimoji="0" lang="en-US" altLang="zh-CN" sz="1600" b="0" i="0" u="none" strike="noStrike" kern="1200" cap="none" spc="0" normalizeH="0" baseline="0" noProof="0" dirty="0" smtClean="0">
                <a:ln>
                  <a:noFill/>
                </a:ln>
                <a:solidFill>
                  <a:schemeClr val="tx1"/>
                </a:solidFill>
                <a:effectLst/>
                <a:uLnTx/>
                <a:uFillTx/>
                <a:latin typeface="+mj-lt"/>
                <a:ea typeface="MS PGothic" pitchFamily="34" charset="-128"/>
                <a:cs typeface="+mn-cs"/>
              </a:rPr>
              <a:t>Cycles retiring 4</a:t>
            </a:r>
            <a:r>
              <a:rPr kumimoji="0" lang="en-US" altLang="zh-CN" sz="1600" b="0" i="0" u="none" strike="noStrike" kern="1200" cap="none" spc="0" normalizeH="0" noProof="0" dirty="0" smtClean="0">
                <a:ln>
                  <a:noFill/>
                </a:ln>
                <a:solidFill>
                  <a:schemeClr val="tx1"/>
                </a:solidFill>
                <a:effectLst/>
                <a:uLnTx/>
                <a:uFillTx/>
                <a:latin typeface="+mj-lt"/>
                <a:ea typeface="MS PGothic" pitchFamily="34" charset="-128"/>
                <a:cs typeface="+mn-cs"/>
              </a:rPr>
              <a:t> instructions</a:t>
            </a:r>
            <a:endParaRPr kumimoji="0" lang="zh-CN" altLang="en-US" sz="1600" b="0" i="0" u="none" strike="noStrike" kern="1200" cap="none" spc="0" normalizeH="0" baseline="0" noProof="0" dirty="0">
              <a:ln>
                <a:noFill/>
              </a:ln>
              <a:solidFill>
                <a:schemeClr val="tx1"/>
              </a:solidFill>
              <a:effectLst/>
              <a:uLnTx/>
              <a:uFillTx/>
              <a:latin typeface="+mj-lt"/>
              <a:ea typeface="MS PGothic" pitchFamily="34" charset="-128"/>
              <a:cs typeface="+mn-cs"/>
            </a:endParaRPr>
          </a:p>
        </p:txBody>
      </p:sp>
      <p:sp>
        <p:nvSpPr>
          <p:cNvPr id="97" name="矩形 96"/>
          <p:cNvSpPr/>
          <p:nvPr/>
        </p:nvSpPr>
        <p:spPr>
          <a:xfrm>
            <a:off x="4171625" y="3687416"/>
            <a:ext cx="216000" cy="216000"/>
          </a:xfrm>
          <a:prstGeom prst="rect">
            <a:avLst/>
          </a:prstGeom>
          <a:solidFill>
            <a:srgbClr val="FFC000"/>
          </a:solidFill>
          <a:ln w="12700">
            <a:solidFill>
              <a:schemeClr val="bg2"/>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zh-CN" altLang="en-US" sz="3200" dirty="0">
              <a:solidFill>
                <a:schemeClr val="tx2"/>
              </a:solidFill>
            </a:endParaRPr>
          </a:p>
        </p:txBody>
      </p:sp>
      <p:sp>
        <p:nvSpPr>
          <p:cNvPr id="98" name="TextBox 97"/>
          <p:cNvSpPr txBox="1"/>
          <p:nvPr/>
        </p:nvSpPr>
        <p:spPr>
          <a:xfrm>
            <a:off x="1584339" y="3894714"/>
            <a:ext cx="2545257" cy="313932"/>
          </a:xfrm>
          <a:prstGeom prst="rect">
            <a:avLst/>
          </a:prstGeom>
        </p:spPr>
        <p:txBody>
          <a:bodyPr wrap="square" rtlCol="0" anchor="ctr" anchorCtr="0">
            <a:spAutoFit/>
          </a:bodyPr>
          <a:lstStyle/>
          <a:p>
            <a:pPr marL="0" marR="0" indent="0"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kumimoji="0" lang="en-US" altLang="zh-CN" sz="1600" b="0" i="0" u="none" strike="noStrike" kern="1200" cap="none" spc="0" normalizeH="0" baseline="0" noProof="0" dirty="0" smtClean="0">
                <a:ln>
                  <a:noFill/>
                </a:ln>
                <a:solidFill>
                  <a:schemeClr val="tx1"/>
                </a:solidFill>
                <a:effectLst/>
                <a:uLnTx/>
                <a:uFillTx/>
                <a:latin typeface="+mj-lt"/>
                <a:ea typeface="MS PGothic" pitchFamily="34" charset="-128"/>
                <a:cs typeface="+mn-cs"/>
              </a:rPr>
              <a:t>Cycles retiring 2</a:t>
            </a:r>
            <a:r>
              <a:rPr kumimoji="0" lang="en-US" altLang="zh-CN" sz="1600" b="0" i="0" u="none" strike="noStrike" kern="1200" cap="none" spc="0" normalizeH="0" noProof="0" dirty="0" smtClean="0">
                <a:ln>
                  <a:noFill/>
                </a:ln>
                <a:solidFill>
                  <a:schemeClr val="tx1"/>
                </a:solidFill>
                <a:effectLst/>
                <a:uLnTx/>
                <a:uFillTx/>
                <a:latin typeface="+mj-lt"/>
                <a:ea typeface="MS PGothic" pitchFamily="34" charset="-128"/>
                <a:cs typeface="+mn-cs"/>
              </a:rPr>
              <a:t> instructions</a:t>
            </a:r>
            <a:endParaRPr kumimoji="0" lang="zh-CN" altLang="en-US" sz="1600" b="0" i="0" u="none" strike="noStrike" kern="1200" cap="none" spc="0" normalizeH="0" baseline="0" noProof="0" dirty="0">
              <a:ln>
                <a:noFill/>
              </a:ln>
              <a:solidFill>
                <a:schemeClr val="tx1"/>
              </a:solidFill>
              <a:effectLst/>
              <a:uLnTx/>
              <a:uFillTx/>
              <a:latin typeface="+mj-lt"/>
              <a:ea typeface="MS PGothic" pitchFamily="34" charset="-128"/>
              <a:cs typeface="+mn-cs"/>
            </a:endParaRPr>
          </a:p>
        </p:txBody>
      </p:sp>
      <p:sp>
        <p:nvSpPr>
          <p:cNvPr id="99" name="矩形 98"/>
          <p:cNvSpPr/>
          <p:nvPr/>
        </p:nvSpPr>
        <p:spPr>
          <a:xfrm>
            <a:off x="4171625" y="3931255"/>
            <a:ext cx="216000" cy="216000"/>
          </a:xfrm>
          <a:prstGeom prst="rect">
            <a:avLst/>
          </a:prstGeom>
          <a:solidFill>
            <a:schemeClr val="accent1"/>
          </a:solidFill>
          <a:ln w="12700">
            <a:solidFill>
              <a:schemeClr val="bg2"/>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zh-CN" altLang="en-US" sz="3200" dirty="0">
              <a:solidFill>
                <a:schemeClr val="tx2"/>
              </a:solidFill>
            </a:endParaRPr>
          </a:p>
        </p:txBody>
      </p:sp>
      <p:sp>
        <p:nvSpPr>
          <p:cNvPr id="100" name="TextBox 99"/>
          <p:cNvSpPr txBox="1"/>
          <p:nvPr/>
        </p:nvSpPr>
        <p:spPr>
          <a:xfrm>
            <a:off x="4380588" y="3638450"/>
            <a:ext cx="2545257" cy="313932"/>
          </a:xfrm>
          <a:prstGeom prst="rect">
            <a:avLst/>
          </a:prstGeom>
        </p:spPr>
        <p:txBody>
          <a:bodyPr wrap="square" rtlCol="0" anchor="ctr" anchorCtr="0">
            <a:spAutoFit/>
          </a:bodyPr>
          <a:lstStyle/>
          <a:p>
            <a:pPr marL="0" marR="0" indent="0"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kumimoji="0" lang="en-US" altLang="zh-CN" sz="1600" b="0" i="0" u="none" strike="noStrike" kern="1200" cap="none" spc="0" normalizeH="0" baseline="0" noProof="0" dirty="0" smtClean="0">
                <a:ln>
                  <a:noFill/>
                </a:ln>
                <a:solidFill>
                  <a:schemeClr val="tx1"/>
                </a:solidFill>
                <a:effectLst/>
                <a:uLnTx/>
                <a:uFillTx/>
                <a:latin typeface="+mj-lt"/>
                <a:ea typeface="MS PGothic" pitchFamily="34" charset="-128"/>
                <a:cs typeface="+mn-cs"/>
              </a:rPr>
              <a:t>Cycles retiring 3</a:t>
            </a:r>
            <a:r>
              <a:rPr kumimoji="0" lang="en-US" altLang="zh-CN" sz="1600" b="0" i="0" u="none" strike="noStrike" kern="1200" cap="none" spc="0" normalizeH="0" noProof="0" dirty="0" smtClean="0">
                <a:ln>
                  <a:noFill/>
                </a:ln>
                <a:solidFill>
                  <a:schemeClr val="tx1"/>
                </a:solidFill>
                <a:effectLst/>
                <a:uLnTx/>
                <a:uFillTx/>
                <a:latin typeface="+mj-lt"/>
                <a:ea typeface="MS PGothic" pitchFamily="34" charset="-128"/>
                <a:cs typeface="+mn-cs"/>
              </a:rPr>
              <a:t> instructions </a:t>
            </a:r>
            <a:endParaRPr kumimoji="0" lang="zh-CN" altLang="en-US" sz="1600" b="0" i="0" u="none" strike="noStrike" kern="1200" cap="none" spc="0" normalizeH="0" baseline="0" noProof="0" dirty="0">
              <a:ln>
                <a:noFill/>
              </a:ln>
              <a:solidFill>
                <a:schemeClr val="tx1"/>
              </a:solidFill>
              <a:effectLst/>
              <a:uLnTx/>
              <a:uFillTx/>
              <a:latin typeface="+mj-lt"/>
              <a:ea typeface="MS PGothic" pitchFamily="34" charset="-128"/>
              <a:cs typeface="+mn-cs"/>
            </a:endParaRPr>
          </a:p>
        </p:txBody>
      </p:sp>
      <p:sp>
        <p:nvSpPr>
          <p:cNvPr id="101" name="矩形 100"/>
          <p:cNvSpPr/>
          <p:nvPr/>
        </p:nvSpPr>
        <p:spPr>
          <a:xfrm>
            <a:off x="1370066" y="4273513"/>
            <a:ext cx="216000" cy="216000"/>
          </a:xfrm>
          <a:prstGeom prst="rect">
            <a:avLst/>
          </a:prstGeom>
          <a:solidFill>
            <a:schemeClr val="bg1"/>
          </a:solidFill>
          <a:ln w="12700">
            <a:solidFill>
              <a:schemeClr val="bg2"/>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zh-CN" altLang="en-US" sz="3200" dirty="0">
              <a:solidFill>
                <a:schemeClr val="tx2"/>
              </a:solidFill>
            </a:endParaRPr>
          </a:p>
        </p:txBody>
      </p:sp>
      <p:sp>
        <p:nvSpPr>
          <p:cNvPr id="102" name="TextBox 101"/>
          <p:cNvSpPr txBox="1"/>
          <p:nvPr/>
        </p:nvSpPr>
        <p:spPr>
          <a:xfrm>
            <a:off x="1585534" y="4233691"/>
            <a:ext cx="2197785" cy="313932"/>
          </a:xfrm>
          <a:prstGeom prst="rect">
            <a:avLst/>
          </a:prstGeom>
        </p:spPr>
        <p:txBody>
          <a:bodyPr wrap="square" rtlCol="0" anchor="ctr" anchorCtr="0">
            <a:spAutoFit/>
          </a:bodyPr>
          <a:lstStyle/>
          <a:p>
            <a:pPr marL="0" marR="0" indent="0"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kumimoji="0" lang="en-US" altLang="zh-CN" sz="1600" b="0" i="0" u="none" strike="noStrike" kern="1200" cap="none" spc="0" normalizeH="0" baseline="0" noProof="0" dirty="0" smtClean="0">
                <a:ln>
                  <a:noFill/>
                </a:ln>
                <a:solidFill>
                  <a:schemeClr val="tx1"/>
                </a:solidFill>
                <a:effectLst/>
                <a:uLnTx/>
                <a:uFillTx/>
                <a:latin typeface="+mj-lt"/>
                <a:ea typeface="MS PGothic" pitchFamily="34" charset="-128"/>
                <a:cs typeface="+mn-cs"/>
              </a:rPr>
              <a:t>Cycles without retiring </a:t>
            </a:r>
            <a:endParaRPr kumimoji="0" lang="zh-CN" altLang="en-US" sz="1600" b="0" i="0" u="none" strike="noStrike" kern="1200" cap="none" spc="0" normalizeH="0" baseline="0" noProof="0" dirty="0">
              <a:ln>
                <a:noFill/>
              </a:ln>
              <a:solidFill>
                <a:schemeClr val="tx1"/>
              </a:solidFill>
              <a:effectLst/>
              <a:uLnTx/>
              <a:uFillTx/>
              <a:latin typeface="+mj-lt"/>
              <a:ea typeface="MS PGothic" pitchFamily="34" charset="-128"/>
              <a:cs typeface="+mn-cs"/>
            </a:endParaRPr>
          </a:p>
        </p:txBody>
      </p:sp>
      <p:sp>
        <p:nvSpPr>
          <p:cNvPr id="103" name="矩形 102"/>
          <p:cNvSpPr/>
          <p:nvPr/>
        </p:nvSpPr>
        <p:spPr>
          <a:xfrm>
            <a:off x="1370066" y="3931255"/>
            <a:ext cx="216000" cy="216000"/>
          </a:xfrm>
          <a:prstGeom prst="rect">
            <a:avLst/>
          </a:prstGeom>
          <a:solidFill>
            <a:srgbClr val="0070C0"/>
          </a:solidFill>
          <a:ln w="12700">
            <a:solidFill>
              <a:schemeClr val="bg2"/>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zh-CN" altLang="en-US" sz="3200" dirty="0">
              <a:solidFill>
                <a:schemeClr val="tx2"/>
              </a:solidFill>
            </a:endParaRPr>
          </a:p>
        </p:txBody>
      </p:sp>
      <p:sp>
        <p:nvSpPr>
          <p:cNvPr id="104" name="TextBox 103"/>
          <p:cNvSpPr txBox="1"/>
          <p:nvPr/>
        </p:nvSpPr>
        <p:spPr>
          <a:xfrm>
            <a:off x="4377546" y="3900577"/>
            <a:ext cx="2545257" cy="313932"/>
          </a:xfrm>
          <a:prstGeom prst="rect">
            <a:avLst/>
          </a:prstGeom>
        </p:spPr>
        <p:txBody>
          <a:bodyPr wrap="square" rtlCol="0" anchor="ctr" anchorCtr="0">
            <a:spAutoFit/>
          </a:bodyPr>
          <a:lstStyle/>
          <a:p>
            <a:pPr marL="0" marR="0" indent="0"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kumimoji="0" lang="en-US" altLang="zh-CN" sz="1600" b="0" i="0" u="none" strike="noStrike" kern="1200" cap="none" spc="0" normalizeH="0" baseline="0" noProof="0" dirty="0" smtClean="0">
                <a:ln>
                  <a:noFill/>
                </a:ln>
                <a:solidFill>
                  <a:schemeClr val="tx1"/>
                </a:solidFill>
                <a:effectLst/>
                <a:uLnTx/>
                <a:uFillTx/>
                <a:latin typeface="+mj-lt"/>
                <a:ea typeface="MS PGothic" pitchFamily="34" charset="-128"/>
                <a:cs typeface="+mn-cs"/>
              </a:rPr>
              <a:t>Cycles retiring 1</a:t>
            </a:r>
            <a:r>
              <a:rPr kumimoji="0" lang="en-US" altLang="zh-CN" sz="1600" b="0" i="0" u="none" strike="noStrike" kern="1200" cap="none" spc="0" normalizeH="0" noProof="0" dirty="0" smtClean="0">
                <a:ln>
                  <a:noFill/>
                </a:ln>
                <a:solidFill>
                  <a:schemeClr val="tx1"/>
                </a:solidFill>
                <a:effectLst/>
                <a:uLnTx/>
                <a:uFillTx/>
                <a:latin typeface="+mj-lt"/>
                <a:ea typeface="MS PGothic" pitchFamily="34" charset="-128"/>
                <a:cs typeface="+mn-cs"/>
              </a:rPr>
              <a:t> instruction</a:t>
            </a:r>
            <a:endParaRPr kumimoji="0" lang="zh-CN" altLang="en-US" sz="1600" b="0" i="0" u="none" strike="noStrike" kern="1200" cap="none" spc="0" normalizeH="0" baseline="0" noProof="0" dirty="0">
              <a:ln>
                <a:noFill/>
              </a:ln>
              <a:solidFill>
                <a:schemeClr val="tx1"/>
              </a:solidFill>
              <a:effectLst/>
              <a:uLnTx/>
              <a:uFillTx/>
              <a:latin typeface="+mj-lt"/>
              <a:ea typeface="MS PGothic" pitchFamily="34" charset="-128"/>
              <a:cs typeface="+mn-cs"/>
            </a:endParaRPr>
          </a:p>
        </p:txBody>
      </p:sp>
      <p:sp>
        <p:nvSpPr>
          <p:cNvPr id="105" name="矩形 104"/>
          <p:cNvSpPr/>
          <p:nvPr/>
        </p:nvSpPr>
        <p:spPr>
          <a:xfrm>
            <a:off x="5647328" y="4677812"/>
            <a:ext cx="440432" cy="432000"/>
          </a:xfrm>
          <a:prstGeom prst="rect">
            <a:avLst/>
          </a:prstGeom>
          <a:pattFill prst="wdDnDiag">
            <a:fgClr>
              <a:schemeClr val="tx1"/>
            </a:fgClr>
            <a:bgClr>
              <a:schemeClr val="bg1"/>
            </a:bgClr>
          </a:pattFill>
          <a:ln w="12700">
            <a:solidFill>
              <a:schemeClr val="bg2"/>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zh-CN" altLang="en-US" sz="3200" dirty="0">
              <a:solidFill>
                <a:schemeClr val="tx2"/>
              </a:solidFill>
            </a:endParaRPr>
          </a:p>
        </p:txBody>
      </p:sp>
      <p:sp>
        <p:nvSpPr>
          <p:cNvPr id="106" name="矩形 105"/>
          <p:cNvSpPr/>
          <p:nvPr/>
        </p:nvSpPr>
        <p:spPr>
          <a:xfrm>
            <a:off x="5645820" y="6077692"/>
            <a:ext cx="440432" cy="432000"/>
          </a:xfrm>
          <a:prstGeom prst="rect">
            <a:avLst/>
          </a:prstGeom>
          <a:pattFill prst="wdDnDiag">
            <a:fgClr>
              <a:schemeClr val="tx1"/>
            </a:fgClr>
            <a:bgClr>
              <a:schemeClr val="bg1"/>
            </a:bgClr>
          </a:pattFill>
          <a:ln w="12700">
            <a:solidFill>
              <a:schemeClr val="bg2"/>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zh-CN" altLang="en-US" sz="3200" dirty="0">
              <a:solidFill>
                <a:schemeClr val="tx2"/>
              </a:solidFill>
            </a:endParaRPr>
          </a:p>
        </p:txBody>
      </p:sp>
      <p:sp>
        <p:nvSpPr>
          <p:cNvPr id="107" name="矩形 106"/>
          <p:cNvSpPr/>
          <p:nvPr/>
        </p:nvSpPr>
        <p:spPr>
          <a:xfrm>
            <a:off x="6087759" y="4682131"/>
            <a:ext cx="833397" cy="432000"/>
          </a:xfrm>
          <a:prstGeom prst="rect">
            <a:avLst/>
          </a:prstGeom>
          <a:pattFill prst="diagBrick">
            <a:fgClr>
              <a:schemeClr val="tx1"/>
            </a:fgClr>
            <a:bgClr>
              <a:schemeClr val="bg1"/>
            </a:bgClr>
          </a:pattFill>
          <a:ln w="12700">
            <a:solidFill>
              <a:schemeClr val="bg2"/>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zh-CN" altLang="en-US" sz="3200" dirty="0">
              <a:solidFill>
                <a:schemeClr val="tx2"/>
              </a:solidFill>
            </a:endParaRPr>
          </a:p>
        </p:txBody>
      </p:sp>
      <p:sp>
        <p:nvSpPr>
          <p:cNvPr id="108" name="矩形 107"/>
          <p:cNvSpPr/>
          <p:nvPr/>
        </p:nvSpPr>
        <p:spPr>
          <a:xfrm>
            <a:off x="6088635" y="6077692"/>
            <a:ext cx="1106842" cy="432000"/>
          </a:xfrm>
          <a:prstGeom prst="rect">
            <a:avLst/>
          </a:prstGeom>
          <a:pattFill prst="diagBrick">
            <a:fgClr>
              <a:schemeClr val="tx1"/>
            </a:fgClr>
            <a:bgClr>
              <a:schemeClr val="bg1"/>
            </a:bgClr>
          </a:pattFill>
          <a:ln w="12700">
            <a:solidFill>
              <a:schemeClr val="bg2"/>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zh-CN" altLang="en-US" sz="3200" dirty="0">
              <a:solidFill>
                <a:schemeClr val="tx2"/>
              </a:solidFill>
            </a:endParaRPr>
          </a:p>
        </p:txBody>
      </p:sp>
      <p:sp>
        <p:nvSpPr>
          <p:cNvPr id="109" name="矩形 108"/>
          <p:cNvSpPr/>
          <p:nvPr/>
        </p:nvSpPr>
        <p:spPr>
          <a:xfrm>
            <a:off x="3826554" y="4182283"/>
            <a:ext cx="216000" cy="216000"/>
          </a:xfrm>
          <a:prstGeom prst="rect">
            <a:avLst/>
          </a:prstGeom>
          <a:pattFill prst="wdDnDiag">
            <a:fgClr>
              <a:schemeClr val="tx1"/>
            </a:fgClr>
            <a:bgClr>
              <a:schemeClr val="bg1"/>
            </a:bgClr>
          </a:pattFill>
          <a:ln w="12700">
            <a:solidFill>
              <a:schemeClr val="bg2"/>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zh-CN" altLang="en-US" sz="3200" dirty="0">
              <a:solidFill>
                <a:schemeClr val="tx2"/>
              </a:solidFill>
            </a:endParaRPr>
          </a:p>
        </p:txBody>
      </p:sp>
      <p:sp>
        <p:nvSpPr>
          <p:cNvPr id="110" name="矩形 109"/>
          <p:cNvSpPr/>
          <p:nvPr/>
        </p:nvSpPr>
        <p:spPr>
          <a:xfrm>
            <a:off x="3826554" y="4428621"/>
            <a:ext cx="216000" cy="216000"/>
          </a:xfrm>
          <a:prstGeom prst="rect">
            <a:avLst/>
          </a:prstGeom>
          <a:pattFill prst="diagBrick">
            <a:fgClr>
              <a:schemeClr val="tx1"/>
            </a:fgClr>
            <a:bgClr>
              <a:schemeClr val="bg1"/>
            </a:bgClr>
          </a:pattFill>
          <a:ln w="12700">
            <a:solidFill>
              <a:schemeClr val="bg2"/>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zh-CN" altLang="en-US" sz="3200" dirty="0">
              <a:solidFill>
                <a:schemeClr val="tx2"/>
              </a:solidFill>
            </a:endParaRPr>
          </a:p>
        </p:txBody>
      </p:sp>
      <p:sp>
        <p:nvSpPr>
          <p:cNvPr id="111" name="TextBox 110"/>
          <p:cNvSpPr txBox="1"/>
          <p:nvPr/>
        </p:nvSpPr>
        <p:spPr>
          <a:xfrm>
            <a:off x="4042555" y="4134559"/>
            <a:ext cx="5174598" cy="313932"/>
          </a:xfrm>
          <a:prstGeom prst="rect">
            <a:avLst/>
          </a:prstGeom>
        </p:spPr>
        <p:txBody>
          <a:bodyPr wrap="square" rtlCol="0" anchor="ctr" anchorCtr="0">
            <a:spAutoFit/>
          </a:bodyPr>
          <a:lstStyle/>
          <a:p>
            <a:pPr marL="0" marR="0" indent="0"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lang="en-US" altLang="zh-CN" sz="1600" noProof="0" dirty="0" smtClean="0">
                <a:latin typeface="+mj-lt"/>
                <a:ea typeface="MS PGothic" pitchFamily="34" charset="-128"/>
                <a:cs typeface="+mn-cs"/>
              </a:rPr>
              <a:t>Overheads of </a:t>
            </a:r>
            <a:r>
              <a:rPr lang="en-US" altLang="zh-CN" sz="1600" noProof="0" dirty="0" err="1" smtClean="0">
                <a:latin typeface="+mj-lt"/>
                <a:ea typeface="MS PGothic" pitchFamily="34" charset="-128"/>
                <a:cs typeface="+mn-cs"/>
              </a:rPr>
              <a:t>mispredicted</a:t>
            </a:r>
            <a:r>
              <a:rPr lang="en-US" altLang="zh-CN" sz="1600" noProof="0" dirty="0" smtClean="0">
                <a:latin typeface="+mj-lt"/>
                <a:ea typeface="MS PGothic" pitchFamily="34" charset="-128"/>
                <a:cs typeface="+mn-cs"/>
              </a:rPr>
              <a:t> branches</a:t>
            </a:r>
            <a:r>
              <a:rPr lang="en-US" altLang="zh-CN" sz="1600" dirty="0">
                <a:latin typeface="+mj-lt"/>
                <a:ea typeface="MS PGothic" pitchFamily="34" charset="-128"/>
                <a:cs typeface="+mn-cs"/>
              </a:rPr>
              <a:t> </a:t>
            </a:r>
            <a:r>
              <a:rPr lang="en-US" altLang="zh-CN" sz="1600" dirty="0" smtClean="0">
                <a:latin typeface="+mj-lt"/>
                <a:ea typeface="MS PGothic" pitchFamily="34" charset="-128"/>
                <a:cs typeface="+mn-cs"/>
              </a:rPr>
              <a:t>and</a:t>
            </a:r>
            <a:r>
              <a:rPr lang="en-US" altLang="zh-CN" sz="1600" noProof="0" dirty="0" smtClean="0">
                <a:latin typeface="+mj-lt"/>
                <a:ea typeface="MS PGothic" pitchFamily="34" charset="-128"/>
                <a:cs typeface="+mn-cs"/>
              </a:rPr>
              <a:t> exceptions </a:t>
            </a:r>
            <a:endParaRPr kumimoji="0" lang="zh-CN" altLang="en-US" sz="1600" b="0" i="0" u="none" strike="noStrike" kern="1200" cap="none" spc="0" normalizeH="0" baseline="0" noProof="0" dirty="0">
              <a:ln>
                <a:noFill/>
              </a:ln>
              <a:solidFill>
                <a:schemeClr val="tx1"/>
              </a:solidFill>
              <a:effectLst/>
              <a:uLnTx/>
              <a:uFillTx/>
              <a:latin typeface="+mj-lt"/>
              <a:ea typeface="MS PGothic" pitchFamily="34" charset="-128"/>
              <a:cs typeface="+mn-cs"/>
            </a:endParaRPr>
          </a:p>
        </p:txBody>
      </p:sp>
      <p:sp>
        <p:nvSpPr>
          <p:cNvPr id="112" name="TextBox 111"/>
          <p:cNvSpPr txBox="1"/>
          <p:nvPr/>
        </p:nvSpPr>
        <p:spPr>
          <a:xfrm>
            <a:off x="4037135" y="4399427"/>
            <a:ext cx="5174598" cy="313932"/>
          </a:xfrm>
          <a:prstGeom prst="rect">
            <a:avLst/>
          </a:prstGeom>
        </p:spPr>
        <p:txBody>
          <a:bodyPr wrap="square" rtlCol="0" anchor="ctr" anchorCtr="0">
            <a:spAutoFit/>
          </a:bodyPr>
          <a:lstStyle/>
          <a:p>
            <a:pPr marL="0" marR="0" indent="0"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lang="en-US" altLang="zh-CN" sz="1600" noProof="0" dirty="0" smtClean="0">
                <a:latin typeface="+mj-lt"/>
                <a:ea typeface="MS PGothic" pitchFamily="34" charset="-128"/>
                <a:cs typeface="+mn-cs"/>
              </a:rPr>
              <a:t>Dispatch Stalls</a:t>
            </a:r>
            <a:endParaRPr kumimoji="0" lang="zh-CN" altLang="en-US" sz="1600" b="0" i="0" u="none" strike="noStrike" kern="1200" cap="none" spc="0" normalizeH="0" baseline="0" noProof="0" dirty="0">
              <a:ln>
                <a:noFill/>
              </a:ln>
              <a:solidFill>
                <a:schemeClr val="tx1"/>
              </a:solidFill>
              <a:effectLst/>
              <a:uLnTx/>
              <a:uFillTx/>
              <a:latin typeface="+mj-lt"/>
              <a:ea typeface="MS PGothic" pitchFamily="34" charset="-128"/>
              <a:cs typeface="+mn-cs"/>
            </a:endParaRPr>
          </a:p>
        </p:txBody>
      </p:sp>
      <p:sp>
        <p:nvSpPr>
          <p:cNvPr id="113" name="右大括号 112"/>
          <p:cNvSpPr/>
          <p:nvPr/>
        </p:nvSpPr>
        <p:spPr>
          <a:xfrm flipH="1">
            <a:off x="3655900" y="4193627"/>
            <a:ext cx="113880" cy="434820"/>
          </a:xfrm>
          <a:prstGeom prst="rightBrace">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14" name="下箭头 113"/>
          <p:cNvSpPr/>
          <p:nvPr/>
        </p:nvSpPr>
        <p:spPr>
          <a:xfrm>
            <a:off x="1807250" y="5134731"/>
            <a:ext cx="204430" cy="232797"/>
          </a:xfrm>
          <a:prstGeom prst="downArrow">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zh-CN" altLang="en-US" sz="3200" dirty="0">
              <a:solidFill>
                <a:schemeClr val="tx2"/>
              </a:solidFill>
            </a:endParaRPr>
          </a:p>
        </p:txBody>
      </p:sp>
      <p:sp>
        <p:nvSpPr>
          <p:cNvPr id="115" name="下箭头 114"/>
          <p:cNvSpPr/>
          <p:nvPr/>
        </p:nvSpPr>
        <p:spPr>
          <a:xfrm flipV="1">
            <a:off x="1813278" y="5821131"/>
            <a:ext cx="204430" cy="235642"/>
          </a:xfrm>
          <a:prstGeom prst="downArrow">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zh-CN" altLang="en-US" sz="3200" dirty="0">
              <a:solidFill>
                <a:schemeClr val="tx2"/>
              </a:solidFill>
            </a:endParaRPr>
          </a:p>
        </p:txBody>
      </p:sp>
      <p:sp>
        <p:nvSpPr>
          <p:cNvPr id="116" name="下箭头 115"/>
          <p:cNvSpPr/>
          <p:nvPr/>
        </p:nvSpPr>
        <p:spPr>
          <a:xfrm>
            <a:off x="2905222" y="5140950"/>
            <a:ext cx="204430" cy="232797"/>
          </a:xfrm>
          <a:prstGeom prst="downArrow">
            <a:avLst/>
          </a:prstGeom>
          <a:solidFill>
            <a:srgbClr val="FFC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zh-CN" altLang="en-US" sz="3200" dirty="0">
              <a:solidFill>
                <a:schemeClr val="tx2"/>
              </a:solidFill>
            </a:endParaRPr>
          </a:p>
        </p:txBody>
      </p:sp>
      <p:sp>
        <p:nvSpPr>
          <p:cNvPr id="117" name="下箭头 116"/>
          <p:cNvSpPr/>
          <p:nvPr/>
        </p:nvSpPr>
        <p:spPr>
          <a:xfrm flipV="1">
            <a:off x="2911250" y="5827350"/>
            <a:ext cx="204430" cy="235642"/>
          </a:xfrm>
          <a:prstGeom prst="downArrow">
            <a:avLst/>
          </a:prstGeom>
          <a:solidFill>
            <a:srgbClr val="FFC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zh-CN" altLang="en-US" sz="3200" dirty="0">
              <a:solidFill>
                <a:schemeClr val="tx2"/>
              </a:solidFill>
            </a:endParaRPr>
          </a:p>
        </p:txBody>
      </p:sp>
      <p:sp>
        <p:nvSpPr>
          <p:cNvPr id="118" name="下箭头 117"/>
          <p:cNvSpPr/>
          <p:nvPr/>
        </p:nvSpPr>
        <p:spPr>
          <a:xfrm>
            <a:off x="4043776" y="5136676"/>
            <a:ext cx="204430" cy="232797"/>
          </a:xfrm>
          <a:prstGeom prst="downArrow">
            <a:avLst/>
          </a:prstGeom>
          <a:solidFill>
            <a:srgbClr val="0070C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zh-CN" altLang="en-US" sz="3200" dirty="0">
              <a:solidFill>
                <a:schemeClr val="tx2"/>
              </a:solidFill>
            </a:endParaRPr>
          </a:p>
        </p:txBody>
      </p:sp>
      <p:sp>
        <p:nvSpPr>
          <p:cNvPr id="119" name="下箭头 118"/>
          <p:cNvSpPr/>
          <p:nvPr/>
        </p:nvSpPr>
        <p:spPr>
          <a:xfrm flipV="1">
            <a:off x="4049804" y="5823076"/>
            <a:ext cx="204430" cy="235642"/>
          </a:xfrm>
          <a:prstGeom prst="downArrow">
            <a:avLst/>
          </a:prstGeom>
          <a:solidFill>
            <a:srgbClr val="0070C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zh-CN" altLang="en-US" sz="3200" dirty="0">
              <a:solidFill>
                <a:schemeClr val="tx2"/>
              </a:solidFill>
            </a:endParaRPr>
          </a:p>
        </p:txBody>
      </p:sp>
      <p:sp>
        <p:nvSpPr>
          <p:cNvPr id="120" name="下箭头 119"/>
          <p:cNvSpPr/>
          <p:nvPr/>
        </p:nvSpPr>
        <p:spPr>
          <a:xfrm>
            <a:off x="5115114" y="5136676"/>
            <a:ext cx="204430" cy="232797"/>
          </a:xfrm>
          <a:prstGeom prst="downArrow">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zh-CN" altLang="en-US" sz="3200" dirty="0">
              <a:solidFill>
                <a:schemeClr val="tx2"/>
              </a:solidFill>
            </a:endParaRPr>
          </a:p>
        </p:txBody>
      </p:sp>
      <p:sp>
        <p:nvSpPr>
          <p:cNvPr id="121" name="下箭头 120"/>
          <p:cNvSpPr/>
          <p:nvPr/>
        </p:nvSpPr>
        <p:spPr>
          <a:xfrm flipV="1">
            <a:off x="5121142" y="5823076"/>
            <a:ext cx="204430" cy="235642"/>
          </a:xfrm>
          <a:prstGeom prst="downArrow">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zh-CN" altLang="en-US" sz="3200" dirty="0">
              <a:solidFill>
                <a:schemeClr val="tx2"/>
              </a:solidFill>
            </a:endParaRPr>
          </a:p>
        </p:txBody>
      </p:sp>
      <p:sp>
        <p:nvSpPr>
          <p:cNvPr id="122" name="下箭头 121"/>
          <p:cNvSpPr/>
          <p:nvPr/>
        </p:nvSpPr>
        <p:spPr>
          <a:xfrm>
            <a:off x="5773859" y="5137733"/>
            <a:ext cx="204430" cy="232797"/>
          </a:xfrm>
          <a:prstGeom prst="downArrow">
            <a:avLst/>
          </a:prstGeom>
          <a:pattFill prst="wdDnDiag">
            <a:fgClr>
              <a:schemeClr val="tx1"/>
            </a:fgClr>
            <a:bgClr>
              <a:schemeClr val="bg1"/>
            </a:bgClr>
          </a:pattFill>
          <a:ln w="12700">
            <a:solidFill>
              <a:schemeClr val="bg2"/>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zh-CN" altLang="en-US" sz="3200" dirty="0">
              <a:solidFill>
                <a:schemeClr val="tx2"/>
              </a:solidFill>
            </a:endParaRPr>
          </a:p>
        </p:txBody>
      </p:sp>
      <p:sp>
        <p:nvSpPr>
          <p:cNvPr id="123" name="下箭头 122"/>
          <p:cNvSpPr/>
          <p:nvPr/>
        </p:nvSpPr>
        <p:spPr>
          <a:xfrm flipV="1">
            <a:off x="5779887" y="5824133"/>
            <a:ext cx="204430" cy="235642"/>
          </a:xfrm>
          <a:prstGeom prst="downArrow">
            <a:avLst/>
          </a:prstGeom>
          <a:pattFill prst="wdDnDiag">
            <a:fgClr>
              <a:schemeClr val="tx1"/>
            </a:fgClr>
            <a:bgClr>
              <a:schemeClr val="bg1"/>
            </a:bgClr>
          </a:pattFill>
          <a:ln w="12700">
            <a:solidFill>
              <a:schemeClr val="bg2"/>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zh-CN" altLang="en-US" sz="3200" dirty="0">
              <a:solidFill>
                <a:schemeClr val="tx2"/>
              </a:solidFill>
            </a:endParaRPr>
          </a:p>
        </p:txBody>
      </p:sp>
      <p:sp>
        <p:nvSpPr>
          <p:cNvPr id="124" name="TextBox 123"/>
          <p:cNvSpPr txBox="1"/>
          <p:nvPr/>
        </p:nvSpPr>
        <p:spPr>
          <a:xfrm>
            <a:off x="1813278" y="5404607"/>
            <a:ext cx="4171039" cy="369332"/>
          </a:xfrm>
          <a:prstGeom prst="rect">
            <a:avLst/>
          </a:prstGeom>
        </p:spPr>
        <p:style>
          <a:lnRef idx="2">
            <a:schemeClr val="dk1"/>
          </a:lnRef>
          <a:fillRef idx="1">
            <a:schemeClr val="lt1"/>
          </a:fillRef>
          <a:effectRef idx="0">
            <a:schemeClr val="dk1"/>
          </a:effectRef>
          <a:fontRef idx="minor">
            <a:schemeClr val="dk1"/>
          </a:fontRef>
        </p:style>
        <p:txBody>
          <a:bodyPr wrap="square" rtlCol="0" anchor="ctr" anchorCtr="0">
            <a:spAutoFit/>
          </a:bodyPr>
          <a:lstStyle/>
          <a:p>
            <a:pPr marL="0" marR="0" indent="0" algn="ctr"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lang="en-US" altLang="zh-CN" sz="2000" noProof="0" dirty="0" smtClean="0">
                <a:latin typeface="+mj-lt"/>
                <a:ea typeface="MS PGothic" pitchFamily="34" charset="-128"/>
                <a:cs typeface="+mn-cs"/>
              </a:rPr>
              <a:t>Frequency Independent</a:t>
            </a:r>
            <a:endParaRPr kumimoji="0" lang="zh-CN" altLang="en-US" sz="2000" b="0" i="0" u="none" strike="noStrike" kern="1200" cap="none" spc="0" normalizeH="0" baseline="0" noProof="0" dirty="0">
              <a:ln>
                <a:noFill/>
              </a:ln>
              <a:solidFill>
                <a:schemeClr val="tx1"/>
              </a:solidFill>
              <a:effectLst/>
              <a:uLnTx/>
              <a:uFillTx/>
              <a:latin typeface="+mj-lt"/>
              <a:ea typeface="MS PGothic" pitchFamily="34" charset="-128"/>
              <a:cs typeface="+mn-cs"/>
            </a:endParaRPr>
          </a:p>
        </p:txBody>
      </p:sp>
      <p:sp>
        <p:nvSpPr>
          <p:cNvPr id="125" name="TextBox 124"/>
          <p:cNvSpPr txBox="1"/>
          <p:nvPr/>
        </p:nvSpPr>
        <p:spPr>
          <a:xfrm>
            <a:off x="6190942" y="2654604"/>
            <a:ext cx="2430544" cy="840230"/>
          </a:xfrm>
          <a:prstGeom prst="rect">
            <a:avLst/>
          </a:prstGeom>
        </p:spPr>
        <p:txBody>
          <a:bodyPr wrap="square" rtlCol="0" anchor="ctr" anchorCtr="0">
            <a:spAutoFit/>
          </a:bodyPr>
          <a:lstStyle/>
          <a:p>
            <a:pPr fontAlgn="auto">
              <a:lnSpc>
                <a:spcPct val="90000"/>
              </a:lnSpc>
              <a:spcBef>
                <a:spcPts val="300"/>
              </a:spcBef>
              <a:spcAft>
                <a:spcPts val="300"/>
              </a:spcAft>
              <a:buClr>
                <a:srgbClr val="FFFFFF"/>
              </a:buClr>
            </a:pPr>
            <a:r>
              <a:rPr lang="en-US" altLang="zh-CN" dirty="0" smtClean="0"/>
              <a:t>On FX-8320, between3.5GHz (VF5) and 1.7GHz (VF2)</a:t>
            </a:r>
            <a:endParaRPr lang="zh-CN" altLang="en-US" dirty="0"/>
          </a:p>
        </p:txBody>
      </p:sp>
      <p:graphicFrame>
        <p:nvGraphicFramePr>
          <p:cNvPr id="126" name="表格 125"/>
          <p:cNvGraphicFramePr>
            <a:graphicFrameLocks noGrp="1"/>
          </p:cNvGraphicFramePr>
          <p:nvPr>
            <p:extLst>
              <p:ext uri="{D42A27DB-BD31-4B8C-83A1-F6EECF244321}">
                <p14:modId xmlns:p14="http://schemas.microsoft.com/office/powerpoint/2010/main" xmlns="" val="3837096170"/>
              </p:ext>
            </p:extLst>
          </p:nvPr>
        </p:nvGraphicFramePr>
        <p:xfrm>
          <a:off x="4907305" y="2551618"/>
          <a:ext cx="1142111" cy="1052869"/>
        </p:xfrm>
        <a:graphic>
          <a:graphicData uri="http://schemas.openxmlformats.org/drawingml/2006/table">
            <a:tbl>
              <a:tblPr firstRow="1" bandRow="1">
                <a:tableStyleId>{5C22544A-7EE6-4342-B048-85BDC9FD1C3A}</a:tableStyleId>
              </a:tblPr>
              <a:tblGrid>
                <a:gridCol w="1142111"/>
              </a:tblGrid>
              <a:tr h="332414">
                <a:tc>
                  <a:txBody>
                    <a:bodyPr/>
                    <a:lstStyle/>
                    <a:p>
                      <a:r>
                        <a:rPr lang="en-US" altLang="zh-CN" sz="1800" i="0" dirty="0" smtClean="0"/>
                        <a:t>Gap</a:t>
                      </a:r>
                      <a:r>
                        <a:rPr lang="en-US" altLang="zh-CN" sz="1800" i="0" baseline="0" dirty="0" smtClean="0"/>
                        <a:t> Error</a:t>
                      </a:r>
                      <a:endParaRPr lang="zh-CN" altLang="en-US" sz="1800" i="0" dirty="0"/>
                    </a:p>
                  </a:txBody>
                  <a:tcPr marT="36000" marB="36000">
                    <a:solidFill>
                      <a:schemeClr val="accent1"/>
                    </a:solidFill>
                  </a:tcPr>
                </a:tc>
              </a:tr>
              <a:tr h="706549">
                <a:tc>
                  <a:txBody>
                    <a:bodyPr/>
                    <a:lstStyle/>
                    <a:p>
                      <a:pPr algn="ctr"/>
                      <a:r>
                        <a:rPr lang="en-US" altLang="zh-CN" sz="1800" b="0" i="0" dirty="0" smtClean="0">
                          <a:solidFill>
                            <a:schemeClr val="tx1"/>
                          </a:solidFill>
                        </a:rPr>
                        <a:t>1.7%</a:t>
                      </a:r>
                      <a:endParaRPr lang="zh-CN" altLang="en-US" sz="1800" b="0" i="0" dirty="0">
                        <a:solidFill>
                          <a:schemeClr val="tx1"/>
                        </a:solidFill>
                      </a:endParaRPr>
                    </a:p>
                  </a:txBody>
                  <a:tcPr marT="36000" marB="36000" anchor="ctr">
                    <a:solidFill>
                      <a:schemeClr val="accent1">
                        <a:lumMod val="20000"/>
                        <a:lumOff val="80000"/>
                      </a:schemeClr>
                    </a:solidFill>
                  </a:tcPr>
                </a:tc>
              </a:tr>
            </a:tbl>
          </a:graphicData>
        </a:graphic>
      </p:graphicFrame>
      <p:sp>
        <p:nvSpPr>
          <p:cNvPr id="5" name="TextBox 4"/>
          <p:cNvSpPr txBox="1"/>
          <p:nvPr/>
        </p:nvSpPr>
        <p:spPr>
          <a:xfrm>
            <a:off x="3157505" y="7269615"/>
            <a:ext cx="609599" cy="286232"/>
          </a:xfrm>
          <a:prstGeom prst="rect">
            <a:avLst/>
          </a:prstGeom>
        </p:spPr>
        <p:txBody>
          <a:bodyPr wrap="square" rtlCol="0" anchor="ctr" anchorCtr="0">
            <a:spAutoFit/>
          </a:bodyPr>
          <a:lstStyle/>
          <a:p>
            <a:pPr marL="0" marR="0" indent="0" algn="l"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kumimoji="0" lang="en-US" altLang="zh-CN" sz="1400" b="0" i="0" u="none" strike="noStrike" kern="1200" cap="none" spc="0" normalizeH="0" baseline="0" noProof="0" dirty="0" smtClean="0">
                <a:ln>
                  <a:noFill/>
                </a:ln>
                <a:solidFill>
                  <a:schemeClr val="tx1"/>
                </a:solidFill>
                <a:effectLst/>
                <a:uLnTx/>
                <a:uFillTx/>
                <a:latin typeface="+mj-lt"/>
                <a:ea typeface="MS PGothic" pitchFamily="34" charset="-128"/>
                <a:cs typeface="+mn-cs"/>
              </a:rPr>
              <a:t>0.6%</a:t>
            </a:r>
            <a:endParaRPr kumimoji="0" lang="zh-CN" altLang="en-US" sz="1400" b="0" i="0" u="none" strike="noStrike" kern="1200" cap="none" spc="0" normalizeH="0" baseline="0" noProof="0" dirty="0">
              <a:ln>
                <a:noFill/>
              </a:ln>
              <a:solidFill>
                <a:schemeClr val="tx1"/>
              </a:solidFill>
              <a:effectLst/>
              <a:uLnTx/>
              <a:uFillTx/>
              <a:latin typeface="+mj-lt"/>
              <a:ea typeface="MS PGothic" pitchFamily="34" charset="-128"/>
              <a:cs typeface="+mn-cs"/>
            </a:endParaRPr>
          </a:p>
        </p:txBody>
      </p:sp>
      <p:sp>
        <p:nvSpPr>
          <p:cNvPr id="58" name="TextBox 57"/>
          <p:cNvSpPr txBox="1"/>
          <p:nvPr/>
        </p:nvSpPr>
        <p:spPr>
          <a:xfrm>
            <a:off x="4243355" y="7269615"/>
            <a:ext cx="609599" cy="286232"/>
          </a:xfrm>
          <a:prstGeom prst="rect">
            <a:avLst/>
          </a:prstGeom>
        </p:spPr>
        <p:txBody>
          <a:bodyPr wrap="square" rtlCol="0" anchor="ctr" anchorCtr="0">
            <a:spAutoFit/>
          </a:bodyPr>
          <a:lstStyle/>
          <a:p>
            <a:pPr marL="0" marR="0" indent="0" algn="l"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kumimoji="0" lang="en-US" altLang="zh-CN" sz="1400" b="0" i="0" u="none" strike="noStrike" kern="1200" cap="none" spc="0" normalizeH="0" baseline="0" noProof="0" dirty="0" smtClean="0">
                <a:ln>
                  <a:noFill/>
                </a:ln>
                <a:solidFill>
                  <a:schemeClr val="tx1"/>
                </a:solidFill>
                <a:effectLst/>
                <a:uLnTx/>
                <a:uFillTx/>
                <a:latin typeface="+mj-lt"/>
                <a:ea typeface="MS PGothic" pitchFamily="34" charset="-128"/>
                <a:cs typeface="+mn-cs"/>
              </a:rPr>
              <a:t>0.9%</a:t>
            </a:r>
            <a:endParaRPr kumimoji="0" lang="zh-CN" altLang="en-US" sz="1400" b="0" i="0" u="none" strike="noStrike" kern="1200" cap="none" spc="0" normalizeH="0" baseline="0" noProof="0" dirty="0">
              <a:ln>
                <a:noFill/>
              </a:ln>
              <a:solidFill>
                <a:schemeClr val="tx1"/>
              </a:solidFill>
              <a:effectLst/>
              <a:uLnTx/>
              <a:uFillTx/>
              <a:latin typeface="+mj-lt"/>
              <a:ea typeface="MS PGothic" pitchFamily="34" charset="-128"/>
              <a:cs typeface="+mn-cs"/>
            </a:endParaRPr>
          </a:p>
        </p:txBody>
      </p:sp>
      <p:sp>
        <p:nvSpPr>
          <p:cNvPr id="59" name="TextBox 58"/>
          <p:cNvSpPr txBox="1"/>
          <p:nvPr/>
        </p:nvSpPr>
        <p:spPr>
          <a:xfrm>
            <a:off x="5367305" y="7269615"/>
            <a:ext cx="609599" cy="286232"/>
          </a:xfrm>
          <a:prstGeom prst="rect">
            <a:avLst/>
          </a:prstGeom>
        </p:spPr>
        <p:txBody>
          <a:bodyPr wrap="square" rtlCol="0" anchor="ctr" anchorCtr="0">
            <a:spAutoFit/>
          </a:bodyPr>
          <a:lstStyle/>
          <a:p>
            <a:pPr marL="0" marR="0" indent="0" algn="l"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lang="en-US" altLang="zh-CN" sz="1400" dirty="0" smtClean="0">
                <a:latin typeface="+mj-lt"/>
                <a:ea typeface="MS PGothic" pitchFamily="34" charset="-128"/>
                <a:cs typeface="+mn-cs"/>
              </a:rPr>
              <a:t>1</a:t>
            </a:r>
            <a:r>
              <a:rPr kumimoji="0" lang="en-US" altLang="zh-CN" sz="1400" b="0" i="0" u="none" strike="noStrike" kern="1200" cap="none" spc="0" normalizeH="0" baseline="0" noProof="0" dirty="0" smtClean="0">
                <a:ln>
                  <a:noFill/>
                </a:ln>
                <a:solidFill>
                  <a:schemeClr val="tx1"/>
                </a:solidFill>
                <a:effectLst/>
                <a:uLnTx/>
                <a:uFillTx/>
                <a:latin typeface="+mj-lt"/>
                <a:ea typeface="MS PGothic" pitchFamily="34" charset="-128"/>
                <a:cs typeface="+mn-cs"/>
              </a:rPr>
              <a:t>.0%</a:t>
            </a:r>
            <a:endParaRPr kumimoji="0" lang="zh-CN" altLang="en-US" sz="1400" b="0" i="0" u="none" strike="noStrike" kern="1200" cap="none" spc="0" normalizeH="0" baseline="0" noProof="0" dirty="0">
              <a:ln>
                <a:noFill/>
              </a:ln>
              <a:solidFill>
                <a:schemeClr val="tx1"/>
              </a:solidFill>
              <a:effectLst/>
              <a:uLnTx/>
              <a:uFillTx/>
              <a:latin typeface="+mj-lt"/>
              <a:ea typeface="MS PGothic" pitchFamily="34" charset="-128"/>
              <a:cs typeface="+mn-cs"/>
            </a:endParaRPr>
          </a:p>
        </p:txBody>
      </p:sp>
      <p:sp>
        <p:nvSpPr>
          <p:cNvPr id="61" name="TextBox 60"/>
          <p:cNvSpPr txBox="1"/>
          <p:nvPr/>
        </p:nvSpPr>
        <p:spPr>
          <a:xfrm>
            <a:off x="6424580" y="7269615"/>
            <a:ext cx="609599" cy="286232"/>
          </a:xfrm>
          <a:prstGeom prst="rect">
            <a:avLst/>
          </a:prstGeom>
        </p:spPr>
        <p:txBody>
          <a:bodyPr wrap="square" rtlCol="0" anchor="ctr" anchorCtr="0">
            <a:spAutoFit/>
          </a:bodyPr>
          <a:lstStyle/>
          <a:p>
            <a:pPr marL="0" marR="0" indent="0" algn="l"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lang="en-US" altLang="zh-CN" sz="1400" dirty="0" smtClean="0">
                <a:latin typeface="+mj-lt"/>
                <a:ea typeface="MS PGothic" pitchFamily="34" charset="-128"/>
                <a:cs typeface="+mn-cs"/>
              </a:rPr>
              <a:t>1</a:t>
            </a:r>
            <a:r>
              <a:rPr kumimoji="0" lang="en-US" altLang="zh-CN" sz="1400" b="0" i="0" u="none" strike="noStrike" kern="1200" cap="none" spc="0" normalizeH="0" baseline="0" noProof="0" dirty="0" smtClean="0">
                <a:ln>
                  <a:noFill/>
                </a:ln>
                <a:solidFill>
                  <a:schemeClr val="tx1"/>
                </a:solidFill>
                <a:effectLst/>
                <a:uLnTx/>
                <a:uFillTx/>
                <a:latin typeface="+mj-lt"/>
                <a:ea typeface="MS PGothic" pitchFamily="34" charset="-128"/>
                <a:cs typeface="+mn-cs"/>
              </a:rPr>
              <a:t>.5%</a:t>
            </a:r>
            <a:endParaRPr kumimoji="0" lang="zh-CN" altLang="en-US" sz="1400" b="0" i="0" u="none" strike="noStrike" kern="1200" cap="none" spc="0" normalizeH="0" baseline="0" noProof="0" dirty="0">
              <a:ln>
                <a:noFill/>
              </a:ln>
              <a:solidFill>
                <a:schemeClr val="tx1"/>
              </a:solidFill>
              <a:effectLst/>
              <a:uLnTx/>
              <a:uFillTx/>
              <a:latin typeface="+mj-lt"/>
              <a:ea typeface="MS PGothic" pitchFamily="34" charset="-128"/>
              <a:cs typeface="+mn-cs"/>
            </a:endParaRPr>
          </a:p>
        </p:txBody>
      </p:sp>
    </p:spTree>
    <p:extLst>
      <p:ext uri="{BB962C8B-B14F-4D97-AF65-F5344CB8AC3E}">
        <p14:creationId xmlns:p14="http://schemas.microsoft.com/office/powerpoint/2010/main" xmlns="" val="406917335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0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9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9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00"/>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0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87"/>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65"/>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66"/>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72"/>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73"/>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81"/>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89"/>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91"/>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90"/>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92"/>
                                        </p:tgtEl>
                                        <p:attrNameLst>
                                          <p:attrName>style.visibility</p:attrName>
                                        </p:attrNameLst>
                                      </p:cBhvr>
                                      <p:to>
                                        <p:strVal val="visible"/>
                                      </p:to>
                                    </p:set>
                                  </p:childTnLst>
                                </p:cTn>
                              </p:par>
                            </p:childTnLst>
                          </p:cTn>
                        </p:par>
                        <p:par>
                          <p:cTn id="53" fill="hold">
                            <p:stCondLst>
                              <p:cond delay="0"/>
                            </p:stCondLst>
                            <p:childTnLst>
                              <p:par>
                                <p:cTn id="54" presetID="1" presetClass="entr" presetSubtype="0"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childTnLst>
                                </p:cTn>
                              </p:par>
                              <p:par>
                                <p:cTn id="56" presetID="1" presetClass="entr" presetSubtype="0" fill="hold" grpId="0" nodeType="withEffect">
                                  <p:stCondLst>
                                    <p:cond delay="0"/>
                                  </p:stCondLst>
                                  <p:childTnLst>
                                    <p:set>
                                      <p:cBhvr>
                                        <p:cTn id="57" dur="1" fill="hold">
                                          <p:stCondLst>
                                            <p:cond delay="0"/>
                                          </p:stCondLst>
                                        </p:cTn>
                                        <p:tgtEl>
                                          <p:spTgt spid="82"/>
                                        </p:tgtEl>
                                        <p:attrNameLst>
                                          <p:attrName>style.visibility</p:attrName>
                                        </p:attrNameLst>
                                      </p:cBhvr>
                                      <p:to>
                                        <p:strVal val="visible"/>
                                      </p:to>
                                    </p:set>
                                  </p:childTnLst>
                                </p:cTn>
                              </p:par>
                              <p:par>
                                <p:cTn id="58" presetID="1" presetClass="entr" presetSubtype="0" fill="hold" grpId="0" nodeType="withEffect">
                                  <p:stCondLst>
                                    <p:cond delay="0"/>
                                  </p:stCondLst>
                                  <p:childTnLst>
                                    <p:set>
                                      <p:cBhvr>
                                        <p:cTn id="59" dur="1" fill="hold">
                                          <p:stCondLst>
                                            <p:cond delay="0"/>
                                          </p:stCondLst>
                                        </p:cTn>
                                        <p:tgtEl>
                                          <p:spTgt spid="83"/>
                                        </p:tgtEl>
                                        <p:attrNameLst>
                                          <p:attrName>style.visibility</p:attrName>
                                        </p:attrNameLst>
                                      </p:cBhvr>
                                      <p:to>
                                        <p:strVal val="visible"/>
                                      </p:to>
                                    </p:set>
                                  </p:childTnLst>
                                </p:cTn>
                              </p:par>
                              <p:par>
                                <p:cTn id="60" presetID="1" presetClass="entr" presetSubtype="0" fill="hold" grpId="0" nodeType="withEffect">
                                  <p:stCondLst>
                                    <p:cond delay="0"/>
                                  </p:stCondLst>
                                  <p:childTnLst>
                                    <p:set>
                                      <p:cBhvr>
                                        <p:cTn id="61" dur="1" fill="hold">
                                          <p:stCondLst>
                                            <p:cond delay="0"/>
                                          </p:stCondLst>
                                        </p:cTn>
                                        <p:tgtEl>
                                          <p:spTgt spid="84"/>
                                        </p:tgtEl>
                                        <p:attrNameLst>
                                          <p:attrName>style.visibility</p:attrName>
                                        </p:attrNameLst>
                                      </p:cBhvr>
                                      <p:to>
                                        <p:strVal val="visible"/>
                                      </p:to>
                                    </p:set>
                                  </p:childTnLst>
                                </p:cTn>
                              </p:par>
                              <p:par>
                                <p:cTn id="62" presetID="1" presetClass="entr" presetSubtype="0" fill="hold" grpId="0" nodeType="withEffect">
                                  <p:stCondLst>
                                    <p:cond delay="0"/>
                                  </p:stCondLst>
                                  <p:childTnLst>
                                    <p:set>
                                      <p:cBhvr>
                                        <p:cTn id="63" dur="1" fill="hold">
                                          <p:stCondLst>
                                            <p:cond delay="0"/>
                                          </p:stCondLst>
                                        </p:cTn>
                                        <p:tgtEl>
                                          <p:spTgt spid="85"/>
                                        </p:tgtEl>
                                        <p:attrNameLst>
                                          <p:attrName>style.visibility</p:attrName>
                                        </p:attrNameLst>
                                      </p:cBhvr>
                                      <p:to>
                                        <p:strVal val="visible"/>
                                      </p:to>
                                    </p:set>
                                  </p:childTnLst>
                                </p:cTn>
                              </p:par>
                              <p:par>
                                <p:cTn id="64" presetID="1" presetClass="entr" presetSubtype="0" fill="hold" grpId="0" nodeType="withEffect">
                                  <p:stCondLst>
                                    <p:cond delay="0"/>
                                  </p:stCondLst>
                                  <p:childTnLst>
                                    <p:set>
                                      <p:cBhvr>
                                        <p:cTn id="65" dur="1" fill="hold">
                                          <p:stCondLst>
                                            <p:cond delay="0"/>
                                          </p:stCondLst>
                                        </p:cTn>
                                        <p:tgtEl>
                                          <p:spTgt spid="86"/>
                                        </p:tgtEl>
                                        <p:attrNameLst>
                                          <p:attrName>style.visibility</p:attrName>
                                        </p:attrNameLst>
                                      </p:cBhvr>
                                      <p:to>
                                        <p:strVal val="visible"/>
                                      </p:to>
                                    </p:set>
                                  </p:childTnLst>
                                </p:cTn>
                              </p:par>
                              <p:par>
                                <p:cTn id="66" presetID="1" presetClass="entr" presetSubtype="0" fill="hold" nodeType="withEffect">
                                  <p:stCondLst>
                                    <p:cond delay="0"/>
                                  </p:stCondLst>
                                  <p:childTnLst>
                                    <p:set>
                                      <p:cBhvr>
                                        <p:cTn id="67" dur="1" fill="hold">
                                          <p:stCondLst>
                                            <p:cond delay="0"/>
                                          </p:stCondLst>
                                        </p:cTn>
                                        <p:tgtEl>
                                          <p:spTgt spid="93"/>
                                        </p:tgtEl>
                                        <p:attrNameLst>
                                          <p:attrName>style.visibility</p:attrName>
                                        </p:attrNameLst>
                                      </p:cBhvr>
                                      <p:to>
                                        <p:strVal val="visible"/>
                                      </p:to>
                                    </p:set>
                                  </p:childTnLst>
                                </p:cTn>
                              </p:par>
                              <p:par>
                                <p:cTn id="68" presetID="1" presetClass="entr" presetSubtype="0" fill="hold" nodeType="withEffect">
                                  <p:stCondLst>
                                    <p:cond delay="0"/>
                                  </p:stCondLst>
                                  <p:childTnLst>
                                    <p:set>
                                      <p:cBhvr>
                                        <p:cTn id="69" dur="1" fill="hold">
                                          <p:stCondLst>
                                            <p:cond delay="0"/>
                                          </p:stCondLst>
                                        </p:cTn>
                                        <p:tgtEl>
                                          <p:spTgt spid="94"/>
                                        </p:tgtEl>
                                        <p:attrNameLst>
                                          <p:attrName>style.visibility</p:attrName>
                                        </p:attrNameLst>
                                      </p:cBhvr>
                                      <p:to>
                                        <p:strVal val="visible"/>
                                      </p:to>
                                    </p:set>
                                  </p:childTnLst>
                                </p:cTn>
                              </p:par>
                            </p:childTnLst>
                          </p:cTn>
                        </p:par>
                      </p:childTnLst>
                    </p:cTn>
                  </p:par>
                  <p:par>
                    <p:cTn id="70" fill="hold">
                      <p:stCondLst>
                        <p:cond delay="indefinite"/>
                      </p:stCondLst>
                      <p:childTnLst>
                        <p:par>
                          <p:cTn id="71" fill="hold">
                            <p:stCondLst>
                              <p:cond delay="0"/>
                            </p:stCondLst>
                            <p:childTnLst>
                              <p:par>
                                <p:cTn id="72" presetID="1" presetClass="entr" presetSubtype="0" fill="hold" grpId="0" nodeType="clickEffect">
                                  <p:stCondLst>
                                    <p:cond delay="0"/>
                                  </p:stCondLst>
                                  <p:childTnLst>
                                    <p:set>
                                      <p:cBhvr>
                                        <p:cTn id="73" dur="1" fill="hold">
                                          <p:stCondLst>
                                            <p:cond delay="0"/>
                                          </p:stCondLst>
                                        </p:cTn>
                                        <p:tgtEl>
                                          <p:spTgt spid="114"/>
                                        </p:tgtEl>
                                        <p:attrNameLst>
                                          <p:attrName>style.visibility</p:attrName>
                                        </p:attrNameLst>
                                      </p:cBhvr>
                                      <p:to>
                                        <p:strVal val="visible"/>
                                      </p:to>
                                    </p:set>
                                  </p:childTnLst>
                                </p:cTn>
                              </p:par>
                              <p:par>
                                <p:cTn id="74" presetID="1" presetClass="entr" presetSubtype="0" fill="hold" grpId="0" nodeType="withEffect">
                                  <p:stCondLst>
                                    <p:cond delay="0"/>
                                  </p:stCondLst>
                                  <p:childTnLst>
                                    <p:set>
                                      <p:cBhvr>
                                        <p:cTn id="75" dur="1" fill="hold">
                                          <p:stCondLst>
                                            <p:cond delay="0"/>
                                          </p:stCondLst>
                                        </p:cTn>
                                        <p:tgtEl>
                                          <p:spTgt spid="115"/>
                                        </p:tgtEl>
                                        <p:attrNameLst>
                                          <p:attrName>style.visibility</p:attrName>
                                        </p:attrNameLst>
                                      </p:cBhvr>
                                      <p:to>
                                        <p:strVal val="visible"/>
                                      </p:to>
                                    </p:set>
                                  </p:childTnLst>
                                </p:cTn>
                              </p:par>
                              <p:par>
                                <p:cTn id="76" presetID="1" presetClass="entr" presetSubtype="0" fill="hold" grpId="0" nodeType="withEffect">
                                  <p:stCondLst>
                                    <p:cond delay="0"/>
                                  </p:stCondLst>
                                  <p:childTnLst>
                                    <p:set>
                                      <p:cBhvr>
                                        <p:cTn id="77" dur="1" fill="hold">
                                          <p:stCondLst>
                                            <p:cond delay="0"/>
                                          </p:stCondLst>
                                        </p:cTn>
                                        <p:tgtEl>
                                          <p:spTgt spid="116"/>
                                        </p:tgtEl>
                                        <p:attrNameLst>
                                          <p:attrName>style.visibility</p:attrName>
                                        </p:attrNameLst>
                                      </p:cBhvr>
                                      <p:to>
                                        <p:strVal val="visible"/>
                                      </p:to>
                                    </p:set>
                                  </p:childTnLst>
                                </p:cTn>
                              </p:par>
                              <p:par>
                                <p:cTn id="78" presetID="1" presetClass="entr" presetSubtype="0" fill="hold" grpId="0" nodeType="withEffect">
                                  <p:stCondLst>
                                    <p:cond delay="0"/>
                                  </p:stCondLst>
                                  <p:childTnLst>
                                    <p:set>
                                      <p:cBhvr>
                                        <p:cTn id="79" dur="1" fill="hold">
                                          <p:stCondLst>
                                            <p:cond delay="0"/>
                                          </p:stCondLst>
                                        </p:cTn>
                                        <p:tgtEl>
                                          <p:spTgt spid="117"/>
                                        </p:tgtEl>
                                        <p:attrNameLst>
                                          <p:attrName>style.visibility</p:attrName>
                                        </p:attrNameLst>
                                      </p:cBhvr>
                                      <p:to>
                                        <p:strVal val="visible"/>
                                      </p:to>
                                    </p:set>
                                  </p:childTnLst>
                                </p:cTn>
                              </p:par>
                              <p:par>
                                <p:cTn id="80" presetID="1" presetClass="entr" presetSubtype="0" fill="hold" grpId="0" nodeType="withEffect">
                                  <p:stCondLst>
                                    <p:cond delay="0"/>
                                  </p:stCondLst>
                                  <p:childTnLst>
                                    <p:set>
                                      <p:cBhvr>
                                        <p:cTn id="81" dur="1" fill="hold">
                                          <p:stCondLst>
                                            <p:cond delay="0"/>
                                          </p:stCondLst>
                                        </p:cTn>
                                        <p:tgtEl>
                                          <p:spTgt spid="119"/>
                                        </p:tgtEl>
                                        <p:attrNameLst>
                                          <p:attrName>style.visibility</p:attrName>
                                        </p:attrNameLst>
                                      </p:cBhvr>
                                      <p:to>
                                        <p:strVal val="visible"/>
                                      </p:to>
                                    </p:set>
                                  </p:childTnLst>
                                </p:cTn>
                              </p:par>
                              <p:par>
                                <p:cTn id="82" presetID="1" presetClass="entr" presetSubtype="0" fill="hold" grpId="0" nodeType="withEffect">
                                  <p:stCondLst>
                                    <p:cond delay="0"/>
                                  </p:stCondLst>
                                  <p:childTnLst>
                                    <p:set>
                                      <p:cBhvr>
                                        <p:cTn id="83" dur="1" fill="hold">
                                          <p:stCondLst>
                                            <p:cond delay="0"/>
                                          </p:stCondLst>
                                        </p:cTn>
                                        <p:tgtEl>
                                          <p:spTgt spid="118"/>
                                        </p:tgtEl>
                                        <p:attrNameLst>
                                          <p:attrName>style.visibility</p:attrName>
                                        </p:attrNameLst>
                                      </p:cBhvr>
                                      <p:to>
                                        <p:strVal val="visible"/>
                                      </p:to>
                                    </p:set>
                                  </p:childTnLst>
                                </p:cTn>
                              </p:par>
                              <p:par>
                                <p:cTn id="84" presetID="1" presetClass="entr" presetSubtype="0" fill="hold" grpId="0" nodeType="withEffect">
                                  <p:stCondLst>
                                    <p:cond delay="0"/>
                                  </p:stCondLst>
                                  <p:childTnLst>
                                    <p:set>
                                      <p:cBhvr>
                                        <p:cTn id="85" dur="1" fill="hold">
                                          <p:stCondLst>
                                            <p:cond delay="0"/>
                                          </p:stCondLst>
                                        </p:cTn>
                                        <p:tgtEl>
                                          <p:spTgt spid="120"/>
                                        </p:tgtEl>
                                        <p:attrNameLst>
                                          <p:attrName>style.visibility</p:attrName>
                                        </p:attrNameLst>
                                      </p:cBhvr>
                                      <p:to>
                                        <p:strVal val="visible"/>
                                      </p:to>
                                    </p:set>
                                  </p:childTnLst>
                                </p:cTn>
                              </p:par>
                              <p:par>
                                <p:cTn id="86" presetID="1" presetClass="entr" presetSubtype="0" fill="hold" grpId="0" nodeType="withEffect">
                                  <p:stCondLst>
                                    <p:cond delay="0"/>
                                  </p:stCondLst>
                                  <p:childTnLst>
                                    <p:set>
                                      <p:cBhvr>
                                        <p:cTn id="87" dur="1" fill="hold">
                                          <p:stCondLst>
                                            <p:cond delay="0"/>
                                          </p:stCondLst>
                                        </p:cTn>
                                        <p:tgtEl>
                                          <p:spTgt spid="121"/>
                                        </p:tgtEl>
                                        <p:attrNameLst>
                                          <p:attrName>style.visibility</p:attrName>
                                        </p:attrNameLst>
                                      </p:cBhvr>
                                      <p:to>
                                        <p:strVal val="visible"/>
                                      </p:to>
                                    </p:set>
                                  </p:childTnLst>
                                </p:cTn>
                              </p:par>
                            </p:childTnLst>
                          </p:cTn>
                        </p:par>
                        <p:par>
                          <p:cTn id="88" fill="hold">
                            <p:stCondLst>
                              <p:cond delay="0"/>
                            </p:stCondLst>
                            <p:childTnLst>
                              <p:par>
                                <p:cTn id="89" presetID="1" presetClass="entr" presetSubtype="0" fill="hold" grpId="0" nodeType="afterEffect">
                                  <p:stCondLst>
                                    <p:cond delay="0"/>
                                  </p:stCondLst>
                                  <p:childTnLst>
                                    <p:set>
                                      <p:cBhvr>
                                        <p:cTn id="90" dur="1" fill="hold">
                                          <p:stCondLst>
                                            <p:cond delay="0"/>
                                          </p:stCondLst>
                                        </p:cTn>
                                        <p:tgtEl>
                                          <p:spTgt spid="124"/>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grpId="0" nodeType="clickEffect">
                                  <p:stCondLst>
                                    <p:cond delay="0"/>
                                  </p:stCondLst>
                                  <p:childTnLst>
                                    <p:set>
                                      <p:cBhvr>
                                        <p:cTn id="94" dur="1" fill="hold">
                                          <p:stCondLst>
                                            <p:cond delay="0"/>
                                          </p:stCondLst>
                                        </p:cTn>
                                        <p:tgtEl>
                                          <p:spTgt spid="113"/>
                                        </p:tgtEl>
                                        <p:attrNameLst>
                                          <p:attrName>style.visibility</p:attrName>
                                        </p:attrNameLst>
                                      </p:cBhvr>
                                      <p:to>
                                        <p:strVal val="visible"/>
                                      </p:to>
                                    </p:set>
                                  </p:childTnLst>
                                </p:cTn>
                              </p:par>
                              <p:par>
                                <p:cTn id="95" presetID="1" presetClass="entr" presetSubtype="0" fill="hold" grpId="0" nodeType="withEffect">
                                  <p:stCondLst>
                                    <p:cond delay="0"/>
                                  </p:stCondLst>
                                  <p:childTnLst>
                                    <p:set>
                                      <p:cBhvr>
                                        <p:cTn id="96" dur="1" fill="hold">
                                          <p:stCondLst>
                                            <p:cond delay="0"/>
                                          </p:stCondLst>
                                        </p:cTn>
                                        <p:tgtEl>
                                          <p:spTgt spid="109"/>
                                        </p:tgtEl>
                                        <p:attrNameLst>
                                          <p:attrName>style.visibility</p:attrName>
                                        </p:attrNameLst>
                                      </p:cBhvr>
                                      <p:to>
                                        <p:strVal val="visible"/>
                                      </p:to>
                                    </p:set>
                                  </p:childTnLst>
                                </p:cTn>
                              </p:par>
                              <p:par>
                                <p:cTn id="97" presetID="1" presetClass="entr" presetSubtype="0" fill="hold" grpId="0" nodeType="withEffect">
                                  <p:stCondLst>
                                    <p:cond delay="0"/>
                                  </p:stCondLst>
                                  <p:childTnLst>
                                    <p:set>
                                      <p:cBhvr>
                                        <p:cTn id="98" dur="1" fill="hold">
                                          <p:stCondLst>
                                            <p:cond delay="0"/>
                                          </p:stCondLst>
                                        </p:cTn>
                                        <p:tgtEl>
                                          <p:spTgt spid="111"/>
                                        </p:tgtEl>
                                        <p:attrNameLst>
                                          <p:attrName>style.visibility</p:attrName>
                                        </p:attrNameLst>
                                      </p:cBhvr>
                                      <p:to>
                                        <p:strVal val="visible"/>
                                      </p:to>
                                    </p:set>
                                  </p:childTnLst>
                                </p:cTn>
                              </p:par>
                              <p:par>
                                <p:cTn id="99" presetID="1" presetClass="entr" presetSubtype="0" fill="hold" grpId="0" nodeType="withEffect">
                                  <p:stCondLst>
                                    <p:cond delay="0"/>
                                  </p:stCondLst>
                                  <p:childTnLst>
                                    <p:set>
                                      <p:cBhvr>
                                        <p:cTn id="100" dur="1" fill="hold">
                                          <p:stCondLst>
                                            <p:cond delay="0"/>
                                          </p:stCondLst>
                                        </p:cTn>
                                        <p:tgtEl>
                                          <p:spTgt spid="105"/>
                                        </p:tgtEl>
                                        <p:attrNameLst>
                                          <p:attrName>style.visibility</p:attrName>
                                        </p:attrNameLst>
                                      </p:cBhvr>
                                      <p:to>
                                        <p:strVal val="visible"/>
                                      </p:to>
                                    </p:set>
                                  </p:childTnLst>
                                </p:cTn>
                              </p:par>
                              <p:par>
                                <p:cTn id="101" presetID="1" presetClass="entr" presetSubtype="0" fill="hold" grpId="0" nodeType="withEffect">
                                  <p:stCondLst>
                                    <p:cond delay="0"/>
                                  </p:stCondLst>
                                  <p:childTnLst>
                                    <p:set>
                                      <p:cBhvr>
                                        <p:cTn id="102" dur="1" fill="hold">
                                          <p:stCondLst>
                                            <p:cond delay="0"/>
                                          </p:stCondLst>
                                        </p:cTn>
                                        <p:tgtEl>
                                          <p:spTgt spid="106"/>
                                        </p:tgtEl>
                                        <p:attrNameLst>
                                          <p:attrName>style.visibility</p:attrName>
                                        </p:attrNameLst>
                                      </p:cBhvr>
                                      <p:to>
                                        <p:strVal val="visible"/>
                                      </p:to>
                                    </p:set>
                                  </p:childTnLst>
                                </p:cTn>
                              </p:par>
                            </p:childTnLst>
                          </p:cTn>
                        </p:par>
                        <p:par>
                          <p:cTn id="103" fill="hold">
                            <p:stCondLst>
                              <p:cond delay="0"/>
                            </p:stCondLst>
                            <p:childTnLst>
                              <p:par>
                                <p:cTn id="104" presetID="1" presetClass="entr" presetSubtype="0" fill="hold" grpId="0" nodeType="afterEffect">
                                  <p:stCondLst>
                                    <p:cond delay="0"/>
                                  </p:stCondLst>
                                  <p:childTnLst>
                                    <p:set>
                                      <p:cBhvr>
                                        <p:cTn id="105" dur="1" fill="hold">
                                          <p:stCondLst>
                                            <p:cond delay="0"/>
                                          </p:stCondLst>
                                        </p:cTn>
                                        <p:tgtEl>
                                          <p:spTgt spid="122"/>
                                        </p:tgtEl>
                                        <p:attrNameLst>
                                          <p:attrName>style.visibility</p:attrName>
                                        </p:attrNameLst>
                                      </p:cBhvr>
                                      <p:to>
                                        <p:strVal val="visible"/>
                                      </p:to>
                                    </p:set>
                                  </p:childTnLst>
                                </p:cTn>
                              </p:par>
                              <p:par>
                                <p:cTn id="106" presetID="1" presetClass="entr" presetSubtype="0" fill="hold" grpId="0" nodeType="withEffect">
                                  <p:stCondLst>
                                    <p:cond delay="0"/>
                                  </p:stCondLst>
                                  <p:childTnLst>
                                    <p:set>
                                      <p:cBhvr>
                                        <p:cTn id="107" dur="1" fill="hold">
                                          <p:stCondLst>
                                            <p:cond delay="0"/>
                                          </p:stCondLst>
                                        </p:cTn>
                                        <p:tgtEl>
                                          <p:spTgt spid="123"/>
                                        </p:tgtEl>
                                        <p:attrNameLst>
                                          <p:attrName>style.visibility</p:attrName>
                                        </p:attrNameLst>
                                      </p:cBhvr>
                                      <p:to>
                                        <p:strVal val="visible"/>
                                      </p:to>
                                    </p:set>
                                  </p:childTnLst>
                                </p:cTn>
                              </p:par>
                            </p:childTnLst>
                          </p:cTn>
                        </p:par>
                      </p:childTnLst>
                    </p:cTn>
                  </p:par>
                  <p:par>
                    <p:cTn id="108" fill="hold">
                      <p:stCondLst>
                        <p:cond delay="indefinite"/>
                      </p:stCondLst>
                      <p:childTnLst>
                        <p:par>
                          <p:cTn id="109" fill="hold">
                            <p:stCondLst>
                              <p:cond delay="0"/>
                            </p:stCondLst>
                            <p:childTnLst>
                              <p:par>
                                <p:cTn id="110" presetID="1" presetClass="entr" presetSubtype="0" fill="hold" grpId="0" nodeType="clickEffect">
                                  <p:stCondLst>
                                    <p:cond delay="0"/>
                                  </p:stCondLst>
                                  <p:childTnLst>
                                    <p:set>
                                      <p:cBhvr>
                                        <p:cTn id="111" dur="1" fill="hold">
                                          <p:stCondLst>
                                            <p:cond delay="0"/>
                                          </p:stCondLst>
                                        </p:cTn>
                                        <p:tgtEl>
                                          <p:spTgt spid="110"/>
                                        </p:tgtEl>
                                        <p:attrNameLst>
                                          <p:attrName>style.visibility</p:attrName>
                                        </p:attrNameLst>
                                      </p:cBhvr>
                                      <p:to>
                                        <p:strVal val="visible"/>
                                      </p:to>
                                    </p:set>
                                  </p:childTnLst>
                                </p:cTn>
                              </p:par>
                              <p:par>
                                <p:cTn id="112" presetID="1" presetClass="entr" presetSubtype="0" fill="hold" grpId="0" nodeType="withEffect">
                                  <p:stCondLst>
                                    <p:cond delay="0"/>
                                  </p:stCondLst>
                                  <p:childTnLst>
                                    <p:set>
                                      <p:cBhvr>
                                        <p:cTn id="113" dur="1" fill="hold">
                                          <p:stCondLst>
                                            <p:cond delay="0"/>
                                          </p:stCondLst>
                                        </p:cTn>
                                        <p:tgtEl>
                                          <p:spTgt spid="112"/>
                                        </p:tgtEl>
                                        <p:attrNameLst>
                                          <p:attrName>style.visibility</p:attrName>
                                        </p:attrNameLst>
                                      </p:cBhvr>
                                      <p:to>
                                        <p:strVal val="visible"/>
                                      </p:to>
                                    </p:set>
                                  </p:childTnLst>
                                </p:cTn>
                              </p:par>
                              <p:par>
                                <p:cTn id="114" presetID="1" presetClass="entr" presetSubtype="0" fill="hold" grpId="0" nodeType="withEffect">
                                  <p:stCondLst>
                                    <p:cond delay="0"/>
                                  </p:stCondLst>
                                  <p:childTnLst>
                                    <p:set>
                                      <p:cBhvr>
                                        <p:cTn id="115" dur="1" fill="hold">
                                          <p:stCondLst>
                                            <p:cond delay="0"/>
                                          </p:stCondLst>
                                        </p:cTn>
                                        <p:tgtEl>
                                          <p:spTgt spid="107"/>
                                        </p:tgtEl>
                                        <p:attrNameLst>
                                          <p:attrName>style.visibility</p:attrName>
                                        </p:attrNameLst>
                                      </p:cBhvr>
                                      <p:to>
                                        <p:strVal val="visible"/>
                                      </p:to>
                                    </p:set>
                                  </p:childTnLst>
                                </p:cTn>
                              </p:par>
                              <p:par>
                                <p:cTn id="116" presetID="1" presetClass="entr" presetSubtype="0" fill="hold" grpId="0" nodeType="withEffect">
                                  <p:stCondLst>
                                    <p:cond delay="0"/>
                                  </p:stCondLst>
                                  <p:childTnLst>
                                    <p:set>
                                      <p:cBhvr>
                                        <p:cTn id="117" dur="1" fill="hold">
                                          <p:stCondLst>
                                            <p:cond delay="0"/>
                                          </p:stCondLst>
                                        </p:cTn>
                                        <p:tgtEl>
                                          <p:spTgt spid="10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animBg="1"/>
      <p:bldP spid="66" grpId="0" animBg="1"/>
      <p:bldP spid="72" grpId="0" animBg="1"/>
      <p:bldP spid="73" grpId="0" animBg="1"/>
      <p:bldP spid="81" grpId="0" animBg="1"/>
      <p:bldP spid="82" grpId="0" animBg="1"/>
      <p:bldP spid="83" grpId="0" animBg="1"/>
      <p:bldP spid="84" grpId="0" animBg="1"/>
      <p:bldP spid="85" grpId="0" animBg="1"/>
      <p:bldP spid="86" grpId="0" animBg="1"/>
      <p:bldP spid="87" grpId="0"/>
      <p:bldP spid="88" grpId="0"/>
      <p:bldP spid="89" grpId="0"/>
      <p:bldP spid="90" grpId="0"/>
      <p:bldP spid="95" grpId="0" animBg="1"/>
      <p:bldP spid="96" grpId="0"/>
      <p:bldP spid="97" grpId="0" animBg="1"/>
      <p:bldP spid="98" grpId="0"/>
      <p:bldP spid="99" grpId="0" animBg="1"/>
      <p:bldP spid="100" grpId="0"/>
      <p:bldP spid="101" grpId="0" animBg="1"/>
      <p:bldP spid="102" grpId="0"/>
      <p:bldP spid="103" grpId="0" animBg="1"/>
      <p:bldP spid="104" grpId="0"/>
      <p:bldP spid="105" grpId="0" animBg="1"/>
      <p:bldP spid="106" grpId="0" animBg="1"/>
      <p:bldP spid="107" grpId="0" animBg="1"/>
      <p:bldP spid="108" grpId="0" animBg="1"/>
      <p:bldP spid="109" grpId="0" animBg="1"/>
      <p:bldP spid="110" grpId="0" animBg="1"/>
      <p:bldP spid="111" grpId="0"/>
      <p:bldP spid="112" grpId="0"/>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Background</a:t>
            </a:r>
            <a:endParaRPr lang="zh-CN" altLang="en-US" dirty="0"/>
          </a:p>
        </p:txBody>
      </p:sp>
      <p:sp>
        <p:nvSpPr>
          <p:cNvPr id="3" name="文本占位符 2"/>
          <p:cNvSpPr>
            <a:spLocks noGrp="1"/>
          </p:cNvSpPr>
          <p:nvPr>
            <p:ph type="body" sz="quarter" idx="10"/>
          </p:nvPr>
        </p:nvSpPr>
        <p:spPr/>
        <p:txBody>
          <a:bodyPr/>
          <a:lstStyle/>
          <a:p>
            <a:endParaRPr lang="zh-CN" altLang="en-US" dirty="0"/>
          </a:p>
        </p:txBody>
      </p:sp>
      <p:sp>
        <p:nvSpPr>
          <p:cNvPr id="4" name="Content Placeholder 11"/>
          <p:cNvSpPr txBox="1">
            <a:spLocks/>
          </p:cNvSpPr>
          <p:nvPr/>
        </p:nvSpPr>
        <p:spPr bwMode="auto">
          <a:xfrm>
            <a:off x="266768" y="1298798"/>
            <a:ext cx="8595360" cy="520360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45720" rIns="0" bIns="45720" numCol="1" anchor="t" anchorCtr="0" compatLnSpc="1">
            <a:prstTxWarp prst="textNoShape">
              <a:avLst/>
            </a:prstTxWarp>
          </a:bodyPr>
          <a:lstStyle>
            <a:lvl1pPr marL="342900" indent="-342900" algn="l" rtl="0" eaLnBrk="1" fontAlgn="base" hangingPunct="1">
              <a:spcBef>
                <a:spcPts val="800"/>
              </a:spcBef>
              <a:spcAft>
                <a:spcPct val="0"/>
              </a:spcAft>
              <a:buClr>
                <a:schemeClr val="tx1"/>
              </a:buClr>
              <a:buFont typeface="Wingdings 3" pitchFamily="18" charset="2"/>
              <a:buChar char=""/>
              <a:defRPr sz="2000" kern="1200">
                <a:solidFill>
                  <a:schemeClr val="tx1"/>
                </a:solidFill>
                <a:latin typeface="Calibri" pitchFamily="34" charset="0"/>
                <a:ea typeface="+mn-ea"/>
                <a:cs typeface="+mn-cs"/>
              </a:defRPr>
            </a:lvl1pPr>
            <a:lvl2pPr marL="547688" indent="-180975" algn="l" rtl="0" eaLnBrk="1" fontAlgn="base" hangingPunct="1">
              <a:spcBef>
                <a:spcPts val="300"/>
              </a:spcBef>
              <a:spcAft>
                <a:spcPct val="0"/>
              </a:spcAft>
              <a:buClr>
                <a:schemeClr val="tx1"/>
              </a:buClr>
              <a:buFont typeface="Calibri" pitchFamily="34" charset="0"/>
              <a:buChar char="‒"/>
              <a:defRPr kern="1200">
                <a:solidFill>
                  <a:schemeClr val="tx1"/>
                </a:solidFill>
                <a:latin typeface="Calibri" pitchFamily="34" charset="0"/>
                <a:ea typeface="+mn-ea"/>
                <a:cs typeface="+mn-cs"/>
              </a:defRPr>
            </a:lvl2pPr>
            <a:lvl3pPr marL="914400" indent="-168275" algn="l" rtl="0" eaLnBrk="1" fontAlgn="base" hangingPunct="1">
              <a:spcBef>
                <a:spcPts val="300"/>
              </a:spcBef>
              <a:spcAft>
                <a:spcPct val="0"/>
              </a:spcAft>
              <a:buClr>
                <a:schemeClr val="tx1"/>
              </a:buClr>
              <a:buFont typeface="Calibri" pitchFamily="34" charset="0"/>
              <a:buChar char="‒"/>
              <a:defRPr sz="1600" kern="1200">
                <a:solidFill>
                  <a:srgbClr val="000000"/>
                </a:solidFill>
                <a:latin typeface="Calibri" pitchFamily="34" charset="0"/>
                <a:ea typeface="+mn-ea"/>
                <a:cs typeface="+mn-cs"/>
              </a:defRPr>
            </a:lvl3pPr>
            <a:lvl4pPr marL="1371600" indent="-182563" algn="l" rtl="0" eaLnBrk="1" fontAlgn="base" hangingPunct="1">
              <a:spcBef>
                <a:spcPts val="300"/>
              </a:spcBef>
              <a:spcAft>
                <a:spcPct val="0"/>
              </a:spcAft>
              <a:buClr>
                <a:schemeClr val="tx1"/>
              </a:buClr>
              <a:buFont typeface="Calibri" pitchFamily="34" charset="0"/>
              <a:buChar char="‒"/>
              <a:defRPr sz="1200" kern="1200">
                <a:solidFill>
                  <a:schemeClr val="tx1"/>
                </a:solidFill>
                <a:latin typeface="Calibri" pitchFamily="34" charset="0"/>
                <a:ea typeface="+mn-ea"/>
                <a:cs typeface="+mn-cs"/>
              </a:defRPr>
            </a:lvl4pPr>
            <a:lvl5pPr marL="1644650" indent="-163513" algn="l" rtl="0" eaLnBrk="1" fontAlgn="base" hangingPunct="1">
              <a:spcBef>
                <a:spcPts val="300"/>
              </a:spcBef>
              <a:spcAft>
                <a:spcPct val="0"/>
              </a:spcAft>
              <a:buClr>
                <a:schemeClr val="tx1"/>
              </a:buClr>
              <a:buFont typeface="Calibri" pitchFamily="34" charset="0"/>
              <a:buChar char="‒"/>
              <a:defRPr sz="1200" kern="1200">
                <a:solidFill>
                  <a:schemeClr val="tx1"/>
                </a:solidFill>
                <a:latin typeface="Calibri"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dirty="0" smtClean="0">
                <a:cs typeface="Calibri" pitchFamily="34" charset="0"/>
              </a:rPr>
              <a:t>Dynamic Voltage and Frequency Scaling (DVFS) </a:t>
            </a:r>
          </a:p>
          <a:p>
            <a:pPr lvl="1"/>
            <a:r>
              <a:rPr lang="en-US" sz="2200" dirty="0" smtClean="0">
                <a:cs typeface="Calibri" pitchFamily="34" charset="0"/>
              </a:rPr>
              <a:t>Widely employed</a:t>
            </a:r>
          </a:p>
          <a:p>
            <a:pPr lvl="2"/>
            <a:r>
              <a:rPr lang="en-US" sz="2000" dirty="0">
                <a:cs typeface="Calibri" pitchFamily="34" charset="0"/>
              </a:rPr>
              <a:t>B</a:t>
            </a:r>
            <a:r>
              <a:rPr lang="en-US" sz="2000" dirty="0" smtClean="0">
                <a:cs typeface="Calibri" pitchFamily="34" charset="0"/>
              </a:rPr>
              <a:t>oost performance, </a:t>
            </a:r>
            <a:r>
              <a:rPr lang="en-US" sz="2000" dirty="0">
                <a:cs typeface="Calibri" pitchFamily="34" charset="0"/>
              </a:rPr>
              <a:t>l</a:t>
            </a:r>
            <a:r>
              <a:rPr lang="en-US" sz="2000" dirty="0" smtClean="0">
                <a:cs typeface="Calibri" pitchFamily="34" charset="0"/>
              </a:rPr>
              <a:t>ower power, and improve energy efficiency</a:t>
            </a:r>
          </a:p>
          <a:p>
            <a:pPr lvl="1"/>
            <a:r>
              <a:rPr lang="en-US" sz="2200" dirty="0" smtClean="0">
                <a:cs typeface="Calibri" pitchFamily="34" charset="0"/>
              </a:rPr>
              <a:t>Good DVFS decisions require</a:t>
            </a:r>
          </a:p>
          <a:p>
            <a:pPr lvl="2"/>
            <a:r>
              <a:rPr lang="en-US" sz="2000" b="1" dirty="0" smtClean="0">
                <a:solidFill>
                  <a:schemeClr val="accent2"/>
                </a:solidFill>
                <a:cs typeface="Calibri" pitchFamily="34" charset="0"/>
              </a:rPr>
              <a:t>Accurate performance &amp; power predictions across Voltage Frequency (VF) states</a:t>
            </a:r>
            <a:r>
              <a:rPr lang="en-US" sz="2000" b="1" dirty="0" smtClean="0">
                <a:cs typeface="Calibri" pitchFamily="34" charset="0"/>
              </a:rPr>
              <a:t> </a:t>
            </a:r>
          </a:p>
          <a:p>
            <a:endParaRPr lang="en-US" sz="1400" dirty="0" smtClean="0">
              <a:cs typeface="Calibri" pitchFamily="34" charset="0"/>
            </a:endParaRPr>
          </a:p>
          <a:p>
            <a:r>
              <a:rPr lang="en-US" sz="2400" dirty="0" smtClean="0">
                <a:cs typeface="Calibri" pitchFamily="34" charset="0"/>
              </a:rPr>
              <a:t>Challenges </a:t>
            </a:r>
            <a:r>
              <a:rPr lang="en-US" sz="2400" dirty="0">
                <a:cs typeface="Calibri" pitchFamily="34" charset="0"/>
              </a:rPr>
              <a:t>B</a:t>
            </a:r>
            <a:r>
              <a:rPr lang="en-US" sz="2400" dirty="0" smtClean="0">
                <a:cs typeface="Calibri" pitchFamily="34" charset="0"/>
              </a:rPr>
              <a:t>rought by M</a:t>
            </a:r>
            <a:r>
              <a:rPr lang="en-US" altLang="zh-CN" sz="2400" dirty="0" smtClean="0">
                <a:cs typeface="Calibri" pitchFamily="34" charset="0"/>
              </a:rPr>
              <a:t>odern Processors</a:t>
            </a:r>
            <a:endParaRPr lang="en-US" sz="2400" dirty="0" smtClean="0">
              <a:cs typeface="Calibri" pitchFamily="34" charset="0"/>
            </a:endParaRPr>
          </a:p>
          <a:p>
            <a:pPr lvl="1"/>
            <a:r>
              <a:rPr lang="en-US" altLang="zh-CN" sz="2400" dirty="0" smtClean="0"/>
              <a:t>Cores and </a:t>
            </a:r>
            <a:r>
              <a:rPr lang="en-US" altLang="zh-CN" sz="2400" dirty="0"/>
              <a:t>north </a:t>
            </a:r>
            <a:r>
              <a:rPr lang="en-US" altLang="zh-CN" sz="2400" dirty="0" smtClean="0"/>
              <a:t>bridge</a:t>
            </a:r>
          </a:p>
          <a:p>
            <a:pPr lvl="2"/>
            <a:r>
              <a:rPr lang="en-US" sz="2000" dirty="0">
                <a:cs typeface="Calibri" pitchFamily="34" charset="0"/>
              </a:rPr>
              <a:t>D</a:t>
            </a:r>
            <a:r>
              <a:rPr lang="en-US" sz="2000" dirty="0" smtClean="0">
                <a:cs typeface="Calibri" pitchFamily="34" charset="0"/>
              </a:rPr>
              <a:t>ifferent clock domains and power planes </a:t>
            </a:r>
          </a:p>
          <a:p>
            <a:pPr lvl="1"/>
            <a:r>
              <a:rPr lang="en-US" sz="2200" dirty="0" smtClean="0">
                <a:cs typeface="Calibri" pitchFamily="34" charset="0"/>
              </a:rPr>
              <a:t>Off-chip Memory</a:t>
            </a:r>
          </a:p>
          <a:p>
            <a:pPr lvl="2"/>
            <a:r>
              <a:rPr lang="en-US" sz="2000" dirty="0">
                <a:cs typeface="Calibri" pitchFamily="34" charset="0"/>
              </a:rPr>
              <a:t>O</a:t>
            </a:r>
            <a:r>
              <a:rPr lang="en-US" sz="2000" dirty="0" smtClean="0">
                <a:cs typeface="Calibri" pitchFamily="34" charset="0"/>
              </a:rPr>
              <a:t>wn clock domain</a:t>
            </a:r>
            <a:endParaRPr lang="en-US" sz="2000" dirty="0">
              <a:cs typeface="Calibri" pitchFamily="34" charset="0"/>
            </a:endParaRPr>
          </a:p>
        </p:txBody>
      </p:sp>
    </p:spTree>
    <p:extLst>
      <p:ext uri="{BB962C8B-B14F-4D97-AF65-F5344CB8AC3E}">
        <p14:creationId xmlns:p14="http://schemas.microsoft.com/office/powerpoint/2010/main" xmlns="" val="84774279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8" end="8"/>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xEl>
                                              <p:pRg st="9" end="9"/>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Dynamic power prediction </a:t>
            </a:r>
            <a:r>
              <a:rPr lang="en-US" altLang="zh-CN" dirty="0"/>
              <a:t>– flow </a:t>
            </a:r>
            <a:endParaRPr lang="zh-CN" altLang="en-US" dirty="0"/>
          </a:p>
        </p:txBody>
      </p:sp>
      <p:sp>
        <p:nvSpPr>
          <p:cNvPr id="3" name="内容占位符 2"/>
          <p:cNvSpPr>
            <a:spLocks noGrp="1"/>
          </p:cNvSpPr>
          <p:nvPr>
            <p:ph idx="1"/>
          </p:nvPr>
        </p:nvSpPr>
        <p:spPr>
          <a:xfrm>
            <a:off x="274388" y="1037003"/>
            <a:ext cx="2377567" cy="477165"/>
          </a:xfrm>
        </p:spPr>
        <p:txBody>
          <a:bodyPr/>
          <a:lstStyle/>
          <a:p>
            <a:r>
              <a:rPr lang="en-US" altLang="zh-CN" dirty="0" smtClean="0"/>
              <a:t>HW Events</a:t>
            </a:r>
            <a:endParaRPr lang="zh-CN" altLang="en-US" dirty="0"/>
          </a:p>
        </p:txBody>
      </p:sp>
      <p:sp>
        <p:nvSpPr>
          <p:cNvPr id="4" name="文本占位符 3"/>
          <p:cNvSpPr>
            <a:spLocks noGrp="1"/>
          </p:cNvSpPr>
          <p:nvPr>
            <p:ph type="body" sz="quarter" idx="10"/>
          </p:nvPr>
        </p:nvSpPr>
        <p:spPr/>
        <p:txBody>
          <a:bodyPr/>
          <a:lstStyle/>
          <a:p>
            <a:endParaRPr lang="zh-CN" altLang="en-US" dirty="0"/>
          </a:p>
        </p:txBody>
      </p:sp>
      <mc:AlternateContent xmlns:mc="http://schemas.openxmlformats.org/markup-compatibility/2006">
        <mc:Choice xmlns:a14="http://schemas.microsoft.com/office/drawing/2010/main" xmlns="" Requires="a14">
          <p:sp>
            <p:nvSpPr>
              <p:cNvPr id="5" name="TextBox 4"/>
              <p:cNvSpPr txBox="1"/>
              <p:nvPr/>
            </p:nvSpPr>
            <p:spPr>
              <a:xfrm>
                <a:off x="3077488" y="1546368"/>
                <a:ext cx="2710904" cy="369332"/>
              </a:xfrm>
              <a:prstGeom prst="rect">
                <a:avLst/>
              </a:prstGeom>
              <a:solidFill>
                <a:schemeClr val="accent1"/>
              </a:solidFill>
            </p:spPr>
            <p:style>
              <a:lnRef idx="0">
                <a:schemeClr val="accent5"/>
              </a:lnRef>
              <a:fillRef idx="3">
                <a:schemeClr val="accent5"/>
              </a:fillRef>
              <a:effectRef idx="3">
                <a:schemeClr val="accent5"/>
              </a:effectRef>
              <a:fontRef idx="minor">
                <a:schemeClr val="lt1"/>
              </a:fontRef>
            </p:style>
            <p:txBody>
              <a:bodyPr wrap="square" rtlCol="0">
                <a:spAutoFit/>
              </a:bodyPr>
              <a:lstStyle/>
              <a:p>
                <a:pPr algn="ctr"/>
                <a:r>
                  <a:rPr lang="en-US" altLang="zh-CN" dirty="0" smtClean="0">
                    <a:latin typeface="+mj-lt"/>
                    <a:cs typeface="Times New Roman" pitchFamily="18" charset="0"/>
                  </a:rPr>
                  <a:t>Running Frequency </a:t>
                </a:r>
                <a:r>
                  <a:rPr lang="en-US" altLang="zh-CN" dirty="0" smtClean="0">
                    <a:latin typeface="Times New Roman" pitchFamily="18" charset="0"/>
                    <a:cs typeface="Times New Roman" pitchFamily="18" charset="0"/>
                  </a:rPr>
                  <a:t>= </a:t>
                </a:r>
                <a14:m>
                  <m:oMath xmlns:m="http://schemas.openxmlformats.org/officeDocument/2006/math">
                    <m:r>
                      <a:rPr lang="en-US" altLang="zh-CN" b="0" i="1" smtClean="0">
                        <a:latin typeface="Cambria Math"/>
                        <a:cs typeface="Times New Roman" pitchFamily="18" charset="0"/>
                      </a:rPr>
                      <m:t>𝑓</m:t>
                    </m:r>
                  </m:oMath>
                </a14:m>
                <a:endParaRPr lang="zh-CN" altLang="en-US" dirty="0">
                  <a:latin typeface="Times New Roman" pitchFamily="18" charset="0"/>
                  <a:cs typeface="Times New Roman" pitchFamily="18" charset="0"/>
                </a:endParaRPr>
              </a:p>
            </p:txBody>
          </p:sp>
        </mc:Choice>
        <mc:Fallback>
          <p:sp>
            <p:nvSpPr>
              <p:cNvPr id="5" name="TextBox 4"/>
              <p:cNvSpPr txBox="1">
                <a:spLocks noRot="1" noChangeAspect="1" noMove="1" noResize="1" noEditPoints="1" noAdjustHandles="1" noChangeArrowheads="1" noChangeShapeType="1" noTextEdit="1"/>
              </p:cNvSpPr>
              <p:nvPr/>
            </p:nvSpPr>
            <p:spPr>
              <a:xfrm>
                <a:off x="3077488" y="1546368"/>
                <a:ext cx="2710904" cy="369332"/>
              </a:xfrm>
              <a:prstGeom prst="rect">
                <a:avLst/>
              </a:prstGeom>
              <a:blipFill rotWithShape="1">
                <a:blip r:embed="rId3" cstate="print"/>
                <a:stretch>
                  <a:fillRect/>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xmlns="" Requires="a14">
          <p:sp>
            <p:nvSpPr>
              <p:cNvPr id="6" name="TextBox 5"/>
              <p:cNvSpPr txBox="1"/>
              <p:nvPr/>
            </p:nvSpPr>
            <p:spPr>
              <a:xfrm>
                <a:off x="3077488" y="3421017"/>
                <a:ext cx="1184560" cy="2585323"/>
              </a:xfrm>
              <a:prstGeom prst="rect">
                <a:avLst/>
              </a:prstGeom>
              <a:noFill/>
              <a:ln>
                <a:solidFill>
                  <a:schemeClr val="tx1"/>
                </a:solidFill>
              </a:ln>
            </p:spPr>
            <p:txBody>
              <a:bodyPr wrap="square" rtlCol="0">
                <a:spAutoFit/>
              </a:bodyPr>
              <a:lstStyle>
                <a:defPPr>
                  <a:defRPr lang="zh-CN"/>
                </a:defPPr>
                <a:lvl1pPr>
                  <a:defRPr i="0">
                    <a:latin typeface="Cambria Math"/>
                  </a:defRPr>
                </a:lvl1pPr>
              </a:lstStyle>
              <a:p>
                <a:pPr/>
                <a14:m>
                  <m:oMathPara xmlns:m="http://schemas.openxmlformats.org/officeDocument/2006/math">
                    <m:oMathParaPr>
                      <m:jc m:val="centerGroup"/>
                    </m:oMathParaPr>
                    <m:oMath xmlns:m="http://schemas.openxmlformats.org/officeDocument/2006/math">
                      <m:r>
                        <a:rPr lang="en-US" altLang="zh-CN" b="0" i="1" smtClean="0">
                          <a:solidFill>
                            <a:schemeClr val="accent1"/>
                          </a:solidFill>
                          <a:latin typeface="Cambria Math"/>
                        </a:rPr>
                        <m:t>𝐸</m:t>
                      </m:r>
                      <m:sSub>
                        <m:sSubPr>
                          <m:ctrlPr>
                            <a:rPr lang="en-US" altLang="zh-CN" b="0" i="1" smtClean="0">
                              <a:solidFill>
                                <a:schemeClr val="accent1"/>
                              </a:solidFill>
                              <a:latin typeface="Cambria Math"/>
                            </a:rPr>
                          </m:ctrlPr>
                        </m:sSubPr>
                        <m:e>
                          <m:r>
                            <a:rPr lang="en-US" altLang="zh-CN" b="0" i="1" smtClean="0">
                              <a:solidFill>
                                <a:schemeClr val="accent1"/>
                              </a:solidFill>
                              <a:latin typeface="Cambria Math"/>
                            </a:rPr>
                            <m:t>4</m:t>
                          </m:r>
                        </m:e>
                        <m:sub>
                          <m:r>
                            <a:rPr lang="en-US" altLang="zh-CN" b="0" i="1" smtClean="0">
                              <a:solidFill>
                                <a:schemeClr val="accent1"/>
                              </a:solidFill>
                              <a:latin typeface="Cambria Math"/>
                            </a:rPr>
                            <m:t>𝑃𝑆</m:t>
                          </m:r>
                        </m:sub>
                      </m:sSub>
                      <m:d>
                        <m:dPr>
                          <m:ctrlPr>
                            <a:rPr lang="en-US" altLang="zh-CN" b="0" i="1" smtClean="0">
                              <a:solidFill>
                                <a:schemeClr val="accent1"/>
                              </a:solidFill>
                              <a:latin typeface="Cambria Math"/>
                            </a:rPr>
                          </m:ctrlPr>
                        </m:dPr>
                        <m:e>
                          <m:r>
                            <a:rPr lang="en-US" altLang="zh-CN" b="0" i="1" smtClean="0">
                              <a:solidFill>
                                <a:schemeClr val="accent1"/>
                              </a:solidFill>
                              <a:latin typeface="Cambria Math"/>
                            </a:rPr>
                            <m:t>𝑓</m:t>
                          </m:r>
                        </m:e>
                      </m:d>
                    </m:oMath>
                  </m:oMathPara>
                </a14:m>
                <a:endParaRPr lang="en-US" altLang="zh-CN" b="0" dirty="0" smtClean="0">
                  <a:solidFill>
                    <a:schemeClr val="accent1"/>
                  </a:solidFill>
                  <a:latin typeface="Times New Roman" pitchFamily="18" charset="0"/>
                </a:endParaRPr>
              </a:p>
              <a:p>
                <a:pPr/>
                <a14:m>
                  <m:oMathPara xmlns:m="http://schemas.openxmlformats.org/officeDocument/2006/math">
                    <m:oMathParaPr>
                      <m:jc m:val="centerGroup"/>
                    </m:oMathParaPr>
                    <m:oMath xmlns:m="http://schemas.openxmlformats.org/officeDocument/2006/math">
                      <m:r>
                        <a:rPr lang="en-US" altLang="zh-CN" i="1">
                          <a:solidFill>
                            <a:schemeClr val="accent1"/>
                          </a:solidFill>
                          <a:latin typeface="Cambria Math"/>
                        </a:rPr>
                        <m:t>𝐸</m:t>
                      </m:r>
                      <m:sSub>
                        <m:sSubPr>
                          <m:ctrlPr>
                            <a:rPr lang="en-US" altLang="zh-CN" i="1">
                              <a:solidFill>
                                <a:schemeClr val="accent1"/>
                              </a:solidFill>
                              <a:latin typeface="Cambria Math"/>
                            </a:rPr>
                          </m:ctrlPr>
                        </m:sSubPr>
                        <m:e>
                          <m:r>
                            <a:rPr lang="en-US" altLang="zh-CN" b="0" i="1" smtClean="0">
                              <a:solidFill>
                                <a:schemeClr val="accent1"/>
                              </a:solidFill>
                              <a:latin typeface="Cambria Math"/>
                            </a:rPr>
                            <m:t>5</m:t>
                          </m:r>
                        </m:e>
                        <m:sub>
                          <m:r>
                            <a:rPr lang="en-US" altLang="zh-CN" i="1">
                              <a:solidFill>
                                <a:schemeClr val="accent1"/>
                              </a:solidFill>
                              <a:latin typeface="Cambria Math"/>
                            </a:rPr>
                            <m:t>𝑃𝑆</m:t>
                          </m:r>
                        </m:sub>
                      </m:sSub>
                      <m:d>
                        <m:dPr>
                          <m:ctrlPr>
                            <a:rPr lang="en-US" altLang="zh-CN" i="1">
                              <a:solidFill>
                                <a:schemeClr val="accent1"/>
                              </a:solidFill>
                              <a:latin typeface="Cambria Math"/>
                            </a:rPr>
                          </m:ctrlPr>
                        </m:dPr>
                        <m:e>
                          <m:r>
                            <a:rPr lang="en-US" altLang="zh-CN" i="1">
                              <a:solidFill>
                                <a:schemeClr val="accent1"/>
                              </a:solidFill>
                              <a:latin typeface="Cambria Math"/>
                            </a:rPr>
                            <m:t>𝑓</m:t>
                          </m:r>
                        </m:e>
                      </m:d>
                    </m:oMath>
                  </m:oMathPara>
                </a14:m>
                <a:endParaRPr lang="en-US" altLang="zh-CN" dirty="0" smtClean="0">
                  <a:solidFill>
                    <a:schemeClr val="accent1"/>
                  </a:solidFill>
                  <a:latin typeface="Times New Roman" pitchFamily="18" charset="0"/>
                  <a:cs typeface="Times New Roman" pitchFamily="18" charset="0"/>
                </a:endParaRPr>
              </a:p>
              <a:p>
                <a:pPr/>
                <a14:m>
                  <m:oMathPara xmlns:m="http://schemas.openxmlformats.org/officeDocument/2006/math">
                    <m:oMathParaPr>
                      <m:jc m:val="centerGroup"/>
                    </m:oMathParaPr>
                    <m:oMath xmlns:m="http://schemas.openxmlformats.org/officeDocument/2006/math">
                      <m:r>
                        <a:rPr lang="en-US" altLang="zh-CN" i="1">
                          <a:solidFill>
                            <a:schemeClr val="accent1"/>
                          </a:solidFill>
                          <a:latin typeface="Cambria Math"/>
                        </a:rPr>
                        <m:t>𝐸</m:t>
                      </m:r>
                      <m:sSub>
                        <m:sSubPr>
                          <m:ctrlPr>
                            <a:rPr lang="en-US" altLang="zh-CN" i="1">
                              <a:solidFill>
                                <a:schemeClr val="accent1"/>
                              </a:solidFill>
                              <a:latin typeface="Cambria Math"/>
                            </a:rPr>
                          </m:ctrlPr>
                        </m:sSubPr>
                        <m:e>
                          <m:r>
                            <a:rPr lang="en-US" altLang="zh-CN" b="0" i="1" smtClean="0">
                              <a:solidFill>
                                <a:schemeClr val="accent1"/>
                              </a:solidFill>
                              <a:latin typeface="Cambria Math"/>
                            </a:rPr>
                            <m:t>6</m:t>
                          </m:r>
                        </m:e>
                        <m:sub>
                          <m:r>
                            <a:rPr lang="en-US" altLang="zh-CN" i="1">
                              <a:solidFill>
                                <a:schemeClr val="accent1"/>
                              </a:solidFill>
                              <a:latin typeface="Cambria Math"/>
                            </a:rPr>
                            <m:t>𝑃𝑆</m:t>
                          </m:r>
                        </m:sub>
                      </m:sSub>
                      <m:d>
                        <m:dPr>
                          <m:ctrlPr>
                            <a:rPr lang="en-US" altLang="zh-CN" i="1">
                              <a:solidFill>
                                <a:schemeClr val="accent1"/>
                              </a:solidFill>
                              <a:latin typeface="Cambria Math"/>
                            </a:rPr>
                          </m:ctrlPr>
                        </m:dPr>
                        <m:e>
                          <m:r>
                            <a:rPr lang="en-US" altLang="zh-CN" i="1">
                              <a:solidFill>
                                <a:schemeClr val="accent1"/>
                              </a:solidFill>
                              <a:latin typeface="Cambria Math"/>
                            </a:rPr>
                            <m:t>𝑓</m:t>
                          </m:r>
                        </m:e>
                      </m:d>
                    </m:oMath>
                  </m:oMathPara>
                </a14:m>
                <a:endParaRPr lang="en-US" altLang="zh-CN" dirty="0" smtClean="0">
                  <a:solidFill>
                    <a:schemeClr val="accent1"/>
                  </a:solidFill>
                  <a:latin typeface="Times New Roman" pitchFamily="18" charset="0"/>
                  <a:cs typeface="Times New Roman" pitchFamily="18" charset="0"/>
                </a:endParaRPr>
              </a:p>
              <a:p>
                <a:pPr/>
                <a14:m>
                  <m:oMathPara xmlns:m="http://schemas.openxmlformats.org/officeDocument/2006/math">
                    <m:oMathParaPr>
                      <m:jc m:val="centerGroup"/>
                    </m:oMathParaPr>
                    <m:oMath xmlns:m="http://schemas.openxmlformats.org/officeDocument/2006/math">
                      <m:r>
                        <a:rPr lang="en-US" altLang="zh-CN" i="1">
                          <a:solidFill>
                            <a:schemeClr val="accent1"/>
                          </a:solidFill>
                          <a:latin typeface="Cambria Math"/>
                        </a:rPr>
                        <m:t>𝐸</m:t>
                      </m:r>
                      <m:sSub>
                        <m:sSubPr>
                          <m:ctrlPr>
                            <a:rPr lang="en-US" altLang="zh-CN" i="1">
                              <a:solidFill>
                                <a:schemeClr val="accent1"/>
                              </a:solidFill>
                              <a:latin typeface="Cambria Math"/>
                            </a:rPr>
                          </m:ctrlPr>
                        </m:sSubPr>
                        <m:e>
                          <m:r>
                            <a:rPr lang="en-US" altLang="zh-CN" b="0" i="1" smtClean="0">
                              <a:solidFill>
                                <a:schemeClr val="accent1"/>
                              </a:solidFill>
                              <a:latin typeface="Cambria Math"/>
                            </a:rPr>
                            <m:t>7</m:t>
                          </m:r>
                        </m:e>
                        <m:sub>
                          <m:r>
                            <a:rPr lang="en-US" altLang="zh-CN" i="1">
                              <a:solidFill>
                                <a:schemeClr val="accent1"/>
                              </a:solidFill>
                              <a:latin typeface="Cambria Math"/>
                            </a:rPr>
                            <m:t>𝑃𝑆</m:t>
                          </m:r>
                        </m:sub>
                      </m:sSub>
                      <m:d>
                        <m:dPr>
                          <m:ctrlPr>
                            <a:rPr lang="en-US" altLang="zh-CN" i="1">
                              <a:solidFill>
                                <a:schemeClr val="accent1"/>
                              </a:solidFill>
                              <a:latin typeface="Cambria Math"/>
                            </a:rPr>
                          </m:ctrlPr>
                        </m:dPr>
                        <m:e>
                          <m:r>
                            <a:rPr lang="en-US" altLang="zh-CN" i="1">
                              <a:solidFill>
                                <a:schemeClr val="accent1"/>
                              </a:solidFill>
                              <a:latin typeface="Cambria Math"/>
                            </a:rPr>
                            <m:t>𝑓</m:t>
                          </m:r>
                        </m:e>
                      </m:d>
                    </m:oMath>
                  </m:oMathPara>
                </a14:m>
                <a:endParaRPr lang="en-US" altLang="zh-CN" dirty="0" smtClean="0">
                  <a:solidFill>
                    <a:schemeClr val="accent1"/>
                  </a:solidFill>
                  <a:latin typeface="Times New Roman" pitchFamily="18" charset="0"/>
                  <a:cs typeface="Times New Roman" pitchFamily="18" charset="0"/>
                </a:endParaRPr>
              </a:p>
              <a:p>
                <a:pPr/>
                <a14:m>
                  <m:oMathPara xmlns:m="http://schemas.openxmlformats.org/officeDocument/2006/math">
                    <m:oMathParaPr>
                      <m:jc m:val="centerGroup"/>
                    </m:oMathParaPr>
                    <m:oMath xmlns:m="http://schemas.openxmlformats.org/officeDocument/2006/math">
                      <m:r>
                        <a:rPr lang="en-US" altLang="zh-CN" i="1">
                          <a:solidFill>
                            <a:schemeClr val="accent1"/>
                          </a:solidFill>
                          <a:latin typeface="Cambria Math"/>
                        </a:rPr>
                        <m:t>𝐸</m:t>
                      </m:r>
                      <m:sSub>
                        <m:sSubPr>
                          <m:ctrlPr>
                            <a:rPr lang="en-US" altLang="zh-CN" i="1">
                              <a:solidFill>
                                <a:schemeClr val="accent1"/>
                              </a:solidFill>
                              <a:latin typeface="Cambria Math"/>
                            </a:rPr>
                          </m:ctrlPr>
                        </m:sSubPr>
                        <m:e>
                          <m:r>
                            <a:rPr lang="en-US" altLang="zh-CN" b="0" i="1" smtClean="0">
                              <a:solidFill>
                                <a:schemeClr val="accent1"/>
                              </a:solidFill>
                              <a:latin typeface="Cambria Math"/>
                            </a:rPr>
                            <m:t>8</m:t>
                          </m:r>
                        </m:e>
                        <m:sub>
                          <m:r>
                            <a:rPr lang="en-US" altLang="zh-CN" i="1">
                              <a:solidFill>
                                <a:schemeClr val="accent1"/>
                              </a:solidFill>
                              <a:latin typeface="Cambria Math"/>
                            </a:rPr>
                            <m:t>𝑃𝑆</m:t>
                          </m:r>
                        </m:sub>
                      </m:sSub>
                      <m:d>
                        <m:dPr>
                          <m:ctrlPr>
                            <a:rPr lang="en-US" altLang="zh-CN" i="1">
                              <a:solidFill>
                                <a:schemeClr val="accent1"/>
                              </a:solidFill>
                              <a:latin typeface="Cambria Math"/>
                            </a:rPr>
                          </m:ctrlPr>
                        </m:dPr>
                        <m:e>
                          <m:r>
                            <a:rPr lang="en-US" altLang="zh-CN" i="1">
                              <a:solidFill>
                                <a:schemeClr val="accent1"/>
                              </a:solidFill>
                              <a:latin typeface="Cambria Math"/>
                            </a:rPr>
                            <m:t>𝑓</m:t>
                          </m:r>
                        </m:e>
                      </m:d>
                    </m:oMath>
                  </m:oMathPara>
                </a14:m>
                <a:endParaRPr lang="en-US" altLang="zh-CN" dirty="0" smtClean="0">
                  <a:solidFill>
                    <a:schemeClr val="accent1"/>
                  </a:solidFill>
                  <a:latin typeface="Times New Roman" pitchFamily="18" charset="0"/>
                  <a:cs typeface="Times New Roman" pitchFamily="18" charset="0"/>
                </a:endParaRPr>
              </a:p>
              <a:p>
                <a:pPr/>
                <a14:m>
                  <m:oMathPara xmlns:m="http://schemas.openxmlformats.org/officeDocument/2006/math">
                    <m:oMathParaPr>
                      <m:jc m:val="centerGroup"/>
                    </m:oMathParaPr>
                    <m:oMath xmlns:m="http://schemas.openxmlformats.org/officeDocument/2006/math">
                      <m:r>
                        <a:rPr lang="en-US" altLang="zh-CN" i="1">
                          <a:solidFill>
                            <a:schemeClr val="accent1"/>
                          </a:solidFill>
                          <a:latin typeface="Cambria Math"/>
                        </a:rPr>
                        <m:t>𝐸</m:t>
                      </m:r>
                      <m:sSub>
                        <m:sSubPr>
                          <m:ctrlPr>
                            <a:rPr lang="en-US" altLang="zh-CN" i="1">
                              <a:solidFill>
                                <a:schemeClr val="accent1"/>
                              </a:solidFill>
                              <a:latin typeface="Cambria Math"/>
                            </a:rPr>
                          </m:ctrlPr>
                        </m:sSubPr>
                        <m:e>
                          <m:r>
                            <a:rPr lang="en-US" altLang="zh-CN" b="0" i="1" smtClean="0">
                              <a:solidFill>
                                <a:schemeClr val="accent1"/>
                              </a:solidFill>
                              <a:latin typeface="Cambria Math"/>
                            </a:rPr>
                            <m:t>9</m:t>
                          </m:r>
                        </m:e>
                        <m:sub>
                          <m:r>
                            <a:rPr lang="en-US" altLang="zh-CN" i="1">
                              <a:solidFill>
                                <a:schemeClr val="accent1"/>
                              </a:solidFill>
                              <a:latin typeface="Cambria Math"/>
                            </a:rPr>
                            <m:t>𝑃𝑆</m:t>
                          </m:r>
                        </m:sub>
                      </m:sSub>
                      <m:d>
                        <m:dPr>
                          <m:ctrlPr>
                            <a:rPr lang="en-US" altLang="zh-CN" i="1">
                              <a:solidFill>
                                <a:schemeClr val="accent1"/>
                              </a:solidFill>
                              <a:latin typeface="Cambria Math"/>
                            </a:rPr>
                          </m:ctrlPr>
                        </m:dPr>
                        <m:e>
                          <m:r>
                            <a:rPr lang="en-US" altLang="zh-CN" i="1">
                              <a:solidFill>
                                <a:schemeClr val="accent1"/>
                              </a:solidFill>
                              <a:latin typeface="Cambria Math"/>
                            </a:rPr>
                            <m:t>𝑓</m:t>
                          </m:r>
                        </m:e>
                      </m:d>
                    </m:oMath>
                  </m:oMathPara>
                </a14:m>
                <a:endParaRPr lang="en-US" altLang="zh-CN" dirty="0" smtClean="0">
                  <a:solidFill>
                    <a:schemeClr val="accent1"/>
                  </a:solidFill>
                  <a:latin typeface="Times New Roman" pitchFamily="18" charset="0"/>
                  <a:cs typeface="Times New Roman" pitchFamily="18" charset="0"/>
                </a:endParaRPr>
              </a:p>
              <a:p>
                <a:pPr/>
                <a14:m>
                  <m:oMathPara xmlns:m="http://schemas.openxmlformats.org/officeDocument/2006/math">
                    <m:oMathParaPr>
                      <m:jc m:val="centerGroup"/>
                    </m:oMathParaPr>
                    <m:oMath xmlns:m="http://schemas.openxmlformats.org/officeDocument/2006/math">
                      <m:r>
                        <a:rPr lang="en-US" altLang="zh-CN" i="1">
                          <a:solidFill>
                            <a:schemeClr val="accent1"/>
                          </a:solidFill>
                          <a:latin typeface="Cambria Math"/>
                        </a:rPr>
                        <m:t>𝐸</m:t>
                      </m:r>
                      <m:sSub>
                        <m:sSubPr>
                          <m:ctrlPr>
                            <a:rPr lang="en-US" altLang="zh-CN" i="1">
                              <a:solidFill>
                                <a:schemeClr val="accent1"/>
                              </a:solidFill>
                              <a:latin typeface="Cambria Math"/>
                            </a:rPr>
                          </m:ctrlPr>
                        </m:sSubPr>
                        <m:e>
                          <m:r>
                            <a:rPr lang="en-US" altLang="zh-CN" b="0" i="1" smtClean="0">
                              <a:solidFill>
                                <a:schemeClr val="accent1"/>
                              </a:solidFill>
                              <a:latin typeface="Cambria Math"/>
                            </a:rPr>
                            <m:t>10</m:t>
                          </m:r>
                        </m:e>
                        <m:sub>
                          <m:r>
                            <a:rPr lang="en-US" altLang="zh-CN" i="1">
                              <a:solidFill>
                                <a:schemeClr val="accent1"/>
                              </a:solidFill>
                              <a:latin typeface="Cambria Math"/>
                            </a:rPr>
                            <m:t>𝑃𝑆</m:t>
                          </m:r>
                        </m:sub>
                      </m:sSub>
                      <m:d>
                        <m:dPr>
                          <m:ctrlPr>
                            <a:rPr lang="en-US" altLang="zh-CN" i="1">
                              <a:solidFill>
                                <a:schemeClr val="accent1"/>
                              </a:solidFill>
                              <a:latin typeface="Cambria Math"/>
                            </a:rPr>
                          </m:ctrlPr>
                        </m:dPr>
                        <m:e>
                          <m:r>
                            <a:rPr lang="en-US" altLang="zh-CN" i="1">
                              <a:solidFill>
                                <a:schemeClr val="accent1"/>
                              </a:solidFill>
                              <a:latin typeface="Cambria Math"/>
                            </a:rPr>
                            <m:t>𝑓</m:t>
                          </m:r>
                        </m:e>
                      </m:d>
                    </m:oMath>
                  </m:oMathPara>
                </a14:m>
                <a:endParaRPr lang="en-US" altLang="zh-CN" dirty="0" smtClean="0">
                  <a:solidFill>
                    <a:schemeClr val="accent1"/>
                  </a:solidFill>
                  <a:latin typeface="Times New Roman" pitchFamily="18" charset="0"/>
                  <a:cs typeface="Times New Roman" pitchFamily="18" charset="0"/>
                </a:endParaRPr>
              </a:p>
              <a:p>
                <a:pPr/>
                <a14:m>
                  <m:oMathPara xmlns:m="http://schemas.openxmlformats.org/officeDocument/2006/math">
                    <m:oMathParaPr>
                      <m:jc m:val="centerGroup"/>
                    </m:oMathParaPr>
                    <m:oMath xmlns:m="http://schemas.openxmlformats.org/officeDocument/2006/math">
                      <m:r>
                        <a:rPr lang="en-US" altLang="zh-CN" i="1">
                          <a:solidFill>
                            <a:schemeClr val="accent1"/>
                          </a:solidFill>
                          <a:latin typeface="Cambria Math"/>
                        </a:rPr>
                        <m:t>𝐸</m:t>
                      </m:r>
                      <m:sSub>
                        <m:sSubPr>
                          <m:ctrlPr>
                            <a:rPr lang="en-US" altLang="zh-CN" i="1">
                              <a:solidFill>
                                <a:schemeClr val="accent1"/>
                              </a:solidFill>
                              <a:latin typeface="Cambria Math"/>
                            </a:rPr>
                          </m:ctrlPr>
                        </m:sSubPr>
                        <m:e>
                          <m:r>
                            <a:rPr lang="en-US" altLang="zh-CN" b="0" i="1" smtClean="0">
                              <a:solidFill>
                                <a:schemeClr val="accent1"/>
                              </a:solidFill>
                              <a:latin typeface="Cambria Math"/>
                            </a:rPr>
                            <m:t>11</m:t>
                          </m:r>
                        </m:e>
                        <m:sub>
                          <m:r>
                            <a:rPr lang="en-US" altLang="zh-CN" i="1">
                              <a:solidFill>
                                <a:schemeClr val="accent1"/>
                              </a:solidFill>
                              <a:latin typeface="Cambria Math"/>
                            </a:rPr>
                            <m:t>𝑃𝑆</m:t>
                          </m:r>
                        </m:sub>
                      </m:sSub>
                      <m:d>
                        <m:dPr>
                          <m:ctrlPr>
                            <a:rPr lang="en-US" altLang="zh-CN" i="1">
                              <a:solidFill>
                                <a:schemeClr val="accent1"/>
                              </a:solidFill>
                              <a:latin typeface="Cambria Math"/>
                            </a:rPr>
                          </m:ctrlPr>
                        </m:dPr>
                        <m:e>
                          <m:r>
                            <a:rPr lang="en-US" altLang="zh-CN" i="1">
                              <a:solidFill>
                                <a:schemeClr val="accent1"/>
                              </a:solidFill>
                              <a:latin typeface="Cambria Math"/>
                            </a:rPr>
                            <m:t>𝑓</m:t>
                          </m:r>
                        </m:e>
                      </m:d>
                    </m:oMath>
                  </m:oMathPara>
                </a14:m>
                <a:endParaRPr lang="en-US" altLang="zh-CN" dirty="0" smtClean="0">
                  <a:solidFill>
                    <a:schemeClr val="accent1"/>
                  </a:solidFill>
                  <a:latin typeface="Times New Roman" pitchFamily="18" charset="0"/>
                  <a:cs typeface="Times New Roman" pitchFamily="18" charset="0"/>
                </a:endParaRPr>
              </a:p>
              <a:p>
                <a:pPr/>
                <a14:m>
                  <m:oMathPara xmlns:m="http://schemas.openxmlformats.org/officeDocument/2006/math">
                    <m:oMathParaPr>
                      <m:jc m:val="centerGroup"/>
                    </m:oMathParaPr>
                    <m:oMath xmlns:m="http://schemas.openxmlformats.org/officeDocument/2006/math">
                      <m:r>
                        <a:rPr lang="en-US" altLang="zh-CN" i="1">
                          <a:solidFill>
                            <a:schemeClr val="accent1"/>
                          </a:solidFill>
                          <a:latin typeface="Cambria Math"/>
                        </a:rPr>
                        <m:t>𝐸</m:t>
                      </m:r>
                      <m:sSub>
                        <m:sSubPr>
                          <m:ctrlPr>
                            <a:rPr lang="en-US" altLang="zh-CN" i="1">
                              <a:solidFill>
                                <a:schemeClr val="accent1"/>
                              </a:solidFill>
                              <a:latin typeface="Cambria Math"/>
                            </a:rPr>
                          </m:ctrlPr>
                        </m:sSubPr>
                        <m:e>
                          <m:r>
                            <a:rPr lang="en-US" altLang="zh-CN" b="0" i="1" smtClean="0">
                              <a:solidFill>
                                <a:schemeClr val="accent1"/>
                              </a:solidFill>
                              <a:latin typeface="Cambria Math"/>
                            </a:rPr>
                            <m:t>12</m:t>
                          </m:r>
                        </m:e>
                        <m:sub>
                          <m:r>
                            <a:rPr lang="en-US" altLang="zh-CN" i="1">
                              <a:solidFill>
                                <a:schemeClr val="accent1"/>
                              </a:solidFill>
                              <a:latin typeface="Cambria Math"/>
                            </a:rPr>
                            <m:t>𝑃𝑆</m:t>
                          </m:r>
                        </m:sub>
                      </m:sSub>
                      <m:d>
                        <m:dPr>
                          <m:ctrlPr>
                            <a:rPr lang="en-US" altLang="zh-CN" i="1">
                              <a:solidFill>
                                <a:schemeClr val="accent1"/>
                              </a:solidFill>
                              <a:latin typeface="Cambria Math"/>
                            </a:rPr>
                          </m:ctrlPr>
                        </m:dPr>
                        <m:e>
                          <m:r>
                            <a:rPr lang="en-US" altLang="zh-CN" i="1">
                              <a:solidFill>
                                <a:schemeClr val="accent1"/>
                              </a:solidFill>
                              <a:latin typeface="Cambria Math"/>
                            </a:rPr>
                            <m:t>𝑓</m:t>
                          </m:r>
                        </m:e>
                      </m:d>
                    </m:oMath>
                  </m:oMathPara>
                </a14:m>
                <a:endParaRPr lang="zh-CN" altLang="en-US" dirty="0">
                  <a:solidFill>
                    <a:schemeClr val="accent1"/>
                  </a:solidFill>
                  <a:latin typeface="Times New Roman" pitchFamily="18" charset="0"/>
                  <a:cs typeface="Times New Roman" pitchFamily="18" charset="0"/>
                </a:endParaRPr>
              </a:p>
            </p:txBody>
          </p:sp>
        </mc:Choice>
        <mc:Fallback>
          <p:sp>
            <p:nvSpPr>
              <p:cNvPr id="6" name="TextBox 5"/>
              <p:cNvSpPr txBox="1">
                <a:spLocks noRot="1" noChangeAspect="1" noMove="1" noResize="1" noEditPoints="1" noAdjustHandles="1" noChangeArrowheads="1" noChangeShapeType="1" noTextEdit="1"/>
              </p:cNvSpPr>
              <p:nvPr/>
            </p:nvSpPr>
            <p:spPr>
              <a:xfrm>
                <a:off x="3077488" y="3421017"/>
                <a:ext cx="1184560" cy="2585323"/>
              </a:xfrm>
              <a:prstGeom prst="rect">
                <a:avLst/>
              </a:prstGeom>
              <a:blipFill rotWithShape="1">
                <a:blip r:embed="rId4" cstate="print"/>
                <a:stretch>
                  <a:fillRect b="-939"/>
                </a:stretch>
              </a:blipFill>
              <a:ln>
                <a:solidFill>
                  <a:schemeClr val="tx1"/>
                </a:solidFill>
              </a:ln>
            </p:spPr>
            <p:txBody>
              <a:bodyPr/>
              <a:lstStyle/>
              <a:p>
                <a:r>
                  <a:rPr lang="zh-CN" altLang="en-US">
                    <a:noFill/>
                  </a:rPr>
                  <a:t> </a:t>
                </a:r>
              </a:p>
            </p:txBody>
          </p:sp>
        </mc:Fallback>
      </mc:AlternateContent>
      <mc:AlternateContent xmlns:mc="http://schemas.openxmlformats.org/markup-compatibility/2006">
        <mc:Choice xmlns:a14="http://schemas.microsoft.com/office/drawing/2010/main" xmlns="" Requires="a14">
          <p:sp>
            <p:nvSpPr>
              <p:cNvPr id="7" name="TextBox 6"/>
              <p:cNvSpPr txBox="1"/>
              <p:nvPr/>
            </p:nvSpPr>
            <p:spPr>
              <a:xfrm>
                <a:off x="6249973" y="1546368"/>
                <a:ext cx="2703733" cy="369332"/>
              </a:xfrm>
              <a:prstGeom prst="rect">
                <a:avLst/>
              </a:prstGeom>
              <a:solidFill>
                <a:srgbClr val="0070C0"/>
              </a:solidFill>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lang="en-US" altLang="zh-CN" b="0" dirty="0" smtClean="0">
                    <a:cs typeface="Times New Roman" pitchFamily="18" charset="0"/>
                  </a:rPr>
                  <a:t>Another Frequency = </a:t>
                </a:r>
                <a14:m>
                  <m:oMath xmlns:m="http://schemas.openxmlformats.org/officeDocument/2006/math">
                    <m:r>
                      <a:rPr lang="en-US" altLang="zh-CN" b="0" i="1" smtClean="0">
                        <a:latin typeface="Cambria Math"/>
                        <a:cs typeface="Times New Roman" pitchFamily="18" charset="0"/>
                      </a:rPr>
                      <m:t>𝑓</m:t>
                    </m:r>
                    <m:r>
                      <a:rPr lang="en-US" altLang="zh-CN" b="0" i="1" smtClean="0">
                        <a:latin typeface="Cambria Math"/>
                        <a:cs typeface="Times New Roman" pitchFamily="18" charset="0"/>
                      </a:rPr>
                      <m:t>′</m:t>
                    </m:r>
                  </m:oMath>
                </a14:m>
                <a:endParaRPr lang="zh-CN" altLang="en-US" dirty="0">
                  <a:latin typeface="Times New Roman" pitchFamily="18" charset="0"/>
                  <a:cs typeface="Times New Roman" pitchFamily="18" charset="0"/>
                </a:endParaRPr>
              </a:p>
            </p:txBody>
          </p:sp>
        </mc:Choice>
        <mc:Fallback>
          <p:sp>
            <p:nvSpPr>
              <p:cNvPr id="7" name="TextBox 6"/>
              <p:cNvSpPr txBox="1">
                <a:spLocks noRot="1" noChangeAspect="1" noMove="1" noResize="1" noEditPoints="1" noAdjustHandles="1" noChangeArrowheads="1" noChangeShapeType="1" noTextEdit="1"/>
              </p:cNvSpPr>
              <p:nvPr/>
            </p:nvSpPr>
            <p:spPr>
              <a:xfrm>
                <a:off x="6249973" y="1546368"/>
                <a:ext cx="2703733" cy="369332"/>
              </a:xfrm>
              <a:prstGeom prst="rect">
                <a:avLst/>
              </a:prstGeom>
              <a:blipFill rotWithShape="1">
                <a:blip r:embed="rId5" cstate="print"/>
                <a:stretch>
                  <a:fillRect/>
                </a:stretch>
              </a:blipFill>
            </p:spPr>
            <p:txBody>
              <a:bodyPr/>
              <a:lstStyle/>
              <a:p>
                <a:r>
                  <a:rPr lang="zh-CN" altLang="en-US">
                    <a:noFill/>
                  </a:rPr>
                  <a:t> </a:t>
                </a:r>
              </a:p>
            </p:txBody>
          </p:sp>
        </mc:Fallback>
      </mc:AlternateContent>
      <p:cxnSp>
        <p:nvCxnSpPr>
          <p:cNvPr id="14" name="直接连接符 13"/>
          <p:cNvCxnSpPr/>
          <p:nvPr/>
        </p:nvCxnSpPr>
        <p:spPr>
          <a:xfrm>
            <a:off x="5894199" y="1546368"/>
            <a:ext cx="0" cy="4791168"/>
          </a:xfrm>
          <a:prstGeom prst="line">
            <a:avLst/>
          </a:prstGeom>
          <a:ln w="31750">
            <a:solidFill>
              <a:schemeClr val="tx1"/>
            </a:solidFill>
            <a:prstDash val="das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xmlns="" Requires="a14">
          <p:sp>
            <p:nvSpPr>
              <p:cNvPr id="25" name="TextBox 24"/>
              <p:cNvSpPr txBox="1"/>
              <p:nvPr/>
            </p:nvSpPr>
            <p:spPr>
              <a:xfrm>
                <a:off x="3077488" y="2237531"/>
                <a:ext cx="1184560" cy="646331"/>
              </a:xfrm>
              <a:prstGeom prst="rect">
                <a:avLst/>
              </a:prstGeom>
              <a:noFill/>
              <a:ln>
                <a:solidFill>
                  <a:schemeClr val="tx1"/>
                </a:solidFill>
              </a:ln>
            </p:spPr>
            <p:txBody>
              <a:bodyPr wrap="square" rtlCol="0">
                <a:spAutoFit/>
              </a:bodyPr>
              <a:lstStyle>
                <a:defPPr>
                  <a:defRPr lang="zh-CN"/>
                </a:defPPr>
                <a:lvl1pPr>
                  <a:defRPr i="0">
                    <a:latin typeface="Cambria Math"/>
                  </a:defRPr>
                </a:lvl1pPr>
              </a:lstStyle>
              <a:p>
                <a:pPr/>
                <a14:m>
                  <m:oMathPara xmlns:m="http://schemas.openxmlformats.org/officeDocument/2006/math">
                    <m:oMathParaPr>
                      <m:jc m:val="centerGroup"/>
                    </m:oMathParaPr>
                    <m:oMath xmlns:m="http://schemas.openxmlformats.org/officeDocument/2006/math">
                      <m:r>
                        <a:rPr lang="en-US" altLang="zh-CN" i="1" smtClean="0">
                          <a:solidFill>
                            <a:schemeClr val="accent1"/>
                          </a:solidFill>
                          <a:latin typeface="Cambria Math"/>
                        </a:rPr>
                        <m:t>𝐸</m:t>
                      </m:r>
                      <m:sSub>
                        <m:sSubPr>
                          <m:ctrlPr>
                            <a:rPr lang="en-US" altLang="zh-CN" i="1">
                              <a:solidFill>
                                <a:schemeClr val="accent1"/>
                              </a:solidFill>
                              <a:latin typeface="Cambria Math"/>
                            </a:rPr>
                          </m:ctrlPr>
                        </m:sSubPr>
                        <m:e>
                          <m:r>
                            <a:rPr lang="en-US" altLang="zh-CN" b="0" i="1" smtClean="0">
                              <a:solidFill>
                                <a:schemeClr val="accent1"/>
                              </a:solidFill>
                              <a:latin typeface="Cambria Math"/>
                            </a:rPr>
                            <m:t>1</m:t>
                          </m:r>
                        </m:e>
                        <m:sub>
                          <m:r>
                            <a:rPr lang="en-US" altLang="zh-CN" i="1">
                              <a:solidFill>
                                <a:schemeClr val="accent1"/>
                              </a:solidFill>
                              <a:latin typeface="Cambria Math"/>
                            </a:rPr>
                            <m:t>𝑃𝑆</m:t>
                          </m:r>
                        </m:sub>
                      </m:sSub>
                      <m:r>
                        <a:rPr lang="en-US" altLang="zh-CN" i="1">
                          <a:solidFill>
                            <a:schemeClr val="accent1"/>
                          </a:solidFill>
                          <a:latin typeface="Cambria Math"/>
                        </a:rPr>
                        <m:t>(</m:t>
                      </m:r>
                      <m:r>
                        <a:rPr lang="en-US" altLang="zh-CN" i="1">
                          <a:solidFill>
                            <a:schemeClr val="accent1"/>
                          </a:solidFill>
                          <a:latin typeface="Cambria Math"/>
                        </a:rPr>
                        <m:t>𝑓</m:t>
                      </m:r>
                      <m:r>
                        <a:rPr lang="en-US" altLang="zh-CN" i="1">
                          <a:solidFill>
                            <a:schemeClr val="accent1"/>
                          </a:solidFill>
                          <a:latin typeface="Cambria Math"/>
                        </a:rPr>
                        <m:t>)</m:t>
                      </m:r>
                    </m:oMath>
                  </m:oMathPara>
                </a14:m>
                <a:endParaRPr lang="zh-CN" altLang="en-US" dirty="0">
                  <a:solidFill>
                    <a:schemeClr val="accent1"/>
                  </a:solidFill>
                  <a:latin typeface="Times New Roman" pitchFamily="18" charset="0"/>
                  <a:cs typeface="Times New Roman" pitchFamily="18" charset="0"/>
                </a:endParaRPr>
              </a:p>
              <a:p>
                <a:pPr/>
                <a14:m>
                  <m:oMathPara xmlns:m="http://schemas.openxmlformats.org/officeDocument/2006/math">
                    <m:oMathParaPr>
                      <m:jc m:val="centerGroup"/>
                    </m:oMathParaPr>
                    <m:oMath xmlns:m="http://schemas.openxmlformats.org/officeDocument/2006/math">
                      <m:r>
                        <a:rPr lang="en-US" altLang="zh-CN" i="1">
                          <a:solidFill>
                            <a:schemeClr val="accent1"/>
                          </a:solidFill>
                          <a:latin typeface="Cambria Math"/>
                        </a:rPr>
                        <m:t>𝐸</m:t>
                      </m:r>
                      <m:sSub>
                        <m:sSubPr>
                          <m:ctrlPr>
                            <a:rPr lang="en-US" altLang="zh-CN" i="1">
                              <a:solidFill>
                                <a:schemeClr val="accent1"/>
                              </a:solidFill>
                              <a:latin typeface="Cambria Math"/>
                            </a:rPr>
                          </m:ctrlPr>
                        </m:sSubPr>
                        <m:e>
                          <m:r>
                            <a:rPr lang="en-US" altLang="zh-CN" b="0" i="1" smtClean="0">
                              <a:solidFill>
                                <a:schemeClr val="accent1"/>
                              </a:solidFill>
                              <a:latin typeface="Cambria Math"/>
                            </a:rPr>
                            <m:t>3</m:t>
                          </m:r>
                        </m:e>
                        <m:sub>
                          <m:r>
                            <a:rPr lang="en-US" altLang="zh-CN" i="1">
                              <a:solidFill>
                                <a:schemeClr val="accent1"/>
                              </a:solidFill>
                              <a:latin typeface="Cambria Math"/>
                            </a:rPr>
                            <m:t>𝑃𝑆</m:t>
                          </m:r>
                        </m:sub>
                      </m:sSub>
                      <m:r>
                        <a:rPr lang="en-US" altLang="zh-CN" i="1">
                          <a:solidFill>
                            <a:schemeClr val="accent1"/>
                          </a:solidFill>
                          <a:latin typeface="Cambria Math"/>
                        </a:rPr>
                        <m:t>(</m:t>
                      </m:r>
                      <m:r>
                        <a:rPr lang="en-US" altLang="zh-CN" i="1">
                          <a:solidFill>
                            <a:schemeClr val="accent1"/>
                          </a:solidFill>
                          <a:latin typeface="Cambria Math"/>
                        </a:rPr>
                        <m:t>𝑓</m:t>
                      </m:r>
                      <m:r>
                        <a:rPr lang="en-US" altLang="zh-CN" i="1">
                          <a:solidFill>
                            <a:schemeClr val="accent1"/>
                          </a:solidFill>
                          <a:latin typeface="Cambria Math"/>
                        </a:rPr>
                        <m:t>)</m:t>
                      </m:r>
                    </m:oMath>
                  </m:oMathPara>
                </a14:m>
                <a:endParaRPr lang="zh-CN" altLang="en-US" dirty="0">
                  <a:solidFill>
                    <a:schemeClr val="accent1"/>
                  </a:solidFill>
                  <a:latin typeface="Times New Roman" pitchFamily="18" charset="0"/>
                  <a:cs typeface="Times New Roman" pitchFamily="18" charset="0"/>
                </a:endParaRPr>
              </a:p>
            </p:txBody>
          </p:sp>
        </mc:Choice>
        <mc:Fallback>
          <p:sp>
            <p:nvSpPr>
              <p:cNvPr id="25" name="TextBox 24"/>
              <p:cNvSpPr txBox="1">
                <a:spLocks noRot="1" noChangeAspect="1" noMove="1" noResize="1" noEditPoints="1" noAdjustHandles="1" noChangeArrowheads="1" noChangeShapeType="1" noTextEdit="1"/>
              </p:cNvSpPr>
              <p:nvPr/>
            </p:nvSpPr>
            <p:spPr>
              <a:xfrm>
                <a:off x="3077488" y="2237531"/>
                <a:ext cx="1184560" cy="646331"/>
              </a:xfrm>
              <a:prstGeom prst="rect">
                <a:avLst/>
              </a:prstGeom>
              <a:blipFill rotWithShape="1">
                <a:blip r:embed="rId6" cstate="print"/>
                <a:stretch>
                  <a:fillRect b="-6481"/>
                </a:stretch>
              </a:blipFill>
              <a:ln>
                <a:solidFill>
                  <a:schemeClr val="tx1"/>
                </a:solidFill>
              </a:ln>
            </p:spPr>
            <p:txBody>
              <a:bodyPr/>
              <a:lstStyle/>
              <a:p>
                <a:r>
                  <a:rPr lang="zh-CN" altLang="en-US">
                    <a:noFill/>
                  </a:rPr>
                  <a:t> </a:t>
                </a:r>
              </a:p>
            </p:txBody>
          </p:sp>
        </mc:Fallback>
      </mc:AlternateContent>
      <p:sp>
        <p:nvSpPr>
          <p:cNvPr id="28" name="TextBox 27"/>
          <p:cNvSpPr txBox="1"/>
          <p:nvPr/>
        </p:nvSpPr>
        <p:spPr>
          <a:xfrm>
            <a:off x="5904033" y="2281088"/>
            <a:ext cx="1274156" cy="369332"/>
          </a:xfrm>
          <a:prstGeom prst="rect">
            <a:avLst/>
          </a:prstGeom>
          <a:noFill/>
        </p:spPr>
        <p:txBody>
          <a:bodyPr wrap="square" rtlCol="0">
            <a:spAutoFit/>
          </a:bodyPr>
          <a:lstStyle/>
          <a:p>
            <a:r>
              <a:rPr lang="en-US" altLang="zh-CN" dirty="0" smtClean="0">
                <a:solidFill>
                  <a:srgbClr val="FF0000"/>
                </a:solidFill>
                <a:latin typeface="+mj-lt"/>
                <a:cs typeface="Times New Roman" pitchFamily="18" charset="0"/>
              </a:rPr>
              <a:t>LL-MAB</a:t>
            </a:r>
            <a:endParaRPr lang="zh-CN" altLang="en-US" dirty="0">
              <a:solidFill>
                <a:srgbClr val="FF0000"/>
              </a:solidFill>
              <a:latin typeface="+mj-lt"/>
              <a:cs typeface="Times New Roman" pitchFamily="18" charset="0"/>
            </a:endParaRPr>
          </a:p>
        </p:txBody>
      </p:sp>
      <mc:AlternateContent xmlns:mc="http://schemas.openxmlformats.org/markup-compatibility/2006">
        <mc:Choice xmlns:a14="http://schemas.microsoft.com/office/drawing/2010/main" xmlns="" Requires="a14">
          <p:sp>
            <p:nvSpPr>
              <p:cNvPr id="32" name="TextBox 31"/>
              <p:cNvSpPr txBox="1"/>
              <p:nvPr/>
            </p:nvSpPr>
            <p:spPr>
              <a:xfrm>
                <a:off x="3077488" y="2963839"/>
                <a:ext cx="1184560" cy="369332"/>
              </a:xfrm>
              <a:prstGeom prst="rect">
                <a:avLst/>
              </a:prstGeom>
              <a:noFill/>
              <a:ln>
                <a:solidFill>
                  <a:schemeClr val="tx1"/>
                </a:solidFill>
              </a:ln>
            </p:spPr>
            <p:txBody>
              <a:bodyPr wrap="square" rtlCol="0">
                <a:spAutoFit/>
              </a:bodyPr>
              <a:lstStyle>
                <a:defPPr>
                  <a:defRPr lang="zh-CN"/>
                </a:defPPr>
                <a:lvl1pPr>
                  <a:defRPr i="0">
                    <a:latin typeface="Cambria Math"/>
                  </a:defRPr>
                </a:lvl1pPr>
              </a:lstStyle>
              <a:p>
                <a:pPr/>
                <a14:m>
                  <m:oMathPara xmlns:m="http://schemas.openxmlformats.org/officeDocument/2006/math">
                    <m:oMathParaPr>
                      <m:jc m:val="centerGroup"/>
                    </m:oMathParaPr>
                    <m:oMath xmlns:m="http://schemas.openxmlformats.org/officeDocument/2006/math">
                      <m:r>
                        <a:rPr lang="en-US" altLang="zh-CN" i="1" smtClean="0">
                          <a:solidFill>
                            <a:schemeClr val="accent1"/>
                          </a:solidFill>
                          <a:latin typeface="Cambria Math"/>
                        </a:rPr>
                        <m:t>𝐸</m:t>
                      </m:r>
                      <m:sSub>
                        <m:sSubPr>
                          <m:ctrlPr>
                            <a:rPr lang="en-US" altLang="zh-CN" i="1">
                              <a:solidFill>
                                <a:schemeClr val="accent1"/>
                              </a:solidFill>
                              <a:latin typeface="Cambria Math"/>
                            </a:rPr>
                          </m:ctrlPr>
                        </m:sSubPr>
                        <m:e>
                          <m:r>
                            <a:rPr lang="en-US" altLang="zh-CN" b="0" i="1" smtClean="0">
                              <a:solidFill>
                                <a:schemeClr val="accent1"/>
                              </a:solidFill>
                              <a:latin typeface="Cambria Math"/>
                            </a:rPr>
                            <m:t>2</m:t>
                          </m:r>
                        </m:e>
                        <m:sub>
                          <m:r>
                            <a:rPr lang="en-US" altLang="zh-CN" i="1">
                              <a:solidFill>
                                <a:schemeClr val="accent1"/>
                              </a:solidFill>
                              <a:latin typeface="Cambria Math"/>
                            </a:rPr>
                            <m:t>𝑃𝑆</m:t>
                          </m:r>
                        </m:sub>
                      </m:sSub>
                      <m:r>
                        <a:rPr lang="en-US" altLang="zh-CN" i="1">
                          <a:solidFill>
                            <a:schemeClr val="accent1"/>
                          </a:solidFill>
                          <a:latin typeface="Cambria Math"/>
                        </a:rPr>
                        <m:t>(</m:t>
                      </m:r>
                      <m:r>
                        <a:rPr lang="en-US" altLang="zh-CN" i="1">
                          <a:solidFill>
                            <a:schemeClr val="accent1"/>
                          </a:solidFill>
                          <a:latin typeface="Cambria Math"/>
                        </a:rPr>
                        <m:t>𝑓</m:t>
                      </m:r>
                      <m:r>
                        <a:rPr lang="en-US" altLang="zh-CN" i="1">
                          <a:solidFill>
                            <a:schemeClr val="accent1"/>
                          </a:solidFill>
                          <a:latin typeface="Cambria Math"/>
                        </a:rPr>
                        <m:t>)</m:t>
                      </m:r>
                    </m:oMath>
                  </m:oMathPara>
                </a14:m>
                <a:endParaRPr lang="zh-CN" altLang="en-US" dirty="0">
                  <a:solidFill>
                    <a:schemeClr val="accent1"/>
                  </a:solidFill>
                  <a:latin typeface="Times New Roman" pitchFamily="18" charset="0"/>
                  <a:cs typeface="Times New Roman" pitchFamily="18" charset="0"/>
                </a:endParaRPr>
              </a:p>
            </p:txBody>
          </p:sp>
        </mc:Choice>
        <mc:Fallback>
          <p:sp>
            <p:nvSpPr>
              <p:cNvPr id="32" name="TextBox 31"/>
              <p:cNvSpPr txBox="1">
                <a:spLocks noRot="1" noChangeAspect="1" noMove="1" noResize="1" noEditPoints="1" noAdjustHandles="1" noChangeArrowheads="1" noChangeShapeType="1" noTextEdit="1"/>
              </p:cNvSpPr>
              <p:nvPr/>
            </p:nvSpPr>
            <p:spPr>
              <a:xfrm>
                <a:off x="3077488" y="2963839"/>
                <a:ext cx="1184560" cy="369332"/>
              </a:xfrm>
              <a:prstGeom prst="rect">
                <a:avLst/>
              </a:prstGeom>
              <a:blipFill rotWithShape="1">
                <a:blip r:embed="rId7" cstate="print"/>
                <a:stretch>
                  <a:fillRect b="-11111"/>
                </a:stretch>
              </a:blipFill>
              <a:ln>
                <a:solidFill>
                  <a:schemeClr val="tx1"/>
                </a:solidFill>
              </a:ln>
            </p:spPr>
            <p:txBody>
              <a:bodyPr/>
              <a:lstStyle/>
              <a:p>
                <a:r>
                  <a:rPr lang="zh-CN" altLang="en-US">
                    <a:noFill/>
                  </a:rPr>
                  <a:t> </a:t>
                </a:r>
              </a:p>
            </p:txBody>
          </p:sp>
        </mc:Fallback>
      </mc:AlternateContent>
      <mc:AlternateContent xmlns:mc="http://schemas.openxmlformats.org/markup-compatibility/2006">
        <mc:Choice xmlns:a14="http://schemas.microsoft.com/office/drawing/2010/main" xmlns="" Requires="a14">
          <p:sp>
            <p:nvSpPr>
              <p:cNvPr id="37" name="TextBox 36"/>
              <p:cNvSpPr txBox="1"/>
              <p:nvPr/>
            </p:nvSpPr>
            <p:spPr>
              <a:xfrm>
                <a:off x="4603832" y="2699196"/>
                <a:ext cx="1184560" cy="369332"/>
              </a:xfrm>
              <a:prstGeom prst="rect">
                <a:avLst/>
              </a:prstGeom>
              <a:noFill/>
              <a:ln>
                <a:solidFill>
                  <a:schemeClr val="tx1"/>
                </a:solidFill>
              </a:ln>
            </p:spPr>
            <p:txBody>
              <a:bodyPr wrap="square" rtlCol="0">
                <a:spAutoFit/>
              </a:bodyPr>
              <a:lstStyle>
                <a:defPPr>
                  <a:defRPr lang="zh-CN"/>
                </a:defPPr>
                <a:lvl1pPr>
                  <a:defRPr i="0">
                    <a:latin typeface="Cambria Math"/>
                  </a:defRPr>
                </a:lvl1pPr>
              </a:lstStyle>
              <a:p>
                <a:pPr/>
                <a14:m>
                  <m:oMathPara xmlns:m="http://schemas.openxmlformats.org/officeDocument/2006/math">
                    <m:oMathParaPr>
                      <m:jc m:val="centerGroup"/>
                    </m:oMathParaPr>
                    <m:oMath xmlns:m="http://schemas.openxmlformats.org/officeDocument/2006/math">
                      <m:r>
                        <a:rPr lang="en-US" altLang="zh-CN" b="0" i="1" smtClean="0">
                          <a:solidFill>
                            <a:schemeClr val="accent1"/>
                          </a:solidFill>
                          <a:latin typeface="Cambria Math"/>
                        </a:rPr>
                        <m:t>𝐶𝑃𝐼</m:t>
                      </m:r>
                      <m:r>
                        <a:rPr lang="en-US" altLang="zh-CN" i="1">
                          <a:solidFill>
                            <a:schemeClr val="accent1"/>
                          </a:solidFill>
                          <a:latin typeface="Cambria Math"/>
                        </a:rPr>
                        <m:t>(</m:t>
                      </m:r>
                      <m:r>
                        <a:rPr lang="en-US" altLang="zh-CN" i="1">
                          <a:solidFill>
                            <a:schemeClr val="accent1"/>
                          </a:solidFill>
                          <a:latin typeface="Cambria Math"/>
                        </a:rPr>
                        <m:t>𝑓</m:t>
                      </m:r>
                      <m:r>
                        <a:rPr lang="en-US" altLang="zh-CN" i="1">
                          <a:solidFill>
                            <a:schemeClr val="accent1"/>
                          </a:solidFill>
                          <a:latin typeface="Cambria Math"/>
                        </a:rPr>
                        <m:t>)</m:t>
                      </m:r>
                    </m:oMath>
                  </m:oMathPara>
                </a14:m>
                <a:endParaRPr lang="zh-CN" altLang="en-US" dirty="0">
                  <a:solidFill>
                    <a:schemeClr val="accent1"/>
                  </a:solidFill>
                  <a:latin typeface="Times New Roman" pitchFamily="18" charset="0"/>
                  <a:cs typeface="Times New Roman" pitchFamily="18" charset="0"/>
                </a:endParaRPr>
              </a:p>
            </p:txBody>
          </p:sp>
        </mc:Choice>
        <mc:Fallback>
          <p:sp>
            <p:nvSpPr>
              <p:cNvPr id="37" name="TextBox 36"/>
              <p:cNvSpPr txBox="1">
                <a:spLocks noRot="1" noChangeAspect="1" noMove="1" noResize="1" noEditPoints="1" noAdjustHandles="1" noChangeArrowheads="1" noChangeShapeType="1" noTextEdit="1"/>
              </p:cNvSpPr>
              <p:nvPr/>
            </p:nvSpPr>
            <p:spPr>
              <a:xfrm>
                <a:off x="4603832" y="2699196"/>
                <a:ext cx="1184560" cy="369332"/>
              </a:xfrm>
              <a:prstGeom prst="rect">
                <a:avLst/>
              </a:prstGeom>
              <a:blipFill rotWithShape="1">
                <a:blip r:embed="rId8" cstate="print"/>
                <a:stretch>
                  <a:fillRect b="-12903"/>
                </a:stretch>
              </a:blipFill>
              <a:ln>
                <a:solidFill>
                  <a:schemeClr val="tx1"/>
                </a:solidFill>
              </a:ln>
            </p:spPr>
            <p:txBody>
              <a:bodyPr/>
              <a:lstStyle/>
              <a:p>
                <a:r>
                  <a:rPr lang="zh-CN" altLang="en-US">
                    <a:noFill/>
                  </a:rPr>
                  <a:t> </a:t>
                </a:r>
              </a:p>
            </p:txBody>
          </p:sp>
        </mc:Fallback>
      </mc:AlternateContent>
      <mc:AlternateContent xmlns:mc="http://schemas.openxmlformats.org/markup-compatibility/2006">
        <mc:Choice xmlns:a14="http://schemas.microsoft.com/office/drawing/2010/main" xmlns="" Requires="a14">
          <p:sp>
            <p:nvSpPr>
              <p:cNvPr id="39" name="TextBox 38"/>
              <p:cNvSpPr txBox="1"/>
              <p:nvPr/>
            </p:nvSpPr>
            <p:spPr>
              <a:xfrm>
                <a:off x="4603832" y="3158229"/>
                <a:ext cx="1184560" cy="2585323"/>
              </a:xfrm>
              <a:prstGeom prst="rect">
                <a:avLst/>
              </a:prstGeom>
              <a:noFill/>
              <a:ln>
                <a:solidFill>
                  <a:schemeClr val="tx1"/>
                </a:solidFill>
              </a:ln>
            </p:spPr>
            <p:txBody>
              <a:bodyPr wrap="square" rtlCol="0">
                <a:spAutoFit/>
              </a:bodyPr>
              <a:lstStyle>
                <a:defPPr>
                  <a:defRPr lang="zh-CN"/>
                </a:defPPr>
                <a:lvl1pPr>
                  <a:defRPr i="0">
                    <a:latin typeface="Cambria Math"/>
                  </a:defRPr>
                </a:lvl1pPr>
              </a:lstStyle>
              <a:p>
                <a:pPr/>
                <a14:m>
                  <m:oMathPara xmlns:m="http://schemas.openxmlformats.org/officeDocument/2006/math">
                    <m:oMathParaPr>
                      <m:jc m:val="centerGroup"/>
                    </m:oMathParaPr>
                    <m:oMath xmlns:m="http://schemas.openxmlformats.org/officeDocument/2006/math">
                      <m:r>
                        <a:rPr lang="en-US" altLang="zh-CN" b="0" i="1" smtClean="0">
                          <a:solidFill>
                            <a:schemeClr val="accent1"/>
                          </a:solidFill>
                          <a:latin typeface="Cambria Math"/>
                        </a:rPr>
                        <m:t>𝐸</m:t>
                      </m:r>
                      <m:sSub>
                        <m:sSubPr>
                          <m:ctrlPr>
                            <a:rPr lang="en-US" altLang="zh-CN" b="0" i="1" smtClean="0">
                              <a:solidFill>
                                <a:schemeClr val="accent1"/>
                              </a:solidFill>
                              <a:latin typeface="Cambria Math"/>
                            </a:rPr>
                          </m:ctrlPr>
                        </m:sSubPr>
                        <m:e>
                          <m:r>
                            <a:rPr lang="en-US" altLang="zh-CN" b="0" i="1" smtClean="0">
                              <a:solidFill>
                                <a:schemeClr val="accent1"/>
                              </a:solidFill>
                              <a:latin typeface="Cambria Math"/>
                            </a:rPr>
                            <m:t>4</m:t>
                          </m:r>
                        </m:e>
                        <m:sub>
                          <m:r>
                            <a:rPr lang="en-US" altLang="zh-CN" b="0" i="1" smtClean="0">
                              <a:solidFill>
                                <a:schemeClr val="accent1"/>
                              </a:solidFill>
                              <a:latin typeface="Cambria Math"/>
                            </a:rPr>
                            <m:t>𝑃𝐼</m:t>
                          </m:r>
                        </m:sub>
                      </m:sSub>
                      <m:d>
                        <m:dPr>
                          <m:ctrlPr>
                            <a:rPr lang="en-US" altLang="zh-CN" b="0" i="1" smtClean="0">
                              <a:solidFill>
                                <a:schemeClr val="accent1"/>
                              </a:solidFill>
                              <a:latin typeface="Cambria Math"/>
                            </a:rPr>
                          </m:ctrlPr>
                        </m:dPr>
                        <m:e>
                          <m:r>
                            <a:rPr lang="en-US" altLang="zh-CN" b="0" i="1" smtClean="0">
                              <a:solidFill>
                                <a:schemeClr val="accent1"/>
                              </a:solidFill>
                              <a:latin typeface="Cambria Math"/>
                            </a:rPr>
                            <m:t>𝑓</m:t>
                          </m:r>
                        </m:e>
                      </m:d>
                    </m:oMath>
                  </m:oMathPara>
                </a14:m>
                <a:endParaRPr lang="en-US" altLang="zh-CN" b="0" dirty="0" smtClean="0">
                  <a:solidFill>
                    <a:schemeClr val="accent1"/>
                  </a:solidFill>
                  <a:latin typeface="Times New Roman" pitchFamily="18" charset="0"/>
                </a:endParaRPr>
              </a:p>
              <a:p>
                <a:pPr/>
                <a14:m>
                  <m:oMathPara xmlns:m="http://schemas.openxmlformats.org/officeDocument/2006/math">
                    <m:oMathParaPr>
                      <m:jc m:val="centerGroup"/>
                    </m:oMathParaPr>
                    <m:oMath xmlns:m="http://schemas.openxmlformats.org/officeDocument/2006/math">
                      <m:r>
                        <a:rPr lang="en-US" altLang="zh-CN" i="1">
                          <a:solidFill>
                            <a:schemeClr val="accent1"/>
                          </a:solidFill>
                          <a:latin typeface="Cambria Math"/>
                        </a:rPr>
                        <m:t>𝐸</m:t>
                      </m:r>
                      <m:sSub>
                        <m:sSubPr>
                          <m:ctrlPr>
                            <a:rPr lang="en-US" altLang="zh-CN" i="1">
                              <a:solidFill>
                                <a:schemeClr val="accent1"/>
                              </a:solidFill>
                              <a:latin typeface="Cambria Math"/>
                            </a:rPr>
                          </m:ctrlPr>
                        </m:sSubPr>
                        <m:e>
                          <m:r>
                            <a:rPr lang="en-US" altLang="zh-CN" b="0" i="1" smtClean="0">
                              <a:solidFill>
                                <a:schemeClr val="accent1"/>
                              </a:solidFill>
                              <a:latin typeface="Cambria Math"/>
                            </a:rPr>
                            <m:t>5</m:t>
                          </m:r>
                        </m:e>
                        <m:sub>
                          <m:r>
                            <a:rPr lang="en-US" altLang="zh-CN" i="1">
                              <a:solidFill>
                                <a:schemeClr val="accent1"/>
                              </a:solidFill>
                              <a:latin typeface="Cambria Math"/>
                            </a:rPr>
                            <m:t>𝑃</m:t>
                          </m:r>
                          <m:r>
                            <a:rPr lang="en-US" altLang="zh-CN" b="0" i="1" smtClean="0">
                              <a:solidFill>
                                <a:schemeClr val="accent1"/>
                              </a:solidFill>
                              <a:latin typeface="Cambria Math"/>
                            </a:rPr>
                            <m:t>𝐼</m:t>
                          </m:r>
                        </m:sub>
                      </m:sSub>
                      <m:d>
                        <m:dPr>
                          <m:ctrlPr>
                            <a:rPr lang="en-US" altLang="zh-CN" i="1">
                              <a:solidFill>
                                <a:schemeClr val="accent1"/>
                              </a:solidFill>
                              <a:latin typeface="Cambria Math"/>
                            </a:rPr>
                          </m:ctrlPr>
                        </m:dPr>
                        <m:e>
                          <m:r>
                            <a:rPr lang="en-US" altLang="zh-CN" i="1">
                              <a:solidFill>
                                <a:schemeClr val="accent1"/>
                              </a:solidFill>
                              <a:latin typeface="Cambria Math"/>
                            </a:rPr>
                            <m:t>𝑓</m:t>
                          </m:r>
                        </m:e>
                      </m:d>
                    </m:oMath>
                  </m:oMathPara>
                </a14:m>
                <a:endParaRPr lang="en-US" altLang="zh-CN" dirty="0" smtClean="0">
                  <a:solidFill>
                    <a:schemeClr val="accent1"/>
                  </a:solidFill>
                  <a:latin typeface="Times New Roman" pitchFamily="18" charset="0"/>
                  <a:cs typeface="Times New Roman" pitchFamily="18" charset="0"/>
                </a:endParaRPr>
              </a:p>
              <a:p>
                <a:pPr/>
                <a14:m>
                  <m:oMathPara xmlns:m="http://schemas.openxmlformats.org/officeDocument/2006/math">
                    <m:oMathParaPr>
                      <m:jc m:val="centerGroup"/>
                    </m:oMathParaPr>
                    <m:oMath xmlns:m="http://schemas.openxmlformats.org/officeDocument/2006/math">
                      <m:r>
                        <a:rPr lang="en-US" altLang="zh-CN" i="1">
                          <a:solidFill>
                            <a:schemeClr val="accent1"/>
                          </a:solidFill>
                          <a:latin typeface="Cambria Math"/>
                        </a:rPr>
                        <m:t>𝐸</m:t>
                      </m:r>
                      <m:sSub>
                        <m:sSubPr>
                          <m:ctrlPr>
                            <a:rPr lang="en-US" altLang="zh-CN" i="1">
                              <a:solidFill>
                                <a:schemeClr val="accent1"/>
                              </a:solidFill>
                              <a:latin typeface="Cambria Math"/>
                            </a:rPr>
                          </m:ctrlPr>
                        </m:sSubPr>
                        <m:e>
                          <m:r>
                            <a:rPr lang="en-US" altLang="zh-CN" b="0" i="1" smtClean="0">
                              <a:solidFill>
                                <a:schemeClr val="accent1"/>
                              </a:solidFill>
                              <a:latin typeface="Cambria Math"/>
                            </a:rPr>
                            <m:t>6</m:t>
                          </m:r>
                        </m:e>
                        <m:sub>
                          <m:r>
                            <a:rPr lang="en-US" altLang="zh-CN" i="1">
                              <a:solidFill>
                                <a:schemeClr val="accent1"/>
                              </a:solidFill>
                              <a:latin typeface="Cambria Math"/>
                            </a:rPr>
                            <m:t>𝑃</m:t>
                          </m:r>
                          <m:r>
                            <a:rPr lang="en-US" altLang="zh-CN" b="0" i="1" smtClean="0">
                              <a:solidFill>
                                <a:schemeClr val="accent1"/>
                              </a:solidFill>
                              <a:latin typeface="Cambria Math"/>
                            </a:rPr>
                            <m:t>𝐼</m:t>
                          </m:r>
                        </m:sub>
                      </m:sSub>
                      <m:d>
                        <m:dPr>
                          <m:ctrlPr>
                            <a:rPr lang="en-US" altLang="zh-CN" i="1">
                              <a:solidFill>
                                <a:schemeClr val="accent1"/>
                              </a:solidFill>
                              <a:latin typeface="Cambria Math"/>
                            </a:rPr>
                          </m:ctrlPr>
                        </m:dPr>
                        <m:e>
                          <m:r>
                            <a:rPr lang="en-US" altLang="zh-CN" i="1">
                              <a:solidFill>
                                <a:schemeClr val="accent1"/>
                              </a:solidFill>
                              <a:latin typeface="Cambria Math"/>
                            </a:rPr>
                            <m:t>𝑓</m:t>
                          </m:r>
                        </m:e>
                      </m:d>
                    </m:oMath>
                  </m:oMathPara>
                </a14:m>
                <a:endParaRPr lang="en-US" altLang="zh-CN" dirty="0" smtClean="0">
                  <a:solidFill>
                    <a:schemeClr val="accent1"/>
                  </a:solidFill>
                  <a:latin typeface="Times New Roman" pitchFamily="18" charset="0"/>
                  <a:cs typeface="Times New Roman" pitchFamily="18" charset="0"/>
                </a:endParaRPr>
              </a:p>
              <a:p>
                <a:pPr/>
                <a14:m>
                  <m:oMathPara xmlns:m="http://schemas.openxmlformats.org/officeDocument/2006/math">
                    <m:oMathParaPr>
                      <m:jc m:val="centerGroup"/>
                    </m:oMathParaPr>
                    <m:oMath xmlns:m="http://schemas.openxmlformats.org/officeDocument/2006/math">
                      <m:r>
                        <a:rPr lang="en-US" altLang="zh-CN" i="1">
                          <a:solidFill>
                            <a:schemeClr val="accent1"/>
                          </a:solidFill>
                          <a:latin typeface="Cambria Math"/>
                        </a:rPr>
                        <m:t>𝐸</m:t>
                      </m:r>
                      <m:sSub>
                        <m:sSubPr>
                          <m:ctrlPr>
                            <a:rPr lang="en-US" altLang="zh-CN" i="1">
                              <a:solidFill>
                                <a:schemeClr val="accent1"/>
                              </a:solidFill>
                              <a:latin typeface="Cambria Math"/>
                            </a:rPr>
                          </m:ctrlPr>
                        </m:sSubPr>
                        <m:e>
                          <m:r>
                            <a:rPr lang="en-US" altLang="zh-CN" b="0" i="1" smtClean="0">
                              <a:solidFill>
                                <a:schemeClr val="accent1"/>
                              </a:solidFill>
                              <a:latin typeface="Cambria Math"/>
                            </a:rPr>
                            <m:t>7</m:t>
                          </m:r>
                        </m:e>
                        <m:sub>
                          <m:r>
                            <a:rPr lang="en-US" altLang="zh-CN" i="1">
                              <a:solidFill>
                                <a:schemeClr val="accent1"/>
                              </a:solidFill>
                              <a:latin typeface="Cambria Math"/>
                            </a:rPr>
                            <m:t>𝑃</m:t>
                          </m:r>
                          <m:r>
                            <a:rPr lang="en-US" altLang="zh-CN" b="0" i="1" smtClean="0">
                              <a:solidFill>
                                <a:schemeClr val="accent1"/>
                              </a:solidFill>
                              <a:latin typeface="Cambria Math"/>
                            </a:rPr>
                            <m:t>𝐼</m:t>
                          </m:r>
                        </m:sub>
                      </m:sSub>
                      <m:d>
                        <m:dPr>
                          <m:ctrlPr>
                            <a:rPr lang="en-US" altLang="zh-CN" i="1">
                              <a:solidFill>
                                <a:schemeClr val="accent1"/>
                              </a:solidFill>
                              <a:latin typeface="Cambria Math"/>
                            </a:rPr>
                          </m:ctrlPr>
                        </m:dPr>
                        <m:e>
                          <m:r>
                            <a:rPr lang="en-US" altLang="zh-CN" i="1">
                              <a:solidFill>
                                <a:schemeClr val="accent1"/>
                              </a:solidFill>
                              <a:latin typeface="Cambria Math"/>
                            </a:rPr>
                            <m:t>𝑓</m:t>
                          </m:r>
                        </m:e>
                      </m:d>
                    </m:oMath>
                  </m:oMathPara>
                </a14:m>
                <a:endParaRPr lang="en-US" altLang="zh-CN" dirty="0" smtClean="0">
                  <a:solidFill>
                    <a:schemeClr val="accent1"/>
                  </a:solidFill>
                  <a:latin typeface="Times New Roman" pitchFamily="18" charset="0"/>
                  <a:cs typeface="Times New Roman" pitchFamily="18" charset="0"/>
                </a:endParaRPr>
              </a:p>
              <a:p>
                <a:pPr/>
                <a14:m>
                  <m:oMathPara xmlns:m="http://schemas.openxmlformats.org/officeDocument/2006/math">
                    <m:oMathParaPr>
                      <m:jc m:val="centerGroup"/>
                    </m:oMathParaPr>
                    <m:oMath xmlns:m="http://schemas.openxmlformats.org/officeDocument/2006/math">
                      <m:r>
                        <a:rPr lang="en-US" altLang="zh-CN" i="1">
                          <a:solidFill>
                            <a:schemeClr val="accent1"/>
                          </a:solidFill>
                          <a:latin typeface="Cambria Math"/>
                        </a:rPr>
                        <m:t>𝐸</m:t>
                      </m:r>
                      <m:sSub>
                        <m:sSubPr>
                          <m:ctrlPr>
                            <a:rPr lang="en-US" altLang="zh-CN" i="1">
                              <a:solidFill>
                                <a:schemeClr val="accent1"/>
                              </a:solidFill>
                              <a:latin typeface="Cambria Math"/>
                            </a:rPr>
                          </m:ctrlPr>
                        </m:sSubPr>
                        <m:e>
                          <m:r>
                            <a:rPr lang="en-US" altLang="zh-CN" b="0" i="1" smtClean="0">
                              <a:solidFill>
                                <a:schemeClr val="accent1"/>
                              </a:solidFill>
                              <a:latin typeface="Cambria Math"/>
                            </a:rPr>
                            <m:t>8</m:t>
                          </m:r>
                        </m:e>
                        <m:sub>
                          <m:r>
                            <a:rPr lang="en-US" altLang="zh-CN" i="1">
                              <a:solidFill>
                                <a:schemeClr val="accent1"/>
                              </a:solidFill>
                              <a:latin typeface="Cambria Math"/>
                            </a:rPr>
                            <m:t>𝑃</m:t>
                          </m:r>
                          <m:r>
                            <a:rPr lang="en-US" altLang="zh-CN" b="0" i="1" smtClean="0">
                              <a:solidFill>
                                <a:schemeClr val="accent1"/>
                              </a:solidFill>
                              <a:latin typeface="Cambria Math"/>
                            </a:rPr>
                            <m:t>𝐼</m:t>
                          </m:r>
                        </m:sub>
                      </m:sSub>
                      <m:d>
                        <m:dPr>
                          <m:ctrlPr>
                            <a:rPr lang="en-US" altLang="zh-CN" i="1">
                              <a:solidFill>
                                <a:schemeClr val="accent1"/>
                              </a:solidFill>
                              <a:latin typeface="Cambria Math"/>
                            </a:rPr>
                          </m:ctrlPr>
                        </m:dPr>
                        <m:e>
                          <m:r>
                            <a:rPr lang="en-US" altLang="zh-CN" i="1">
                              <a:solidFill>
                                <a:schemeClr val="accent1"/>
                              </a:solidFill>
                              <a:latin typeface="Cambria Math"/>
                            </a:rPr>
                            <m:t>𝑓</m:t>
                          </m:r>
                        </m:e>
                      </m:d>
                    </m:oMath>
                  </m:oMathPara>
                </a14:m>
                <a:endParaRPr lang="en-US" altLang="zh-CN" dirty="0" smtClean="0">
                  <a:solidFill>
                    <a:schemeClr val="accent1"/>
                  </a:solidFill>
                  <a:latin typeface="Times New Roman" pitchFamily="18" charset="0"/>
                  <a:cs typeface="Times New Roman" pitchFamily="18" charset="0"/>
                </a:endParaRPr>
              </a:p>
              <a:p>
                <a:pPr/>
                <a14:m>
                  <m:oMathPara xmlns:m="http://schemas.openxmlformats.org/officeDocument/2006/math">
                    <m:oMathParaPr>
                      <m:jc m:val="centerGroup"/>
                    </m:oMathParaPr>
                    <m:oMath xmlns:m="http://schemas.openxmlformats.org/officeDocument/2006/math">
                      <m:r>
                        <a:rPr lang="en-US" altLang="zh-CN" i="1">
                          <a:solidFill>
                            <a:schemeClr val="accent1"/>
                          </a:solidFill>
                          <a:latin typeface="Cambria Math"/>
                        </a:rPr>
                        <m:t>𝐸</m:t>
                      </m:r>
                      <m:sSub>
                        <m:sSubPr>
                          <m:ctrlPr>
                            <a:rPr lang="en-US" altLang="zh-CN" i="1">
                              <a:solidFill>
                                <a:schemeClr val="accent1"/>
                              </a:solidFill>
                              <a:latin typeface="Cambria Math"/>
                            </a:rPr>
                          </m:ctrlPr>
                        </m:sSubPr>
                        <m:e>
                          <m:r>
                            <a:rPr lang="en-US" altLang="zh-CN" b="0" i="1" smtClean="0">
                              <a:solidFill>
                                <a:schemeClr val="accent1"/>
                              </a:solidFill>
                              <a:latin typeface="Cambria Math"/>
                            </a:rPr>
                            <m:t>9</m:t>
                          </m:r>
                        </m:e>
                        <m:sub>
                          <m:r>
                            <a:rPr lang="en-US" altLang="zh-CN" i="1">
                              <a:solidFill>
                                <a:schemeClr val="accent1"/>
                              </a:solidFill>
                              <a:latin typeface="Cambria Math"/>
                            </a:rPr>
                            <m:t>𝑃</m:t>
                          </m:r>
                          <m:r>
                            <a:rPr lang="en-US" altLang="zh-CN" b="0" i="1" smtClean="0">
                              <a:solidFill>
                                <a:schemeClr val="accent1"/>
                              </a:solidFill>
                              <a:latin typeface="Cambria Math"/>
                            </a:rPr>
                            <m:t>𝐼</m:t>
                          </m:r>
                        </m:sub>
                      </m:sSub>
                      <m:d>
                        <m:dPr>
                          <m:ctrlPr>
                            <a:rPr lang="en-US" altLang="zh-CN" i="1">
                              <a:solidFill>
                                <a:schemeClr val="accent1"/>
                              </a:solidFill>
                              <a:latin typeface="Cambria Math"/>
                            </a:rPr>
                          </m:ctrlPr>
                        </m:dPr>
                        <m:e>
                          <m:r>
                            <a:rPr lang="en-US" altLang="zh-CN" i="1">
                              <a:solidFill>
                                <a:schemeClr val="accent1"/>
                              </a:solidFill>
                              <a:latin typeface="Cambria Math"/>
                            </a:rPr>
                            <m:t>𝑓</m:t>
                          </m:r>
                        </m:e>
                      </m:d>
                    </m:oMath>
                  </m:oMathPara>
                </a14:m>
                <a:endParaRPr lang="en-US" altLang="zh-CN" dirty="0" smtClean="0">
                  <a:solidFill>
                    <a:schemeClr val="accent1"/>
                  </a:solidFill>
                  <a:latin typeface="Times New Roman" pitchFamily="18" charset="0"/>
                  <a:cs typeface="Times New Roman" pitchFamily="18" charset="0"/>
                </a:endParaRPr>
              </a:p>
              <a:p>
                <a:pPr/>
                <a14:m>
                  <m:oMathPara xmlns:m="http://schemas.openxmlformats.org/officeDocument/2006/math">
                    <m:oMathParaPr>
                      <m:jc m:val="centerGroup"/>
                    </m:oMathParaPr>
                    <m:oMath xmlns:m="http://schemas.openxmlformats.org/officeDocument/2006/math">
                      <m:r>
                        <a:rPr lang="en-US" altLang="zh-CN" i="1">
                          <a:solidFill>
                            <a:schemeClr val="accent1"/>
                          </a:solidFill>
                          <a:latin typeface="Cambria Math"/>
                        </a:rPr>
                        <m:t>𝐸</m:t>
                      </m:r>
                      <m:sSub>
                        <m:sSubPr>
                          <m:ctrlPr>
                            <a:rPr lang="en-US" altLang="zh-CN" i="1">
                              <a:solidFill>
                                <a:schemeClr val="accent1"/>
                              </a:solidFill>
                              <a:latin typeface="Cambria Math"/>
                            </a:rPr>
                          </m:ctrlPr>
                        </m:sSubPr>
                        <m:e>
                          <m:r>
                            <a:rPr lang="en-US" altLang="zh-CN" b="0" i="1" smtClean="0">
                              <a:solidFill>
                                <a:schemeClr val="accent1"/>
                              </a:solidFill>
                              <a:latin typeface="Cambria Math"/>
                            </a:rPr>
                            <m:t>10</m:t>
                          </m:r>
                        </m:e>
                        <m:sub>
                          <m:r>
                            <a:rPr lang="en-US" altLang="zh-CN" i="1">
                              <a:solidFill>
                                <a:schemeClr val="accent1"/>
                              </a:solidFill>
                              <a:latin typeface="Cambria Math"/>
                            </a:rPr>
                            <m:t>𝑃</m:t>
                          </m:r>
                          <m:r>
                            <a:rPr lang="en-US" altLang="zh-CN" b="0" i="1" smtClean="0">
                              <a:solidFill>
                                <a:schemeClr val="accent1"/>
                              </a:solidFill>
                              <a:latin typeface="Cambria Math"/>
                            </a:rPr>
                            <m:t>𝐼</m:t>
                          </m:r>
                        </m:sub>
                      </m:sSub>
                      <m:d>
                        <m:dPr>
                          <m:ctrlPr>
                            <a:rPr lang="en-US" altLang="zh-CN" i="1">
                              <a:solidFill>
                                <a:schemeClr val="accent1"/>
                              </a:solidFill>
                              <a:latin typeface="Cambria Math"/>
                            </a:rPr>
                          </m:ctrlPr>
                        </m:dPr>
                        <m:e>
                          <m:r>
                            <a:rPr lang="en-US" altLang="zh-CN" i="1">
                              <a:solidFill>
                                <a:schemeClr val="accent1"/>
                              </a:solidFill>
                              <a:latin typeface="Cambria Math"/>
                            </a:rPr>
                            <m:t>𝑓</m:t>
                          </m:r>
                        </m:e>
                      </m:d>
                    </m:oMath>
                  </m:oMathPara>
                </a14:m>
                <a:endParaRPr lang="en-US" altLang="zh-CN" dirty="0" smtClean="0">
                  <a:solidFill>
                    <a:schemeClr val="accent1"/>
                  </a:solidFill>
                  <a:latin typeface="Times New Roman" pitchFamily="18" charset="0"/>
                  <a:cs typeface="Times New Roman" pitchFamily="18" charset="0"/>
                </a:endParaRPr>
              </a:p>
              <a:p>
                <a:pPr/>
                <a14:m>
                  <m:oMathPara xmlns:m="http://schemas.openxmlformats.org/officeDocument/2006/math">
                    <m:oMathParaPr>
                      <m:jc m:val="centerGroup"/>
                    </m:oMathParaPr>
                    <m:oMath xmlns:m="http://schemas.openxmlformats.org/officeDocument/2006/math">
                      <m:r>
                        <a:rPr lang="en-US" altLang="zh-CN" i="1">
                          <a:solidFill>
                            <a:schemeClr val="accent1"/>
                          </a:solidFill>
                          <a:latin typeface="Cambria Math"/>
                        </a:rPr>
                        <m:t>𝐸</m:t>
                      </m:r>
                      <m:sSub>
                        <m:sSubPr>
                          <m:ctrlPr>
                            <a:rPr lang="en-US" altLang="zh-CN" i="1">
                              <a:solidFill>
                                <a:schemeClr val="accent1"/>
                              </a:solidFill>
                              <a:latin typeface="Cambria Math"/>
                            </a:rPr>
                          </m:ctrlPr>
                        </m:sSubPr>
                        <m:e>
                          <m:r>
                            <a:rPr lang="en-US" altLang="zh-CN" b="0" i="1" smtClean="0">
                              <a:solidFill>
                                <a:schemeClr val="accent1"/>
                              </a:solidFill>
                              <a:latin typeface="Cambria Math"/>
                            </a:rPr>
                            <m:t>11</m:t>
                          </m:r>
                        </m:e>
                        <m:sub>
                          <m:r>
                            <a:rPr lang="en-US" altLang="zh-CN" i="1">
                              <a:solidFill>
                                <a:schemeClr val="accent1"/>
                              </a:solidFill>
                              <a:latin typeface="Cambria Math"/>
                            </a:rPr>
                            <m:t>𝑃</m:t>
                          </m:r>
                          <m:r>
                            <a:rPr lang="en-US" altLang="zh-CN" b="0" i="1" smtClean="0">
                              <a:solidFill>
                                <a:schemeClr val="accent1"/>
                              </a:solidFill>
                              <a:latin typeface="Cambria Math"/>
                            </a:rPr>
                            <m:t>𝐼</m:t>
                          </m:r>
                        </m:sub>
                      </m:sSub>
                      <m:d>
                        <m:dPr>
                          <m:ctrlPr>
                            <a:rPr lang="en-US" altLang="zh-CN" i="1">
                              <a:solidFill>
                                <a:schemeClr val="accent1"/>
                              </a:solidFill>
                              <a:latin typeface="Cambria Math"/>
                            </a:rPr>
                          </m:ctrlPr>
                        </m:dPr>
                        <m:e>
                          <m:r>
                            <a:rPr lang="en-US" altLang="zh-CN" i="1">
                              <a:solidFill>
                                <a:schemeClr val="accent1"/>
                              </a:solidFill>
                              <a:latin typeface="Cambria Math"/>
                            </a:rPr>
                            <m:t>𝑓</m:t>
                          </m:r>
                        </m:e>
                      </m:d>
                    </m:oMath>
                  </m:oMathPara>
                </a14:m>
                <a:endParaRPr lang="en-US" altLang="zh-CN" dirty="0" smtClean="0">
                  <a:solidFill>
                    <a:schemeClr val="accent1"/>
                  </a:solidFill>
                  <a:latin typeface="Times New Roman" pitchFamily="18" charset="0"/>
                  <a:cs typeface="Times New Roman" pitchFamily="18" charset="0"/>
                </a:endParaRPr>
              </a:p>
              <a:p>
                <a:pPr/>
                <a14:m>
                  <m:oMathPara xmlns:m="http://schemas.openxmlformats.org/officeDocument/2006/math">
                    <m:oMathParaPr>
                      <m:jc m:val="centerGroup"/>
                    </m:oMathParaPr>
                    <m:oMath xmlns:m="http://schemas.openxmlformats.org/officeDocument/2006/math">
                      <m:r>
                        <a:rPr lang="en-US" altLang="zh-CN" i="1">
                          <a:solidFill>
                            <a:schemeClr val="accent1"/>
                          </a:solidFill>
                          <a:latin typeface="Cambria Math"/>
                        </a:rPr>
                        <m:t>𝐸</m:t>
                      </m:r>
                      <m:sSub>
                        <m:sSubPr>
                          <m:ctrlPr>
                            <a:rPr lang="en-US" altLang="zh-CN" i="1">
                              <a:solidFill>
                                <a:schemeClr val="accent1"/>
                              </a:solidFill>
                              <a:latin typeface="Cambria Math"/>
                            </a:rPr>
                          </m:ctrlPr>
                        </m:sSubPr>
                        <m:e>
                          <m:r>
                            <a:rPr lang="en-US" altLang="zh-CN" b="0" i="1" smtClean="0">
                              <a:solidFill>
                                <a:schemeClr val="accent1"/>
                              </a:solidFill>
                              <a:latin typeface="Cambria Math"/>
                            </a:rPr>
                            <m:t>12</m:t>
                          </m:r>
                        </m:e>
                        <m:sub>
                          <m:r>
                            <a:rPr lang="en-US" altLang="zh-CN" i="1">
                              <a:solidFill>
                                <a:schemeClr val="accent1"/>
                              </a:solidFill>
                              <a:latin typeface="Cambria Math"/>
                            </a:rPr>
                            <m:t>𝑃</m:t>
                          </m:r>
                          <m:r>
                            <a:rPr lang="en-US" altLang="zh-CN" b="0" i="1" smtClean="0">
                              <a:solidFill>
                                <a:schemeClr val="accent1"/>
                              </a:solidFill>
                              <a:latin typeface="Cambria Math"/>
                            </a:rPr>
                            <m:t>𝐼</m:t>
                          </m:r>
                        </m:sub>
                      </m:sSub>
                      <m:d>
                        <m:dPr>
                          <m:ctrlPr>
                            <a:rPr lang="en-US" altLang="zh-CN" i="1">
                              <a:solidFill>
                                <a:schemeClr val="accent1"/>
                              </a:solidFill>
                              <a:latin typeface="Cambria Math"/>
                            </a:rPr>
                          </m:ctrlPr>
                        </m:dPr>
                        <m:e>
                          <m:r>
                            <a:rPr lang="en-US" altLang="zh-CN" i="1">
                              <a:solidFill>
                                <a:schemeClr val="accent1"/>
                              </a:solidFill>
                              <a:latin typeface="Cambria Math"/>
                            </a:rPr>
                            <m:t>𝑓</m:t>
                          </m:r>
                        </m:e>
                      </m:d>
                    </m:oMath>
                  </m:oMathPara>
                </a14:m>
                <a:endParaRPr lang="zh-CN" altLang="en-US" dirty="0">
                  <a:solidFill>
                    <a:schemeClr val="accent1"/>
                  </a:solidFill>
                  <a:latin typeface="Times New Roman" pitchFamily="18" charset="0"/>
                  <a:cs typeface="Times New Roman" pitchFamily="18" charset="0"/>
                </a:endParaRPr>
              </a:p>
            </p:txBody>
          </p:sp>
        </mc:Choice>
        <mc:Fallback>
          <p:sp>
            <p:nvSpPr>
              <p:cNvPr id="39" name="TextBox 38"/>
              <p:cNvSpPr txBox="1">
                <a:spLocks noRot="1" noChangeAspect="1" noMove="1" noResize="1" noEditPoints="1" noAdjustHandles="1" noChangeArrowheads="1" noChangeShapeType="1" noTextEdit="1"/>
              </p:cNvSpPr>
              <p:nvPr/>
            </p:nvSpPr>
            <p:spPr>
              <a:xfrm>
                <a:off x="4603832" y="3158229"/>
                <a:ext cx="1184560" cy="2585323"/>
              </a:xfrm>
              <a:prstGeom prst="rect">
                <a:avLst/>
              </a:prstGeom>
              <a:blipFill rotWithShape="1">
                <a:blip r:embed="rId9" cstate="print"/>
                <a:stretch>
                  <a:fillRect b="-939"/>
                </a:stretch>
              </a:blipFill>
              <a:ln>
                <a:solidFill>
                  <a:schemeClr val="tx1"/>
                </a:solidFill>
              </a:ln>
            </p:spPr>
            <p:txBody>
              <a:bodyPr/>
              <a:lstStyle/>
              <a:p>
                <a:r>
                  <a:rPr lang="zh-CN" altLang="en-US">
                    <a:noFill/>
                  </a:rPr>
                  <a:t> </a:t>
                </a:r>
              </a:p>
            </p:txBody>
          </p:sp>
        </mc:Fallback>
      </mc:AlternateContent>
      <mc:AlternateContent xmlns:mc="http://schemas.openxmlformats.org/markup-compatibility/2006">
        <mc:Choice xmlns:a14="http://schemas.microsoft.com/office/drawing/2010/main" xmlns="" Requires="a14">
          <p:sp>
            <p:nvSpPr>
              <p:cNvPr id="48" name="TextBox 47"/>
              <p:cNvSpPr txBox="1"/>
              <p:nvPr/>
            </p:nvSpPr>
            <p:spPr>
              <a:xfrm>
                <a:off x="6249974" y="2694329"/>
                <a:ext cx="1184560" cy="369332"/>
              </a:xfrm>
              <a:prstGeom prst="rect">
                <a:avLst/>
              </a:prstGeom>
              <a:noFill/>
              <a:ln>
                <a:solidFill>
                  <a:schemeClr val="tx1"/>
                </a:solidFill>
              </a:ln>
            </p:spPr>
            <p:txBody>
              <a:bodyPr wrap="square" rtlCol="0">
                <a:spAutoFit/>
              </a:bodyPr>
              <a:lstStyle>
                <a:defPPr>
                  <a:defRPr lang="zh-CN"/>
                </a:defPPr>
                <a:lvl1pPr>
                  <a:defRPr i="0">
                    <a:latin typeface="Cambria Math"/>
                  </a:defRPr>
                </a:lvl1pPr>
              </a:lstStyle>
              <a:p>
                <a:pPr/>
                <a14:m>
                  <m:oMathPara xmlns:m="http://schemas.openxmlformats.org/officeDocument/2006/math">
                    <m:oMathParaPr>
                      <m:jc m:val="centerGroup"/>
                    </m:oMathParaPr>
                    <m:oMath xmlns:m="http://schemas.openxmlformats.org/officeDocument/2006/math">
                      <m:r>
                        <a:rPr lang="en-US" altLang="zh-CN" b="0" i="1" smtClean="0">
                          <a:solidFill>
                            <a:srgbClr val="0070C0"/>
                          </a:solidFill>
                          <a:latin typeface="Cambria Math"/>
                        </a:rPr>
                        <m:t>𝐶𝑃𝐼</m:t>
                      </m:r>
                      <m:r>
                        <a:rPr lang="en-US" altLang="zh-CN" i="1">
                          <a:solidFill>
                            <a:srgbClr val="0070C0"/>
                          </a:solidFill>
                          <a:latin typeface="Cambria Math"/>
                        </a:rPr>
                        <m:t>(</m:t>
                      </m:r>
                      <m:r>
                        <a:rPr lang="en-US" altLang="zh-CN" i="1">
                          <a:solidFill>
                            <a:srgbClr val="0070C0"/>
                          </a:solidFill>
                          <a:latin typeface="Cambria Math"/>
                        </a:rPr>
                        <m:t>𝑓</m:t>
                      </m:r>
                      <m:r>
                        <a:rPr lang="en-US" altLang="zh-CN" b="0" i="1" smtClean="0">
                          <a:solidFill>
                            <a:srgbClr val="0070C0"/>
                          </a:solidFill>
                          <a:latin typeface="Cambria Math"/>
                        </a:rPr>
                        <m:t>′</m:t>
                      </m:r>
                      <m:r>
                        <a:rPr lang="en-US" altLang="zh-CN" i="1">
                          <a:solidFill>
                            <a:srgbClr val="0070C0"/>
                          </a:solidFill>
                          <a:latin typeface="Cambria Math"/>
                        </a:rPr>
                        <m:t>)</m:t>
                      </m:r>
                    </m:oMath>
                  </m:oMathPara>
                </a14:m>
                <a:endParaRPr lang="zh-CN" altLang="en-US" dirty="0">
                  <a:solidFill>
                    <a:srgbClr val="0070C0"/>
                  </a:solidFill>
                  <a:latin typeface="Times New Roman" pitchFamily="18" charset="0"/>
                  <a:cs typeface="Times New Roman" pitchFamily="18" charset="0"/>
                </a:endParaRPr>
              </a:p>
            </p:txBody>
          </p:sp>
        </mc:Choice>
        <mc:Fallback>
          <p:sp>
            <p:nvSpPr>
              <p:cNvPr id="48" name="TextBox 47"/>
              <p:cNvSpPr txBox="1">
                <a:spLocks noRot="1" noChangeAspect="1" noMove="1" noResize="1" noEditPoints="1" noAdjustHandles="1" noChangeArrowheads="1" noChangeShapeType="1" noTextEdit="1"/>
              </p:cNvSpPr>
              <p:nvPr/>
            </p:nvSpPr>
            <p:spPr>
              <a:xfrm>
                <a:off x="6249974" y="2694329"/>
                <a:ext cx="1184560" cy="369332"/>
              </a:xfrm>
              <a:prstGeom prst="rect">
                <a:avLst/>
              </a:prstGeom>
              <a:blipFill rotWithShape="1">
                <a:blip r:embed="rId10" cstate="print"/>
                <a:stretch>
                  <a:fillRect b="-11111"/>
                </a:stretch>
              </a:blipFill>
              <a:ln>
                <a:solidFill>
                  <a:schemeClr val="tx1"/>
                </a:solidFill>
              </a:ln>
            </p:spPr>
            <p:txBody>
              <a:bodyPr/>
              <a:lstStyle/>
              <a:p>
                <a:r>
                  <a:rPr lang="zh-CN" altLang="en-US">
                    <a:noFill/>
                  </a:rPr>
                  <a:t> </a:t>
                </a:r>
              </a:p>
            </p:txBody>
          </p:sp>
        </mc:Fallback>
      </mc:AlternateContent>
      <mc:AlternateContent xmlns:mc="http://schemas.openxmlformats.org/markup-compatibility/2006">
        <mc:Choice xmlns:a14="http://schemas.microsoft.com/office/drawing/2010/main" xmlns="" Requires="a14">
          <p:sp>
            <p:nvSpPr>
              <p:cNvPr id="58" name="TextBox 57"/>
              <p:cNvSpPr txBox="1"/>
              <p:nvPr/>
            </p:nvSpPr>
            <p:spPr>
              <a:xfrm>
                <a:off x="6249974" y="3158615"/>
                <a:ext cx="1184560" cy="2585323"/>
              </a:xfrm>
              <a:prstGeom prst="rect">
                <a:avLst/>
              </a:prstGeom>
              <a:noFill/>
              <a:ln>
                <a:solidFill>
                  <a:schemeClr val="tx1"/>
                </a:solidFill>
              </a:ln>
            </p:spPr>
            <p:txBody>
              <a:bodyPr wrap="square" rtlCol="0">
                <a:spAutoFit/>
              </a:bodyPr>
              <a:lstStyle>
                <a:defPPr>
                  <a:defRPr lang="zh-CN"/>
                </a:defPPr>
                <a:lvl1pPr>
                  <a:defRPr i="0">
                    <a:latin typeface="Cambria Math"/>
                  </a:defRPr>
                </a:lvl1pPr>
              </a:lstStyle>
              <a:p>
                <a:pPr/>
                <a14:m>
                  <m:oMathPara xmlns:m="http://schemas.openxmlformats.org/officeDocument/2006/math">
                    <m:oMathParaPr>
                      <m:jc m:val="centerGroup"/>
                    </m:oMathParaPr>
                    <m:oMath xmlns:m="http://schemas.openxmlformats.org/officeDocument/2006/math">
                      <m:r>
                        <a:rPr lang="en-US" altLang="zh-CN" b="0" i="1" smtClean="0">
                          <a:solidFill>
                            <a:srgbClr val="0070C0"/>
                          </a:solidFill>
                          <a:latin typeface="Cambria Math"/>
                        </a:rPr>
                        <m:t>𝐸</m:t>
                      </m:r>
                      <m:sSub>
                        <m:sSubPr>
                          <m:ctrlPr>
                            <a:rPr lang="en-US" altLang="zh-CN" b="0" i="1" smtClean="0">
                              <a:solidFill>
                                <a:srgbClr val="0070C0"/>
                              </a:solidFill>
                              <a:latin typeface="Cambria Math"/>
                            </a:rPr>
                          </m:ctrlPr>
                        </m:sSubPr>
                        <m:e>
                          <m:r>
                            <a:rPr lang="en-US" altLang="zh-CN" b="0" i="1" smtClean="0">
                              <a:solidFill>
                                <a:srgbClr val="0070C0"/>
                              </a:solidFill>
                              <a:latin typeface="Cambria Math"/>
                            </a:rPr>
                            <m:t>4</m:t>
                          </m:r>
                        </m:e>
                        <m:sub>
                          <m:r>
                            <a:rPr lang="en-US" altLang="zh-CN" b="0" i="1" smtClean="0">
                              <a:solidFill>
                                <a:srgbClr val="0070C0"/>
                              </a:solidFill>
                              <a:latin typeface="Cambria Math"/>
                            </a:rPr>
                            <m:t>𝑃𝐼</m:t>
                          </m:r>
                        </m:sub>
                      </m:sSub>
                      <m:d>
                        <m:dPr>
                          <m:ctrlPr>
                            <a:rPr lang="en-US" altLang="zh-CN" b="0" i="1" smtClean="0">
                              <a:solidFill>
                                <a:srgbClr val="0070C0"/>
                              </a:solidFill>
                              <a:latin typeface="Cambria Math"/>
                            </a:rPr>
                          </m:ctrlPr>
                        </m:dPr>
                        <m:e>
                          <m:r>
                            <a:rPr lang="en-US" altLang="zh-CN" b="0" i="1" smtClean="0">
                              <a:solidFill>
                                <a:srgbClr val="0070C0"/>
                              </a:solidFill>
                              <a:latin typeface="Cambria Math"/>
                            </a:rPr>
                            <m:t>𝑓</m:t>
                          </m:r>
                          <m:r>
                            <a:rPr lang="en-US" altLang="zh-CN" b="0" i="1" smtClean="0">
                              <a:solidFill>
                                <a:srgbClr val="0070C0"/>
                              </a:solidFill>
                              <a:latin typeface="Cambria Math"/>
                            </a:rPr>
                            <m:t>′</m:t>
                          </m:r>
                        </m:e>
                      </m:d>
                    </m:oMath>
                  </m:oMathPara>
                </a14:m>
                <a:endParaRPr lang="en-US" altLang="zh-CN" b="0" dirty="0" smtClean="0">
                  <a:solidFill>
                    <a:srgbClr val="0070C0"/>
                  </a:solidFill>
                  <a:latin typeface="Times New Roman" pitchFamily="18" charset="0"/>
                </a:endParaRPr>
              </a:p>
              <a:p>
                <a:pPr/>
                <a14:m>
                  <m:oMathPara xmlns:m="http://schemas.openxmlformats.org/officeDocument/2006/math">
                    <m:oMathParaPr>
                      <m:jc m:val="centerGroup"/>
                    </m:oMathParaPr>
                    <m:oMath xmlns:m="http://schemas.openxmlformats.org/officeDocument/2006/math">
                      <m:r>
                        <a:rPr lang="en-US" altLang="zh-CN" i="1">
                          <a:solidFill>
                            <a:srgbClr val="0070C0"/>
                          </a:solidFill>
                          <a:latin typeface="Cambria Math"/>
                        </a:rPr>
                        <m:t>𝐸</m:t>
                      </m:r>
                      <m:sSub>
                        <m:sSubPr>
                          <m:ctrlPr>
                            <a:rPr lang="en-US" altLang="zh-CN" i="1">
                              <a:solidFill>
                                <a:srgbClr val="0070C0"/>
                              </a:solidFill>
                              <a:latin typeface="Cambria Math"/>
                            </a:rPr>
                          </m:ctrlPr>
                        </m:sSubPr>
                        <m:e>
                          <m:r>
                            <a:rPr lang="en-US" altLang="zh-CN" b="0" i="1" smtClean="0">
                              <a:solidFill>
                                <a:srgbClr val="0070C0"/>
                              </a:solidFill>
                              <a:latin typeface="Cambria Math"/>
                            </a:rPr>
                            <m:t>5</m:t>
                          </m:r>
                        </m:e>
                        <m:sub>
                          <m:r>
                            <a:rPr lang="en-US" altLang="zh-CN" i="1">
                              <a:solidFill>
                                <a:srgbClr val="0070C0"/>
                              </a:solidFill>
                              <a:latin typeface="Cambria Math"/>
                            </a:rPr>
                            <m:t>𝑃</m:t>
                          </m:r>
                          <m:r>
                            <a:rPr lang="en-US" altLang="zh-CN" b="0" i="1" smtClean="0">
                              <a:solidFill>
                                <a:srgbClr val="0070C0"/>
                              </a:solidFill>
                              <a:latin typeface="Cambria Math"/>
                            </a:rPr>
                            <m:t>𝐼</m:t>
                          </m:r>
                        </m:sub>
                      </m:sSub>
                      <m:d>
                        <m:dPr>
                          <m:ctrlPr>
                            <a:rPr lang="en-US" altLang="zh-CN" i="1">
                              <a:solidFill>
                                <a:srgbClr val="0070C0"/>
                              </a:solidFill>
                              <a:latin typeface="Cambria Math"/>
                            </a:rPr>
                          </m:ctrlPr>
                        </m:dPr>
                        <m:e>
                          <m:r>
                            <a:rPr lang="en-US" altLang="zh-CN" i="1">
                              <a:solidFill>
                                <a:srgbClr val="0070C0"/>
                              </a:solidFill>
                              <a:latin typeface="Cambria Math"/>
                            </a:rPr>
                            <m:t>𝑓</m:t>
                          </m:r>
                          <m:r>
                            <a:rPr lang="en-US" altLang="zh-CN" b="0" i="1" smtClean="0">
                              <a:solidFill>
                                <a:srgbClr val="0070C0"/>
                              </a:solidFill>
                              <a:latin typeface="Cambria Math"/>
                            </a:rPr>
                            <m:t>′</m:t>
                          </m:r>
                        </m:e>
                      </m:d>
                    </m:oMath>
                  </m:oMathPara>
                </a14:m>
                <a:endParaRPr lang="en-US" altLang="zh-CN" dirty="0" smtClean="0">
                  <a:solidFill>
                    <a:srgbClr val="0070C0"/>
                  </a:solidFill>
                  <a:latin typeface="Times New Roman" pitchFamily="18" charset="0"/>
                  <a:cs typeface="Times New Roman" pitchFamily="18" charset="0"/>
                </a:endParaRPr>
              </a:p>
              <a:p>
                <a:pPr/>
                <a14:m>
                  <m:oMathPara xmlns:m="http://schemas.openxmlformats.org/officeDocument/2006/math">
                    <m:oMathParaPr>
                      <m:jc m:val="centerGroup"/>
                    </m:oMathParaPr>
                    <m:oMath xmlns:m="http://schemas.openxmlformats.org/officeDocument/2006/math">
                      <m:r>
                        <a:rPr lang="en-US" altLang="zh-CN" i="1">
                          <a:solidFill>
                            <a:srgbClr val="0070C0"/>
                          </a:solidFill>
                          <a:latin typeface="Cambria Math"/>
                        </a:rPr>
                        <m:t>𝐸</m:t>
                      </m:r>
                      <m:sSub>
                        <m:sSubPr>
                          <m:ctrlPr>
                            <a:rPr lang="en-US" altLang="zh-CN" i="1">
                              <a:solidFill>
                                <a:srgbClr val="0070C0"/>
                              </a:solidFill>
                              <a:latin typeface="Cambria Math"/>
                            </a:rPr>
                          </m:ctrlPr>
                        </m:sSubPr>
                        <m:e>
                          <m:r>
                            <a:rPr lang="en-US" altLang="zh-CN" b="0" i="1" smtClean="0">
                              <a:solidFill>
                                <a:srgbClr val="0070C0"/>
                              </a:solidFill>
                              <a:latin typeface="Cambria Math"/>
                            </a:rPr>
                            <m:t>6</m:t>
                          </m:r>
                        </m:e>
                        <m:sub>
                          <m:r>
                            <a:rPr lang="en-US" altLang="zh-CN" i="1">
                              <a:solidFill>
                                <a:srgbClr val="0070C0"/>
                              </a:solidFill>
                              <a:latin typeface="Cambria Math"/>
                            </a:rPr>
                            <m:t>𝑃</m:t>
                          </m:r>
                          <m:r>
                            <a:rPr lang="en-US" altLang="zh-CN" b="0" i="1" smtClean="0">
                              <a:solidFill>
                                <a:srgbClr val="0070C0"/>
                              </a:solidFill>
                              <a:latin typeface="Cambria Math"/>
                            </a:rPr>
                            <m:t>𝐼</m:t>
                          </m:r>
                        </m:sub>
                      </m:sSub>
                      <m:d>
                        <m:dPr>
                          <m:ctrlPr>
                            <a:rPr lang="en-US" altLang="zh-CN" i="1">
                              <a:solidFill>
                                <a:srgbClr val="0070C0"/>
                              </a:solidFill>
                              <a:latin typeface="Cambria Math"/>
                            </a:rPr>
                          </m:ctrlPr>
                        </m:dPr>
                        <m:e>
                          <m:r>
                            <a:rPr lang="en-US" altLang="zh-CN" i="1">
                              <a:solidFill>
                                <a:srgbClr val="0070C0"/>
                              </a:solidFill>
                              <a:latin typeface="Cambria Math"/>
                            </a:rPr>
                            <m:t>𝑓</m:t>
                          </m:r>
                          <m:r>
                            <a:rPr lang="en-US" altLang="zh-CN" b="0" i="1" smtClean="0">
                              <a:solidFill>
                                <a:srgbClr val="0070C0"/>
                              </a:solidFill>
                              <a:latin typeface="Cambria Math"/>
                            </a:rPr>
                            <m:t>′</m:t>
                          </m:r>
                        </m:e>
                      </m:d>
                    </m:oMath>
                  </m:oMathPara>
                </a14:m>
                <a:endParaRPr lang="en-US" altLang="zh-CN" dirty="0" smtClean="0">
                  <a:solidFill>
                    <a:srgbClr val="0070C0"/>
                  </a:solidFill>
                  <a:latin typeface="Times New Roman" pitchFamily="18" charset="0"/>
                  <a:cs typeface="Times New Roman" pitchFamily="18" charset="0"/>
                </a:endParaRPr>
              </a:p>
              <a:p>
                <a:pPr/>
                <a14:m>
                  <m:oMathPara xmlns:m="http://schemas.openxmlformats.org/officeDocument/2006/math">
                    <m:oMathParaPr>
                      <m:jc m:val="centerGroup"/>
                    </m:oMathParaPr>
                    <m:oMath xmlns:m="http://schemas.openxmlformats.org/officeDocument/2006/math">
                      <m:r>
                        <a:rPr lang="en-US" altLang="zh-CN" i="1">
                          <a:solidFill>
                            <a:srgbClr val="0070C0"/>
                          </a:solidFill>
                          <a:latin typeface="Cambria Math"/>
                        </a:rPr>
                        <m:t>𝐸</m:t>
                      </m:r>
                      <m:sSub>
                        <m:sSubPr>
                          <m:ctrlPr>
                            <a:rPr lang="en-US" altLang="zh-CN" i="1">
                              <a:solidFill>
                                <a:srgbClr val="0070C0"/>
                              </a:solidFill>
                              <a:latin typeface="Cambria Math"/>
                            </a:rPr>
                          </m:ctrlPr>
                        </m:sSubPr>
                        <m:e>
                          <m:r>
                            <a:rPr lang="en-US" altLang="zh-CN" b="0" i="1" smtClean="0">
                              <a:solidFill>
                                <a:srgbClr val="0070C0"/>
                              </a:solidFill>
                              <a:latin typeface="Cambria Math"/>
                            </a:rPr>
                            <m:t>7</m:t>
                          </m:r>
                        </m:e>
                        <m:sub>
                          <m:r>
                            <a:rPr lang="en-US" altLang="zh-CN" i="1">
                              <a:solidFill>
                                <a:srgbClr val="0070C0"/>
                              </a:solidFill>
                              <a:latin typeface="Cambria Math"/>
                            </a:rPr>
                            <m:t>𝑃</m:t>
                          </m:r>
                          <m:r>
                            <a:rPr lang="en-US" altLang="zh-CN" b="0" i="1" smtClean="0">
                              <a:solidFill>
                                <a:srgbClr val="0070C0"/>
                              </a:solidFill>
                              <a:latin typeface="Cambria Math"/>
                            </a:rPr>
                            <m:t>𝐼</m:t>
                          </m:r>
                        </m:sub>
                      </m:sSub>
                      <m:d>
                        <m:dPr>
                          <m:ctrlPr>
                            <a:rPr lang="en-US" altLang="zh-CN" i="1">
                              <a:solidFill>
                                <a:srgbClr val="0070C0"/>
                              </a:solidFill>
                              <a:latin typeface="Cambria Math"/>
                            </a:rPr>
                          </m:ctrlPr>
                        </m:dPr>
                        <m:e>
                          <m:r>
                            <a:rPr lang="en-US" altLang="zh-CN" i="1">
                              <a:solidFill>
                                <a:srgbClr val="0070C0"/>
                              </a:solidFill>
                              <a:latin typeface="Cambria Math"/>
                            </a:rPr>
                            <m:t>𝑓</m:t>
                          </m:r>
                          <m:r>
                            <a:rPr lang="en-US" altLang="zh-CN" b="0" i="1" smtClean="0">
                              <a:solidFill>
                                <a:srgbClr val="0070C0"/>
                              </a:solidFill>
                              <a:latin typeface="Cambria Math"/>
                            </a:rPr>
                            <m:t>′</m:t>
                          </m:r>
                        </m:e>
                      </m:d>
                    </m:oMath>
                  </m:oMathPara>
                </a14:m>
                <a:endParaRPr lang="en-US" altLang="zh-CN" dirty="0" smtClean="0">
                  <a:solidFill>
                    <a:srgbClr val="0070C0"/>
                  </a:solidFill>
                  <a:latin typeface="Times New Roman" pitchFamily="18" charset="0"/>
                  <a:cs typeface="Times New Roman" pitchFamily="18" charset="0"/>
                </a:endParaRPr>
              </a:p>
              <a:p>
                <a:pPr/>
                <a14:m>
                  <m:oMathPara xmlns:m="http://schemas.openxmlformats.org/officeDocument/2006/math">
                    <m:oMathParaPr>
                      <m:jc m:val="centerGroup"/>
                    </m:oMathParaPr>
                    <m:oMath xmlns:m="http://schemas.openxmlformats.org/officeDocument/2006/math">
                      <m:r>
                        <a:rPr lang="en-US" altLang="zh-CN" i="1">
                          <a:solidFill>
                            <a:srgbClr val="0070C0"/>
                          </a:solidFill>
                          <a:latin typeface="Cambria Math"/>
                        </a:rPr>
                        <m:t>𝐸</m:t>
                      </m:r>
                      <m:sSub>
                        <m:sSubPr>
                          <m:ctrlPr>
                            <a:rPr lang="en-US" altLang="zh-CN" i="1">
                              <a:solidFill>
                                <a:srgbClr val="0070C0"/>
                              </a:solidFill>
                              <a:latin typeface="Cambria Math"/>
                            </a:rPr>
                          </m:ctrlPr>
                        </m:sSubPr>
                        <m:e>
                          <m:r>
                            <a:rPr lang="en-US" altLang="zh-CN" b="0" i="1" smtClean="0">
                              <a:solidFill>
                                <a:srgbClr val="0070C0"/>
                              </a:solidFill>
                              <a:latin typeface="Cambria Math"/>
                            </a:rPr>
                            <m:t>8</m:t>
                          </m:r>
                        </m:e>
                        <m:sub>
                          <m:r>
                            <a:rPr lang="en-US" altLang="zh-CN" i="1">
                              <a:solidFill>
                                <a:srgbClr val="0070C0"/>
                              </a:solidFill>
                              <a:latin typeface="Cambria Math"/>
                            </a:rPr>
                            <m:t>𝑃</m:t>
                          </m:r>
                          <m:r>
                            <a:rPr lang="en-US" altLang="zh-CN" b="0" i="1" smtClean="0">
                              <a:solidFill>
                                <a:srgbClr val="0070C0"/>
                              </a:solidFill>
                              <a:latin typeface="Cambria Math"/>
                            </a:rPr>
                            <m:t>𝐼</m:t>
                          </m:r>
                        </m:sub>
                      </m:sSub>
                      <m:d>
                        <m:dPr>
                          <m:ctrlPr>
                            <a:rPr lang="en-US" altLang="zh-CN" i="1">
                              <a:solidFill>
                                <a:srgbClr val="0070C0"/>
                              </a:solidFill>
                              <a:latin typeface="Cambria Math"/>
                            </a:rPr>
                          </m:ctrlPr>
                        </m:dPr>
                        <m:e>
                          <m:r>
                            <a:rPr lang="en-US" altLang="zh-CN" i="1">
                              <a:solidFill>
                                <a:srgbClr val="0070C0"/>
                              </a:solidFill>
                              <a:latin typeface="Cambria Math"/>
                            </a:rPr>
                            <m:t>𝑓</m:t>
                          </m:r>
                          <m:r>
                            <a:rPr lang="en-US" altLang="zh-CN" b="0" i="1" smtClean="0">
                              <a:solidFill>
                                <a:srgbClr val="0070C0"/>
                              </a:solidFill>
                              <a:latin typeface="Cambria Math"/>
                            </a:rPr>
                            <m:t>′</m:t>
                          </m:r>
                        </m:e>
                      </m:d>
                    </m:oMath>
                  </m:oMathPara>
                </a14:m>
                <a:endParaRPr lang="en-US" altLang="zh-CN" dirty="0" smtClean="0">
                  <a:solidFill>
                    <a:srgbClr val="0070C0"/>
                  </a:solidFill>
                  <a:latin typeface="Times New Roman" pitchFamily="18" charset="0"/>
                  <a:cs typeface="Times New Roman" pitchFamily="18" charset="0"/>
                </a:endParaRPr>
              </a:p>
              <a:p>
                <a:pPr/>
                <a14:m>
                  <m:oMathPara xmlns:m="http://schemas.openxmlformats.org/officeDocument/2006/math">
                    <m:oMathParaPr>
                      <m:jc m:val="centerGroup"/>
                    </m:oMathParaPr>
                    <m:oMath xmlns:m="http://schemas.openxmlformats.org/officeDocument/2006/math">
                      <m:r>
                        <a:rPr lang="en-US" altLang="zh-CN" i="1">
                          <a:solidFill>
                            <a:srgbClr val="0070C0"/>
                          </a:solidFill>
                          <a:latin typeface="Cambria Math"/>
                        </a:rPr>
                        <m:t>𝐸</m:t>
                      </m:r>
                      <m:sSub>
                        <m:sSubPr>
                          <m:ctrlPr>
                            <a:rPr lang="en-US" altLang="zh-CN" i="1">
                              <a:solidFill>
                                <a:srgbClr val="0070C0"/>
                              </a:solidFill>
                              <a:latin typeface="Cambria Math"/>
                            </a:rPr>
                          </m:ctrlPr>
                        </m:sSubPr>
                        <m:e>
                          <m:r>
                            <a:rPr lang="en-US" altLang="zh-CN" b="0" i="1" smtClean="0">
                              <a:solidFill>
                                <a:srgbClr val="0070C0"/>
                              </a:solidFill>
                              <a:latin typeface="Cambria Math"/>
                            </a:rPr>
                            <m:t>9</m:t>
                          </m:r>
                        </m:e>
                        <m:sub>
                          <m:r>
                            <a:rPr lang="en-US" altLang="zh-CN" i="1">
                              <a:solidFill>
                                <a:srgbClr val="0070C0"/>
                              </a:solidFill>
                              <a:latin typeface="Cambria Math"/>
                            </a:rPr>
                            <m:t>𝑃</m:t>
                          </m:r>
                          <m:r>
                            <a:rPr lang="en-US" altLang="zh-CN" b="0" i="1" smtClean="0">
                              <a:solidFill>
                                <a:srgbClr val="0070C0"/>
                              </a:solidFill>
                              <a:latin typeface="Cambria Math"/>
                            </a:rPr>
                            <m:t>𝐼</m:t>
                          </m:r>
                        </m:sub>
                      </m:sSub>
                      <m:d>
                        <m:dPr>
                          <m:ctrlPr>
                            <a:rPr lang="en-US" altLang="zh-CN" i="1">
                              <a:solidFill>
                                <a:srgbClr val="0070C0"/>
                              </a:solidFill>
                              <a:latin typeface="Cambria Math"/>
                            </a:rPr>
                          </m:ctrlPr>
                        </m:dPr>
                        <m:e>
                          <m:r>
                            <a:rPr lang="en-US" altLang="zh-CN" i="1">
                              <a:solidFill>
                                <a:srgbClr val="0070C0"/>
                              </a:solidFill>
                              <a:latin typeface="Cambria Math"/>
                            </a:rPr>
                            <m:t>𝑓</m:t>
                          </m:r>
                          <m:r>
                            <a:rPr lang="en-US" altLang="zh-CN" b="0" i="1" smtClean="0">
                              <a:solidFill>
                                <a:srgbClr val="0070C0"/>
                              </a:solidFill>
                              <a:latin typeface="Cambria Math"/>
                            </a:rPr>
                            <m:t>′</m:t>
                          </m:r>
                        </m:e>
                      </m:d>
                    </m:oMath>
                  </m:oMathPara>
                </a14:m>
                <a:endParaRPr lang="en-US" altLang="zh-CN" dirty="0" smtClean="0">
                  <a:solidFill>
                    <a:srgbClr val="0070C0"/>
                  </a:solidFill>
                  <a:latin typeface="Times New Roman" pitchFamily="18" charset="0"/>
                  <a:cs typeface="Times New Roman" pitchFamily="18" charset="0"/>
                </a:endParaRPr>
              </a:p>
              <a:p>
                <a:pPr/>
                <a14:m>
                  <m:oMathPara xmlns:m="http://schemas.openxmlformats.org/officeDocument/2006/math">
                    <m:oMathParaPr>
                      <m:jc m:val="centerGroup"/>
                    </m:oMathParaPr>
                    <m:oMath xmlns:m="http://schemas.openxmlformats.org/officeDocument/2006/math">
                      <m:r>
                        <a:rPr lang="en-US" altLang="zh-CN" i="1">
                          <a:solidFill>
                            <a:srgbClr val="0070C0"/>
                          </a:solidFill>
                          <a:latin typeface="Cambria Math"/>
                        </a:rPr>
                        <m:t>𝐸</m:t>
                      </m:r>
                      <m:sSub>
                        <m:sSubPr>
                          <m:ctrlPr>
                            <a:rPr lang="en-US" altLang="zh-CN" i="1">
                              <a:solidFill>
                                <a:srgbClr val="0070C0"/>
                              </a:solidFill>
                              <a:latin typeface="Cambria Math"/>
                            </a:rPr>
                          </m:ctrlPr>
                        </m:sSubPr>
                        <m:e>
                          <m:r>
                            <a:rPr lang="en-US" altLang="zh-CN" b="0" i="1" smtClean="0">
                              <a:solidFill>
                                <a:srgbClr val="0070C0"/>
                              </a:solidFill>
                              <a:latin typeface="Cambria Math"/>
                            </a:rPr>
                            <m:t>10</m:t>
                          </m:r>
                        </m:e>
                        <m:sub>
                          <m:r>
                            <a:rPr lang="en-US" altLang="zh-CN" i="1">
                              <a:solidFill>
                                <a:srgbClr val="0070C0"/>
                              </a:solidFill>
                              <a:latin typeface="Cambria Math"/>
                            </a:rPr>
                            <m:t>𝑃</m:t>
                          </m:r>
                          <m:r>
                            <a:rPr lang="en-US" altLang="zh-CN" b="0" i="1" smtClean="0">
                              <a:solidFill>
                                <a:srgbClr val="0070C0"/>
                              </a:solidFill>
                              <a:latin typeface="Cambria Math"/>
                            </a:rPr>
                            <m:t>𝐼</m:t>
                          </m:r>
                        </m:sub>
                      </m:sSub>
                      <m:d>
                        <m:dPr>
                          <m:ctrlPr>
                            <a:rPr lang="en-US" altLang="zh-CN" i="1">
                              <a:solidFill>
                                <a:srgbClr val="0070C0"/>
                              </a:solidFill>
                              <a:latin typeface="Cambria Math"/>
                            </a:rPr>
                          </m:ctrlPr>
                        </m:dPr>
                        <m:e>
                          <m:r>
                            <a:rPr lang="en-US" altLang="zh-CN" i="1">
                              <a:solidFill>
                                <a:srgbClr val="0070C0"/>
                              </a:solidFill>
                              <a:latin typeface="Cambria Math"/>
                            </a:rPr>
                            <m:t>𝑓</m:t>
                          </m:r>
                          <m:r>
                            <a:rPr lang="en-US" altLang="zh-CN" b="0" i="1" smtClean="0">
                              <a:solidFill>
                                <a:srgbClr val="0070C0"/>
                              </a:solidFill>
                              <a:latin typeface="Cambria Math"/>
                            </a:rPr>
                            <m:t>′</m:t>
                          </m:r>
                        </m:e>
                      </m:d>
                    </m:oMath>
                  </m:oMathPara>
                </a14:m>
                <a:endParaRPr lang="en-US" altLang="zh-CN" dirty="0" smtClean="0">
                  <a:solidFill>
                    <a:srgbClr val="0070C0"/>
                  </a:solidFill>
                  <a:latin typeface="Times New Roman" pitchFamily="18" charset="0"/>
                  <a:cs typeface="Times New Roman" pitchFamily="18" charset="0"/>
                </a:endParaRPr>
              </a:p>
              <a:p>
                <a:pPr/>
                <a14:m>
                  <m:oMathPara xmlns:m="http://schemas.openxmlformats.org/officeDocument/2006/math">
                    <m:oMathParaPr>
                      <m:jc m:val="centerGroup"/>
                    </m:oMathParaPr>
                    <m:oMath xmlns:m="http://schemas.openxmlformats.org/officeDocument/2006/math">
                      <m:r>
                        <a:rPr lang="en-US" altLang="zh-CN" i="1">
                          <a:solidFill>
                            <a:srgbClr val="0070C0"/>
                          </a:solidFill>
                          <a:latin typeface="Cambria Math"/>
                        </a:rPr>
                        <m:t>𝐸</m:t>
                      </m:r>
                      <m:sSub>
                        <m:sSubPr>
                          <m:ctrlPr>
                            <a:rPr lang="en-US" altLang="zh-CN" i="1">
                              <a:solidFill>
                                <a:srgbClr val="0070C0"/>
                              </a:solidFill>
                              <a:latin typeface="Cambria Math"/>
                            </a:rPr>
                          </m:ctrlPr>
                        </m:sSubPr>
                        <m:e>
                          <m:r>
                            <a:rPr lang="en-US" altLang="zh-CN" b="0" i="1" smtClean="0">
                              <a:solidFill>
                                <a:srgbClr val="0070C0"/>
                              </a:solidFill>
                              <a:latin typeface="Cambria Math"/>
                            </a:rPr>
                            <m:t>11</m:t>
                          </m:r>
                        </m:e>
                        <m:sub>
                          <m:r>
                            <a:rPr lang="en-US" altLang="zh-CN" i="1">
                              <a:solidFill>
                                <a:srgbClr val="0070C0"/>
                              </a:solidFill>
                              <a:latin typeface="Cambria Math"/>
                            </a:rPr>
                            <m:t>𝑃</m:t>
                          </m:r>
                          <m:r>
                            <a:rPr lang="en-US" altLang="zh-CN" b="0" i="1" smtClean="0">
                              <a:solidFill>
                                <a:srgbClr val="0070C0"/>
                              </a:solidFill>
                              <a:latin typeface="Cambria Math"/>
                            </a:rPr>
                            <m:t>𝐼</m:t>
                          </m:r>
                        </m:sub>
                      </m:sSub>
                      <m:d>
                        <m:dPr>
                          <m:ctrlPr>
                            <a:rPr lang="en-US" altLang="zh-CN" i="1">
                              <a:solidFill>
                                <a:srgbClr val="0070C0"/>
                              </a:solidFill>
                              <a:latin typeface="Cambria Math"/>
                            </a:rPr>
                          </m:ctrlPr>
                        </m:dPr>
                        <m:e>
                          <m:r>
                            <a:rPr lang="en-US" altLang="zh-CN" i="1">
                              <a:solidFill>
                                <a:srgbClr val="0070C0"/>
                              </a:solidFill>
                              <a:latin typeface="Cambria Math"/>
                            </a:rPr>
                            <m:t>𝑓</m:t>
                          </m:r>
                          <m:r>
                            <a:rPr lang="en-US" altLang="zh-CN" b="0" i="1" smtClean="0">
                              <a:solidFill>
                                <a:srgbClr val="0070C0"/>
                              </a:solidFill>
                              <a:latin typeface="Cambria Math"/>
                            </a:rPr>
                            <m:t>′</m:t>
                          </m:r>
                        </m:e>
                      </m:d>
                    </m:oMath>
                  </m:oMathPara>
                </a14:m>
                <a:endParaRPr lang="en-US" altLang="zh-CN" dirty="0" smtClean="0">
                  <a:solidFill>
                    <a:srgbClr val="0070C0"/>
                  </a:solidFill>
                  <a:latin typeface="Times New Roman" pitchFamily="18" charset="0"/>
                  <a:cs typeface="Times New Roman" pitchFamily="18" charset="0"/>
                </a:endParaRPr>
              </a:p>
              <a:p>
                <a:pPr/>
                <a14:m>
                  <m:oMathPara xmlns:m="http://schemas.openxmlformats.org/officeDocument/2006/math">
                    <m:oMathParaPr>
                      <m:jc m:val="centerGroup"/>
                    </m:oMathParaPr>
                    <m:oMath xmlns:m="http://schemas.openxmlformats.org/officeDocument/2006/math">
                      <m:r>
                        <a:rPr lang="en-US" altLang="zh-CN" i="1">
                          <a:solidFill>
                            <a:srgbClr val="0070C0"/>
                          </a:solidFill>
                          <a:latin typeface="Cambria Math"/>
                        </a:rPr>
                        <m:t>𝐸</m:t>
                      </m:r>
                      <m:sSub>
                        <m:sSubPr>
                          <m:ctrlPr>
                            <a:rPr lang="en-US" altLang="zh-CN" i="1">
                              <a:solidFill>
                                <a:srgbClr val="0070C0"/>
                              </a:solidFill>
                              <a:latin typeface="Cambria Math"/>
                            </a:rPr>
                          </m:ctrlPr>
                        </m:sSubPr>
                        <m:e>
                          <m:r>
                            <a:rPr lang="en-US" altLang="zh-CN" b="0" i="1" smtClean="0">
                              <a:solidFill>
                                <a:srgbClr val="0070C0"/>
                              </a:solidFill>
                              <a:latin typeface="Cambria Math"/>
                            </a:rPr>
                            <m:t>12</m:t>
                          </m:r>
                        </m:e>
                        <m:sub>
                          <m:r>
                            <a:rPr lang="en-US" altLang="zh-CN" i="1">
                              <a:solidFill>
                                <a:srgbClr val="0070C0"/>
                              </a:solidFill>
                              <a:latin typeface="Cambria Math"/>
                            </a:rPr>
                            <m:t>𝑃</m:t>
                          </m:r>
                          <m:r>
                            <a:rPr lang="en-US" altLang="zh-CN" b="0" i="1" smtClean="0">
                              <a:solidFill>
                                <a:srgbClr val="0070C0"/>
                              </a:solidFill>
                              <a:latin typeface="Cambria Math"/>
                            </a:rPr>
                            <m:t>𝐼</m:t>
                          </m:r>
                        </m:sub>
                      </m:sSub>
                      <m:d>
                        <m:dPr>
                          <m:ctrlPr>
                            <a:rPr lang="en-US" altLang="zh-CN" i="1">
                              <a:solidFill>
                                <a:srgbClr val="0070C0"/>
                              </a:solidFill>
                              <a:latin typeface="Cambria Math"/>
                            </a:rPr>
                          </m:ctrlPr>
                        </m:dPr>
                        <m:e>
                          <m:r>
                            <a:rPr lang="en-US" altLang="zh-CN" i="1">
                              <a:solidFill>
                                <a:srgbClr val="0070C0"/>
                              </a:solidFill>
                              <a:latin typeface="Cambria Math"/>
                            </a:rPr>
                            <m:t>𝑓</m:t>
                          </m:r>
                          <m:r>
                            <a:rPr lang="en-US" altLang="zh-CN" b="0" i="1" smtClean="0">
                              <a:solidFill>
                                <a:srgbClr val="0070C0"/>
                              </a:solidFill>
                              <a:latin typeface="Cambria Math"/>
                            </a:rPr>
                            <m:t>′</m:t>
                          </m:r>
                        </m:e>
                      </m:d>
                    </m:oMath>
                  </m:oMathPara>
                </a14:m>
                <a:endParaRPr lang="zh-CN" altLang="en-US" dirty="0">
                  <a:solidFill>
                    <a:srgbClr val="0070C0"/>
                  </a:solidFill>
                  <a:latin typeface="Times New Roman" pitchFamily="18" charset="0"/>
                  <a:cs typeface="Times New Roman" pitchFamily="18" charset="0"/>
                </a:endParaRPr>
              </a:p>
            </p:txBody>
          </p:sp>
        </mc:Choice>
        <mc:Fallback>
          <p:sp>
            <p:nvSpPr>
              <p:cNvPr id="58" name="TextBox 57"/>
              <p:cNvSpPr txBox="1">
                <a:spLocks noRot="1" noChangeAspect="1" noMove="1" noResize="1" noEditPoints="1" noAdjustHandles="1" noChangeArrowheads="1" noChangeShapeType="1" noTextEdit="1"/>
              </p:cNvSpPr>
              <p:nvPr/>
            </p:nvSpPr>
            <p:spPr>
              <a:xfrm>
                <a:off x="6249974" y="3158615"/>
                <a:ext cx="1184560" cy="2585323"/>
              </a:xfrm>
              <a:prstGeom prst="rect">
                <a:avLst/>
              </a:prstGeom>
              <a:blipFill rotWithShape="1">
                <a:blip r:embed="rId11" cstate="print"/>
                <a:stretch>
                  <a:fillRect b="-939"/>
                </a:stretch>
              </a:blipFill>
              <a:ln>
                <a:solidFill>
                  <a:schemeClr val="tx1"/>
                </a:solidFill>
              </a:ln>
            </p:spPr>
            <p:txBody>
              <a:bodyPr/>
              <a:lstStyle/>
              <a:p>
                <a:r>
                  <a:rPr lang="zh-CN" altLang="en-US">
                    <a:noFill/>
                  </a:rPr>
                  <a:t> </a:t>
                </a:r>
              </a:p>
            </p:txBody>
          </p:sp>
        </mc:Fallback>
      </mc:AlternateContent>
      <mc:AlternateContent xmlns:mc="http://schemas.openxmlformats.org/markup-compatibility/2006">
        <mc:Choice xmlns:a14="http://schemas.microsoft.com/office/drawing/2010/main" xmlns="" Requires="a14">
          <p:sp>
            <p:nvSpPr>
              <p:cNvPr id="59" name="TextBox 58"/>
              <p:cNvSpPr txBox="1"/>
              <p:nvPr/>
            </p:nvSpPr>
            <p:spPr>
              <a:xfrm>
                <a:off x="7769147" y="2887393"/>
                <a:ext cx="1184560" cy="2585323"/>
              </a:xfrm>
              <a:prstGeom prst="rect">
                <a:avLst/>
              </a:prstGeom>
              <a:noFill/>
              <a:ln>
                <a:solidFill>
                  <a:schemeClr val="tx1"/>
                </a:solidFill>
              </a:ln>
            </p:spPr>
            <p:txBody>
              <a:bodyPr wrap="square" rtlCol="0">
                <a:spAutoFit/>
              </a:bodyPr>
              <a:lstStyle>
                <a:defPPr>
                  <a:defRPr lang="zh-CN"/>
                </a:defPPr>
                <a:lvl1pPr>
                  <a:defRPr i="0">
                    <a:latin typeface="Cambria Math"/>
                  </a:defRPr>
                </a:lvl1pPr>
              </a:lstStyle>
              <a:p>
                <a:pPr/>
                <a14:m>
                  <m:oMathPara xmlns:m="http://schemas.openxmlformats.org/officeDocument/2006/math">
                    <m:oMathParaPr>
                      <m:jc m:val="centerGroup"/>
                    </m:oMathParaPr>
                    <m:oMath xmlns:m="http://schemas.openxmlformats.org/officeDocument/2006/math">
                      <m:r>
                        <a:rPr lang="en-US" altLang="zh-CN" b="0" i="1" smtClean="0">
                          <a:solidFill>
                            <a:srgbClr val="0070C0"/>
                          </a:solidFill>
                          <a:latin typeface="Cambria Math"/>
                        </a:rPr>
                        <m:t>𝐸</m:t>
                      </m:r>
                      <m:sSub>
                        <m:sSubPr>
                          <m:ctrlPr>
                            <a:rPr lang="en-US" altLang="zh-CN" b="0" i="1" smtClean="0">
                              <a:solidFill>
                                <a:srgbClr val="0070C0"/>
                              </a:solidFill>
                              <a:latin typeface="Cambria Math"/>
                            </a:rPr>
                          </m:ctrlPr>
                        </m:sSubPr>
                        <m:e>
                          <m:r>
                            <a:rPr lang="en-US" altLang="zh-CN" b="0" i="1" smtClean="0">
                              <a:solidFill>
                                <a:srgbClr val="0070C0"/>
                              </a:solidFill>
                              <a:latin typeface="Cambria Math"/>
                            </a:rPr>
                            <m:t>4</m:t>
                          </m:r>
                        </m:e>
                        <m:sub>
                          <m:r>
                            <a:rPr lang="en-US" altLang="zh-CN" b="0" i="1" smtClean="0">
                              <a:solidFill>
                                <a:srgbClr val="0070C0"/>
                              </a:solidFill>
                              <a:latin typeface="Cambria Math"/>
                            </a:rPr>
                            <m:t>𝑃𝑆</m:t>
                          </m:r>
                        </m:sub>
                      </m:sSub>
                      <m:d>
                        <m:dPr>
                          <m:ctrlPr>
                            <a:rPr lang="en-US" altLang="zh-CN" b="0" i="1" smtClean="0">
                              <a:solidFill>
                                <a:srgbClr val="0070C0"/>
                              </a:solidFill>
                              <a:latin typeface="Cambria Math"/>
                            </a:rPr>
                          </m:ctrlPr>
                        </m:dPr>
                        <m:e>
                          <m:r>
                            <a:rPr lang="en-US" altLang="zh-CN" b="0" i="1" smtClean="0">
                              <a:solidFill>
                                <a:srgbClr val="0070C0"/>
                              </a:solidFill>
                              <a:latin typeface="Cambria Math"/>
                            </a:rPr>
                            <m:t>𝑓</m:t>
                          </m:r>
                          <m:r>
                            <a:rPr lang="en-US" altLang="zh-CN" b="0" i="1" smtClean="0">
                              <a:solidFill>
                                <a:srgbClr val="0070C0"/>
                              </a:solidFill>
                              <a:latin typeface="Cambria Math"/>
                            </a:rPr>
                            <m:t>′</m:t>
                          </m:r>
                        </m:e>
                      </m:d>
                    </m:oMath>
                  </m:oMathPara>
                </a14:m>
                <a:endParaRPr lang="en-US" altLang="zh-CN" b="0" dirty="0" smtClean="0">
                  <a:solidFill>
                    <a:srgbClr val="0070C0"/>
                  </a:solidFill>
                  <a:latin typeface="Times New Roman" pitchFamily="18" charset="0"/>
                </a:endParaRPr>
              </a:p>
              <a:p>
                <a:pPr/>
                <a14:m>
                  <m:oMathPara xmlns:m="http://schemas.openxmlformats.org/officeDocument/2006/math">
                    <m:oMathParaPr>
                      <m:jc m:val="centerGroup"/>
                    </m:oMathParaPr>
                    <m:oMath xmlns:m="http://schemas.openxmlformats.org/officeDocument/2006/math">
                      <m:r>
                        <a:rPr lang="en-US" altLang="zh-CN" i="1">
                          <a:solidFill>
                            <a:srgbClr val="0070C0"/>
                          </a:solidFill>
                          <a:latin typeface="Cambria Math"/>
                        </a:rPr>
                        <m:t>𝐸</m:t>
                      </m:r>
                      <m:sSub>
                        <m:sSubPr>
                          <m:ctrlPr>
                            <a:rPr lang="en-US" altLang="zh-CN" i="1">
                              <a:solidFill>
                                <a:srgbClr val="0070C0"/>
                              </a:solidFill>
                              <a:latin typeface="Cambria Math"/>
                            </a:rPr>
                          </m:ctrlPr>
                        </m:sSubPr>
                        <m:e>
                          <m:r>
                            <a:rPr lang="en-US" altLang="zh-CN" b="0" i="1" smtClean="0">
                              <a:solidFill>
                                <a:srgbClr val="0070C0"/>
                              </a:solidFill>
                              <a:latin typeface="Cambria Math"/>
                            </a:rPr>
                            <m:t>5</m:t>
                          </m:r>
                        </m:e>
                        <m:sub>
                          <m:r>
                            <a:rPr lang="en-US" altLang="zh-CN" i="1">
                              <a:solidFill>
                                <a:srgbClr val="0070C0"/>
                              </a:solidFill>
                              <a:latin typeface="Cambria Math"/>
                            </a:rPr>
                            <m:t>𝑃𝑆</m:t>
                          </m:r>
                        </m:sub>
                      </m:sSub>
                      <m:d>
                        <m:dPr>
                          <m:ctrlPr>
                            <a:rPr lang="en-US" altLang="zh-CN" i="1">
                              <a:solidFill>
                                <a:srgbClr val="0070C0"/>
                              </a:solidFill>
                              <a:latin typeface="Cambria Math"/>
                            </a:rPr>
                          </m:ctrlPr>
                        </m:dPr>
                        <m:e>
                          <m:r>
                            <a:rPr lang="en-US" altLang="zh-CN" i="1">
                              <a:solidFill>
                                <a:srgbClr val="0070C0"/>
                              </a:solidFill>
                              <a:latin typeface="Cambria Math"/>
                            </a:rPr>
                            <m:t>𝑓</m:t>
                          </m:r>
                          <m:r>
                            <a:rPr lang="en-US" altLang="zh-CN" b="0" i="1" smtClean="0">
                              <a:solidFill>
                                <a:srgbClr val="0070C0"/>
                              </a:solidFill>
                              <a:latin typeface="Cambria Math"/>
                            </a:rPr>
                            <m:t>′</m:t>
                          </m:r>
                        </m:e>
                      </m:d>
                    </m:oMath>
                  </m:oMathPara>
                </a14:m>
                <a:endParaRPr lang="en-US" altLang="zh-CN" dirty="0" smtClean="0">
                  <a:solidFill>
                    <a:srgbClr val="0070C0"/>
                  </a:solidFill>
                  <a:latin typeface="Times New Roman" pitchFamily="18" charset="0"/>
                  <a:cs typeface="Times New Roman" pitchFamily="18" charset="0"/>
                </a:endParaRPr>
              </a:p>
              <a:p>
                <a:pPr/>
                <a14:m>
                  <m:oMathPara xmlns:m="http://schemas.openxmlformats.org/officeDocument/2006/math">
                    <m:oMathParaPr>
                      <m:jc m:val="centerGroup"/>
                    </m:oMathParaPr>
                    <m:oMath xmlns:m="http://schemas.openxmlformats.org/officeDocument/2006/math">
                      <m:r>
                        <a:rPr lang="en-US" altLang="zh-CN" i="1">
                          <a:solidFill>
                            <a:srgbClr val="0070C0"/>
                          </a:solidFill>
                          <a:latin typeface="Cambria Math"/>
                        </a:rPr>
                        <m:t>𝐸</m:t>
                      </m:r>
                      <m:sSub>
                        <m:sSubPr>
                          <m:ctrlPr>
                            <a:rPr lang="en-US" altLang="zh-CN" i="1">
                              <a:solidFill>
                                <a:srgbClr val="0070C0"/>
                              </a:solidFill>
                              <a:latin typeface="Cambria Math"/>
                            </a:rPr>
                          </m:ctrlPr>
                        </m:sSubPr>
                        <m:e>
                          <m:r>
                            <a:rPr lang="en-US" altLang="zh-CN" b="0" i="1" smtClean="0">
                              <a:solidFill>
                                <a:srgbClr val="0070C0"/>
                              </a:solidFill>
                              <a:latin typeface="Cambria Math"/>
                            </a:rPr>
                            <m:t>6</m:t>
                          </m:r>
                        </m:e>
                        <m:sub>
                          <m:r>
                            <a:rPr lang="en-US" altLang="zh-CN" i="1">
                              <a:solidFill>
                                <a:srgbClr val="0070C0"/>
                              </a:solidFill>
                              <a:latin typeface="Cambria Math"/>
                            </a:rPr>
                            <m:t>𝑃𝑆</m:t>
                          </m:r>
                        </m:sub>
                      </m:sSub>
                      <m:d>
                        <m:dPr>
                          <m:ctrlPr>
                            <a:rPr lang="en-US" altLang="zh-CN" i="1">
                              <a:solidFill>
                                <a:srgbClr val="0070C0"/>
                              </a:solidFill>
                              <a:latin typeface="Cambria Math"/>
                            </a:rPr>
                          </m:ctrlPr>
                        </m:dPr>
                        <m:e>
                          <m:r>
                            <a:rPr lang="en-US" altLang="zh-CN" i="1">
                              <a:solidFill>
                                <a:srgbClr val="0070C0"/>
                              </a:solidFill>
                              <a:latin typeface="Cambria Math"/>
                            </a:rPr>
                            <m:t>𝑓</m:t>
                          </m:r>
                          <m:r>
                            <a:rPr lang="en-US" altLang="zh-CN" b="0" i="1" smtClean="0">
                              <a:solidFill>
                                <a:srgbClr val="0070C0"/>
                              </a:solidFill>
                              <a:latin typeface="Cambria Math"/>
                            </a:rPr>
                            <m:t>′</m:t>
                          </m:r>
                        </m:e>
                      </m:d>
                    </m:oMath>
                  </m:oMathPara>
                </a14:m>
                <a:endParaRPr lang="en-US" altLang="zh-CN" dirty="0" smtClean="0">
                  <a:solidFill>
                    <a:srgbClr val="0070C0"/>
                  </a:solidFill>
                  <a:latin typeface="Times New Roman" pitchFamily="18" charset="0"/>
                  <a:cs typeface="Times New Roman" pitchFamily="18" charset="0"/>
                </a:endParaRPr>
              </a:p>
              <a:p>
                <a:pPr/>
                <a14:m>
                  <m:oMathPara xmlns:m="http://schemas.openxmlformats.org/officeDocument/2006/math">
                    <m:oMathParaPr>
                      <m:jc m:val="centerGroup"/>
                    </m:oMathParaPr>
                    <m:oMath xmlns:m="http://schemas.openxmlformats.org/officeDocument/2006/math">
                      <m:r>
                        <a:rPr lang="en-US" altLang="zh-CN" i="1">
                          <a:solidFill>
                            <a:srgbClr val="0070C0"/>
                          </a:solidFill>
                          <a:latin typeface="Cambria Math"/>
                        </a:rPr>
                        <m:t>𝐸</m:t>
                      </m:r>
                      <m:sSub>
                        <m:sSubPr>
                          <m:ctrlPr>
                            <a:rPr lang="en-US" altLang="zh-CN" i="1">
                              <a:solidFill>
                                <a:srgbClr val="0070C0"/>
                              </a:solidFill>
                              <a:latin typeface="Cambria Math"/>
                            </a:rPr>
                          </m:ctrlPr>
                        </m:sSubPr>
                        <m:e>
                          <m:r>
                            <a:rPr lang="en-US" altLang="zh-CN" b="0" i="1" smtClean="0">
                              <a:solidFill>
                                <a:srgbClr val="0070C0"/>
                              </a:solidFill>
                              <a:latin typeface="Cambria Math"/>
                            </a:rPr>
                            <m:t>7</m:t>
                          </m:r>
                        </m:e>
                        <m:sub>
                          <m:r>
                            <a:rPr lang="en-US" altLang="zh-CN" i="1">
                              <a:solidFill>
                                <a:srgbClr val="0070C0"/>
                              </a:solidFill>
                              <a:latin typeface="Cambria Math"/>
                            </a:rPr>
                            <m:t>𝑃𝑆</m:t>
                          </m:r>
                        </m:sub>
                      </m:sSub>
                      <m:d>
                        <m:dPr>
                          <m:ctrlPr>
                            <a:rPr lang="en-US" altLang="zh-CN" i="1">
                              <a:solidFill>
                                <a:srgbClr val="0070C0"/>
                              </a:solidFill>
                              <a:latin typeface="Cambria Math"/>
                            </a:rPr>
                          </m:ctrlPr>
                        </m:dPr>
                        <m:e>
                          <m:r>
                            <a:rPr lang="en-US" altLang="zh-CN" i="1">
                              <a:solidFill>
                                <a:srgbClr val="0070C0"/>
                              </a:solidFill>
                              <a:latin typeface="Cambria Math"/>
                            </a:rPr>
                            <m:t>𝑓</m:t>
                          </m:r>
                          <m:r>
                            <a:rPr lang="en-US" altLang="zh-CN" b="0" i="1" smtClean="0">
                              <a:solidFill>
                                <a:srgbClr val="0070C0"/>
                              </a:solidFill>
                              <a:latin typeface="Cambria Math"/>
                            </a:rPr>
                            <m:t>′</m:t>
                          </m:r>
                        </m:e>
                      </m:d>
                    </m:oMath>
                  </m:oMathPara>
                </a14:m>
                <a:endParaRPr lang="en-US" altLang="zh-CN" dirty="0" smtClean="0">
                  <a:solidFill>
                    <a:srgbClr val="0070C0"/>
                  </a:solidFill>
                  <a:latin typeface="Times New Roman" pitchFamily="18" charset="0"/>
                  <a:cs typeface="Times New Roman" pitchFamily="18" charset="0"/>
                </a:endParaRPr>
              </a:p>
              <a:p>
                <a:pPr/>
                <a14:m>
                  <m:oMathPara xmlns:m="http://schemas.openxmlformats.org/officeDocument/2006/math">
                    <m:oMathParaPr>
                      <m:jc m:val="centerGroup"/>
                    </m:oMathParaPr>
                    <m:oMath xmlns:m="http://schemas.openxmlformats.org/officeDocument/2006/math">
                      <m:r>
                        <a:rPr lang="en-US" altLang="zh-CN" i="1">
                          <a:solidFill>
                            <a:srgbClr val="0070C0"/>
                          </a:solidFill>
                          <a:latin typeface="Cambria Math"/>
                        </a:rPr>
                        <m:t>𝐸</m:t>
                      </m:r>
                      <m:sSub>
                        <m:sSubPr>
                          <m:ctrlPr>
                            <a:rPr lang="en-US" altLang="zh-CN" i="1">
                              <a:solidFill>
                                <a:srgbClr val="0070C0"/>
                              </a:solidFill>
                              <a:latin typeface="Cambria Math"/>
                            </a:rPr>
                          </m:ctrlPr>
                        </m:sSubPr>
                        <m:e>
                          <m:r>
                            <a:rPr lang="en-US" altLang="zh-CN" b="0" i="1" smtClean="0">
                              <a:solidFill>
                                <a:srgbClr val="0070C0"/>
                              </a:solidFill>
                              <a:latin typeface="Cambria Math"/>
                            </a:rPr>
                            <m:t>8</m:t>
                          </m:r>
                        </m:e>
                        <m:sub>
                          <m:r>
                            <a:rPr lang="en-US" altLang="zh-CN" i="1">
                              <a:solidFill>
                                <a:srgbClr val="0070C0"/>
                              </a:solidFill>
                              <a:latin typeface="Cambria Math"/>
                            </a:rPr>
                            <m:t>𝑃𝑆</m:t>
                          </m:r>
                        </m:sub>
                      </m:sSub>
                      <m:d>
                        <m:dPr>
                          <m:ctrlPr>
                            <a:rPr lang="en-US" altLang="zh-CN" i="1">
                              <a:solidFill>
                                <a:srgbClr val="0070C0"/>
                              </a:solidFill>
                              <a:latin typeface="Cambria Math"/>
                            </a:rPr>
                          </m:ctrlPr>
                        </m:dPr>
                        <m:e>
                          <m:r>
                            <a:rPr lang="en-US" altLang="zh-CN" i="1">
                              <a:solidFill>
                                <a:srgbClr val="0070C0"/>
                              </a:solidFill>
                              <a:latin typeface="Cambria Math"/>
                            </a:rPr>
                            <m:t>𝑓</m:t>
                          </m:r>
                          <m:r>
                            <a:rPr lang="en-US" altLang="zh-CN" b="0" i="1" smtClean="0">
                              <a:solidFill>
                                <a:srgbClr val="0070C0"/>
                              </a:solidFill>
                              <a:latin typeface="Cambria Math"/>
                            </a:rPr>
                            <m:t>′</m:t>
                          </m:r>
                        </m:e>
                      </m:d>
                    </m:oMath>
                  </m:oMathPara>
                </a14:m>
                <a:endParaRPr lang="en-US" altLang="zh-CN" dirty="0" smtClean="0">
                  <a:solidFill>
                    <a:srgbClr val="0070C0"/>
                  </a:solidFill>
                  <a:latin typeface="Times New Roman" pitchFamily="18" charset="0"/>
                  <a:cs typeface="Times New Roman" pitchFamily="18" charset="0"/>
                </a:endParaRPr>
              </a:p>
              <a:p>
                <a:pPr/>
                <a14:m>
                  <m:oMathPara xmlns:m="http://schemas.openxmlformats.org/officeDocument/2006/math">
                    <m:oMathParaPr>
                      <m:jc m:val="centerGroup"/>
                    </m:oMathParaPr>
                    <m:oMath xmlns:m="http://schemas.openxmlformats.org/officeDocument/2006/math">
                      <m:r>
                        <a:rPr lang="en-US" altLang="zh-CN" i="1">
                          <a:solidFill>
                            <a:srgbClr val="0070C0"/>
                          </a:solidFill>
                          <a:latin typeface="Cambria Math"/>
                        </a:rPr>
                        <m:t>𝐸</m:t>
                      </m:r>
                      <m:sSub>
                        <m:sSubPr>
                          <m:ctrlPr>
                            <a:rPr lang="en-US" altLang="zh-CN" i="1">
                              <a:solidFill>
                                <a:srgbClr val="0070C0"/>
                              </a:solidFill>
                              <a:latin typeface="Cambria Math"/>
                            </a:rPr>
                          </m:ctrlPr>
                        </m:sSubPr>
                        <m:e>
                          <m:r>
                            <a:rPr lang="en-US" altLang="zh-CN" b="0" i="1" smtClean="0">
                              <a:solidFill>
                                <a:srgbClr val="0070C0"/>
                              </a:solidFill>
                              <a:latin typeface="Cambria Math"/>
                            </a:rPr>
                            <m:t>9</m:t>
                          </m:r>
                        </m:e>
                        <m:sub>
                          <m:r>
                            <a:rPr lang="en-US" altLang="zh-CN" i="1">
                              <a:solidFill>
                                <a:srgbClr val="0070C0"/>
                              </a:solidFill>
                              <a:latin typeface="Cambria Math"/>
                            </a:rPr>
                            <m:t>𝑃𝑆</m:t>
                          </m:r>
                        </m:sub>
                      </m:sSub>
                      <m:d>
                        <m:dPr>
                          <m:ctrlPr>
                            <a:rPr lang="en-US" altLang="zh-CN" i="1">
                              <a:solidFill>
                                <a:srgbClr val="0070C0"/>
                              </a:solidFill>
                              <a:latin typeface="Cambria Math"/>
                            </a:rPr>
                          </m:ctrlPr>
                        </m:dPr>
                        <m:e>
                          <m:r>
                            <a:rPr lang="en-US" altLang="zh-CN" i="1">
                              <a:solidFill>
                                <a:srgbClr val="0070C0"/>
                              </a:solidFill>
                              <a:latin typeface="Cambria Math"/>
                            </a:rPr>
                            <m:t>𝑓</m:t>
                          </m:r>
                          <m:r>
                            <a:rPr lang="en-US" altLang="zh-CN" b="0" i="1" smtClean="0">
                              <a:solidFill>
                                <a:srgbClr val="0070C0"/>
                              </a:solidFill>
                              <a:latin typeface="Cambria Math"/>
                            </a:rPr>
                            <m:t>′</m:t>
                          </m:r>
                        </m:e>
                      </m:d>
                    </m:oMath>
                  </m:oMathPara>
                </a14:m>
                <a:endParaRPr lang="en-US" altLang="zh-CN" dirty="0" smtClean="0">
                  <a:solidFill>
                    <a:srgbClr val="0070C0"/>
                  </a:solidFill>
                  <a:latin typeface="Times New Roman" pitchFamily="18" charset="0"/>
                  <a:cs typeface="Times New Roman" pitchFamily="18" charset="0"/>
                </a:endParaRPr>
              </a:p>
              <a:p>
                <a:pPr/>
                <a14:m>
                  <m:oMathPara xmlns:m="http://schemas.openxmlformats.org/officeDocument/2006/math">
                    <m:oMathParaPr>
                      <m:jc m:val="centerGroup"/>
                    </m:oMathParaPr>
                    <m:oMath xmlns:m="http://schemas.openxmlformats.org/officeDocument/2006/math">
                      <m:r>
                        <a:rPr lang="en-US" altLang="zh-CN" i="1">
                          <a:solidFill>
                            <a:srgbClr val="0070C0"/>
                          </a:solidFill>
                          <a:latin typeface="Cambria Math"/>
                        </a:rPr>
                        <m:t>𝐸</m:t>
                      </m:r>
                      <m:sSub>
                        <m:sSubPr>
                          <m:ctrlPr>
                            <a:rPr lang="en-US" altLang="zh-CN" i="1">
                              <a:solidFill>
                                <a:srgbClr val="0070C0"/>
                              </a:solidFill>
                              <a:latin typeface="Cambria Math"/>
                            </a:rPr>
                          </m:ctrlPr>
                        </m:sSubPr>
                        <m:e>
                          <m:r>
                            <a:rPr lang="en-US" altLang="zh-CN" b="0" i="1" smtClean="0">
                              <a:solidFill>
                                <a:srgbClr val="0070C0"/>
                              </a:solidFill>
                              <a:latin typeface="Cambria Math"/>
                            </a:rPr>
                            <m:t>10</m:t>
                          </m:r>
                        </m:e>
                        <m:sub>
                          <m:r>
                            <a:rPr lang="en-US" altLang="zh-CN" i="1">
                              <a:solidFill>
                                <a:srgbClr val="0070C0"/>
                              </a:solidFill>
                              <a:latin typeface="Cambria Math"/>
                            </a:rPr>
                            <m:t>𝑃𝑆</m:t>
                          </m:r>
                        </m:sub>
                      </m:sSub>
                      <m:d>
                        <m:dPr>
                          <m:ctrlPr>
                            <a:rPr lang="en-US" altLang="zh-CN" i="1">
                              <a:solidFill>
                                <a:srgbClr val="0070C0"/>
                              </a:solidFill>
                              <a:latin typeface="Cambria Math"/>
                            </a:rPr>
                          </m:ctrlPr>
                        </m:dPr>
                        <m:e>
                          <m:r>
                            <a:rPr lang="en-US" altLang="zh-CN" i="1">
                              <a:solidFill>
                                <a:srgbClr val="0070C0"/>
                              </a:solidFill>
                              <a:latin typeface="Cambria Math"/>
                            </a:rPr>
                            <m:t>𝑓</m:t>
                          </m:r>
                          <m:r>
                            <a:rPr lang="en-US" altLang="zh-CN" b="0" i="1" smtClean="0">
                              <a:solidFill>
                                <a:srgbClr val="0070C0"/>
                              </a:solidFill>
                              <a:latin typeface="Cambria Math"/>
                            </a:rPr>
                            <m:t>′</m:t>
                          </m:r>
                        </m:e>
                      </m:d>
                    </m:oMath>
                  </m:oMathPara>
                </a14:m>
                <a:endParaRPr lang="en-US" altLang="zh-CN" dirty="0" smtClean="0">
                  <a:solidFill>
                    <a:srgbClr val="0070C0"/>
                  </a:solidFill>
                  <a:latin typeface="Times New Roman" pitchFamily="18" charset="0"/>
                  <a:cs typeface="Times New Roman" pitchFamily="18" charset="0"/>
                </a:endParaRPr>
              </a:p>
              <a:p>
                <a:pPr/>
                <a14:m>
                  <m:oMathPara xmlns:m="http://schemas.openxmlformats.org/officeDocument/2006/math">
                    <m:oMathParaPr>
                      <m:jc m:val="centerGroup"/>
                    </m:oMathParaPr>
                    <m:oMath xmlns:m="http://schemas.openxmlformats.org/officeDocument/2006/math">
                      <m:r>
                        <a:rPr lang="en-US" altLang="zh-CN" i="1">
                          <a:solidFill>
                            <a:srgbClr val="0070C0"/>
                          </a:solidFill>
                          <a:latin typeface="Cambria Math"/>
                        </a:rPr>
                        <m:t>𝐸</m:t>
                      </m:r>
                      <m:sSub>
                        <m:sSubPr>
                          <m:ctrlPr>
                            <a:rPr lang="en-US" altLang="zh-CN" i="1">
                              <a:solidFill>
                                <a:srgbClr val="0070C0"/>
                              </a:solidFill>
                              <a:latin typeface="Cambria Math"/>
                            </a:rPr>
                          </m:ctrlPr>
                        </m:sSubPr>
                        <m:e>
                          <m:r>
                            <a:rPr lang="en-US" altLang="zh-CN" b="0" i="1" smtClean="0">
                              <a:solidFill>
                                <a:srgbClr val="0070C0"/>
                              </a:solidFill>
                              <a:latin typeface="Cambria Math"/>
                            </a:rPr>
                            <m:t>11</m:t>
                          </m:r>
                        </m:e>
                        <m:sub>
                          <m:r>
                            <a:rPr lang="en-US" altLang="zh-CN" i="1">
                              <a:solidFill>
                                <a:srgbClr val="0070C0"/>
                              </a:solidFill>
                              <a:latin typeface="Cambria Math"/>
                            </a:rPr>
                            <m:t>𝑃𝑆</m:t>
                          </m:r>
                        </m:sub>
                      </m:sSub>
                      <m:d>
                        <m:dPr>
                          <m:ctrlPr>
                            <a:rPr lang="en-US" altLang="zh-CN" i="1">
                              <a:solidFill>
                                <a:srgbClr val="0070C0"/>
                              </a:solidFill>
                              <a:latin typeface="Cambria Math"/>
                            </a:rPr>
                          </m:ctrlPr>
                        </m:dPr>
                        <m:e>
                          <m:r>
                            <a:rPr lang="en-US" altLang="zh-CN" i="1">
                              <a:solidFill>
                                <a:srgbClr val="0070C0"/>
                              </a:solidFill>
                              <a:latin typeface="Cambria Math"/>
                            </a:rPr>
                            <m:t>𝑓</m:t>
                          </m:r>
                          <m:r>
                            <a:rPr lang="en-US" altLang="zh-CN" b="0" i="1" smtClean="0">
                              <a:solidFill>
                                <a:srgbClr val="0070C0"/>
                              </a:solidFill>
                              <a:latin typeface="Cambria Math"/>
                            </a:rPr>
                            <m:t>′</m:t>
                          </m:r>
                        </m:e>
                      </m:d>
                    </m:oMath>
                  </m:oMathPara>
                </a14:m>
                <a:endParaRPr lang="en-US" altLang="zh-CN" dirty="0" smtClean="0">
                  <a:solidFill>
                    <a:srgbClr val="0070C0"/>
                  </a:solidFill>
                  <a:latin typeface="Times New Roman" pitchFamily="18" charset="0"/>
                  <a:cs typeface="Times New Roman" pitchFamily="18" charset="0"/>
                </a:endParaRPr>
              </a:p>
              <a:p>
                <a:pPr/>
                <a14:m>
                  <m:oMathPara xmlns:m="http://schemas.openxmlformats.org/officeDocument/2006/math">
                    <m:oMathParaPr>
                      <m:jc m:val="centerGroup"/>
                    </m:oMathParaPr>
                    <m:oMath xmlns:m="http://schemas.openxmlformats.org/officeDocument/2006/math">
                      <m:r>
                        <a:rPr lang="en-US" altLang="zh-CN" i="1">
                          <a:solidFill>
                            <a:srgbClr val="0070C0"/>
                          </a:solidFill>
                          <a:latin typeface="Cambria Math"/>
                        </a:rPr>
                        <m:t>𝐸</m:t>
                      </m:r>
                      <m:sSub>
                        <m:sSubPr>
                          <m:ctrlPr>
                            <a:rPr lang="en-US" altLang="zh-CN" i="1">
                              <a:solidFill>
                                <a:srgbClr val="0070C0"/>
                              </a:solidFill>
                              <a:latin typeface="Cambria Math"/>
                            </a:rPr>
                          </m:ctrlPr>
                        </m:sSubPr>
                        <m:e>
                          <m:r>
                            <a:rPr lang="en-US" altLang="zh-CN" b="0" i="1" smtClean="0">
                              <a:solidFill>
                                <a:srgbClr val="0070C0"/>
                              </a:solidFill>
                              <a:latin typeface="Cambria Math"/>
                            </a:rPr>
                            <m:t>12</m:t>
                          </m:r>
                        </m:e>
                        <m:sub>
                          <m:r>
                            <a:rPr lang="en-US" altLang="zh-CN" i="1">
                              <a:solidFill>
                                <a:srgbClr val="0070C0"/>
                              </a:solidFill>
                              <a:latin typeface="Cambria Math"/>
                            </a:rPr>
                            <m:t>𝑃𝑆</m:t>
                          </m:r>
                        </m:sub>
                      </m:sSub>
                      <m:d>
                        <m:dPr>
                          <m:ctrlPr>
                            <a:rPr lang="en-US" altLang="zh-CN" i="1">
                              <a:solidFill>
                                <a:srgbClr val="0070C0"/>
                              </a:solidFill>
                              <a:latin typeface="Cambria Math"/>
                            </a:rPr>
                          </m:ctrlPr>
                        </m:dPr>
                        <m:e>
                          <m:r>
                            <a:rPr lang="en-US" altLang="zh-CN" i="1">
                              <a:solidFill>
                                <a:srgbClr val="0070C0"/>
                              </a:solidFill>
                              <a:latin typeface="Cambria Math"/>
                            </a:rPr>
                            <m:t>𝑓</m:t>
                          </m:r>
                          <m:r>
                            <a:rPr lang="en-US" altLang="zh-CN" b="0" i="1" smtClean="0">
                              <a:solidFill>
                                <a:srgbClr val="0070C0"/>
                              </a:solidFill>
                              <a:latin typeface="Cambria Math"/>
                            </a:rPr>
                            <m:t>′</m:t>
                          </m:r>
                        </m:e>
                      </m:d>
                    </m:oMath>
                  </m:oMathPara>
                </a14:m>
                <a:endParaRPr lang="zh-CN" altLang="en-US" dirty="0">
                  <a:solidFill>
                    <a:srgbClr val="0070C0"/>
                  </a:solidFill>
                  <a:latin typeface="Times New Roman" pitchFamily="18" charset="0"/>
                  <a:cs typeface="Times New Roman" pitchFamily="18" charset="0"/>
                </a:endParaRPr>
              </a:p>
            </p:txBody>
          </p:sp>
        </mc:Choice>
        <mc:Fallback>
          <p:sp>
            <p:nvSpPr>
              <p:cNvPr id="59" name="TextBox 58"/>
              <p:cNvSpPr txBox="1">
                <a:spLocks noRot="1" noChangeAspect="1" noMove="1" noResize="1" noEditPoints="1" noAdjustHandles="1" noChangeArrowheads="1" noChangeShapeType="1" noTextEdit="1"/>
              </p:cNvSpPr>
              <p:nvPr/>
            </p:nvSpPr>
            <p:spPr>
              <a:xfrm>
                <a:off x="7769147" y="2887393"/>
                <a:ext cx="1184560" cy="2585323"/>
              </a:xfrm>
              <a:prstGeom prst="rect">
                <a:avLst/>
              </a:prstGeom>
              <a:blipFill rotWithShape="1">
                <a:blip r:embed="rId12" cstate="print"/>
                <a:stretch>
                  <a:fillRect b="-939"/>
                </a:stretch>
              </a:blipFill>
              <a:ln>
                <a:solidFill>
                  <a:schemeClr val="tx1"/>
                </a:solidFill>
              </a:ln>
            </p:spPr>
            <p:txBody>
              <a:bodyPr/>
              <a:lstStyle/>
              <a:p>
                <a:r>
                  <a:rPr lang="zh-CN" altLang="en-US">
                    <a:noFill/>
                  </a:rPr>
                  <a:t> </a:t>
                </a:r>
              </a:p>
            </p:txBody>
          </p:sp>
        </mc:Fallback>
      </mc:AlternateContent>
      <p:sp>
        <p:nvSpPr>
          <p:cNvPr id="62" name="右箭头 61"/>
          <p:cNvSpPr/>
          <p:nvPr/>
        </p:nvSpPr>
        <p:spPr>
          <a:xfrm>
            <a:off x="5933529" y="2789046"/>
            <a:ext cx="285136" cy="189631"/>
          </a:xfrm>
          <a:prstGeom prst="rightArrow">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zh-CN" altLang="en-US" sz="3200" dirty="0">
              <a:solidFill>
                <a:schemeClr val="tx2"/>
              </a:solidFill>
            </a:endParaRPr>
          </a:p>
        </p:txBody>
      </p:sp>
      <p:sp>
        <p:nvSpPr>
          <p:cNvPr id="63" name="右箭头 62"/>
          <p:cNvSpPr/>
          <p:nvPr/>
        </p:nvSpPr>
        <p:spPr>
          <a:xfrm>
            <a:off x="5933528" y="5551441"/>
            <a:ext cx="285136" cy="189631"/>
          </a:xfrm>
          <a:prstGeom prst="rightArrow">
            <a:avLst/>
          </a:prstGeom>
          <a:solidFill>
            <a:srgbClr val="00B05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zh-CN" altLang="en-US" sz="3200" dirty="0">
              <a:solidFill>
                <a:schemeClr val="tx2"/>
              </a:solidFill>
            </a:endParaRPr>
          </a:p>
        </p:txBody>
      </p:sp>
      <p:sp>
        <p:nvSpPr>
          <p:cNvPr id="64" name="右箭头 63"/>
          <p:cNvSpPr/>
          <p:nvPr/>
        </p:nvSpPr>
        <p:spPr>
          <a:xfrm>
            <a:off x="4296688" y="3286873"/>
            <a:ext cx="285136" cy="189631"/>
          </a:xfrm>
          <a:prstGeom prst="rightArrow">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zh-CN" altLang="en-US" sz="3200" dirty="0">
              <a:solidFill>
                <a:schemeClr val="tx2"/>
              </a:solidFill>
            </a:endParaRPr>
          </a:p>
        </p:txBody>
      </p:sp>
      <p:sp>
        <p:nvSpPr>
          <p:cNvPr id="65" name="右箭头 64"/>
          <p:cNvSpPr/>
          <p:nvPr/>
        </p:nvSpPr>
        <p:spPr>
          <a:xfrm>
            <a:off x="7464030" y="3008173"/>
            <a:ext cx="285136" cy="189631"/>
          </a:xfrm>
          <a:prstGeom prst="rightArrow">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zh-CN" altLang="en-US" sz="3200" dirty="0">
              <a:solidFill>
                <a:schemeClr val="tx2"/>
              </a:solidFill>
            </a:endParaRPr>
          </a:p>
        </p:txBody>
      </p:sp>
      <p:sp>
        <p:nvSpPr>
          <p:cNvPr id="66" name="TextBox 65"/>
          <p:cNvSpPr txBox="1"/>
          <p:nvPr/>
        </p:nvSpPr>
        <p:spPr>
          <a:xfrm>
            <a:off x="3077488" y="1869224"/>
            <a:ext cx="1219200" cy="369332"/>
          </a:xfrm>
          <a:prstGeom prst="rect">
            <a:avLst/>
          </a:prstGeom>
          <a:noFill/>
        </p:spPr>
        <p:txBody>
          <a:bodyPr wrap="square" rtlCol="0">
            <a:spAutoFit/>
          </a:bodyPr>
          <a:lstStyle/>
          <a:p>
            <a:r>
              <a:rPr lang="en-US" altLang="zh-CN" dirty="0" smtClean="0">
                <a:latin typeface="+mj-lt"/>
                <a:cs typeface="Times New Roman" pitchFamily="18" charset="0"/>
              </a:rPr>
              <a:t>From PMC</a:t>
            </a:r>
            <a:endParaRPr lang="zh-CN" altLang="en-US" dirty="0">
              <a:latin typeface="+mj-lt"/>
              <a:cs typeface="Times New Roman" pitchFamily="18" charset="0"/>
            </a:endParaRPr>
          </a:p>
        </p:txBody>
      </p:sp>
      <p:sp>
        <p:nvSpPr>
          <p:cNvPr id="67" name="TextBox 66"/>
          <p:cNvSpPr txBox="1"/>
          <p:nvPr/>
        </p:nvSpPr>
        <p:spPr>
          <a:xfrm>
            <a:off x="5904033" y="5724758"/>
            <a:ext cx="1697806" cy="646331"/>
          </a:xfrm>
          <a:prstGeom prst="rect">
            <a:avLst/>
          </a:prstGeom>
          <a:noFill/>
        </p:spPr>
        <p:txBody>
          <a:bodyPr wrap="square" rtlCol="0">
            <a:spAutoFit/>
          </a:bodyPr>
          <a:lstStyle/>
          <a:p>
            <a:r>
              <a:rPr lang="en-US" altLang="zh-CN" dirty="0" smtClean="0">
                <a:solidFill>
                  <a:srgbClr val="00B050"/>
                </a:solidFill>
                <a:latin typeface="+mj-lt"/>
                <a:cs typeface="Times New Roman" pitchFamily="18" charset="0"/>
              </a:rPr>
              <a:t>Observation 1  Observation 2</a:t>
            </a:r>
            <a:endParaRPr lang="zh-CN" altLang="en-US" dirty="0">
              <a:solidFill>
                <a:srgbClr val="00B050"/>
              </a:solidFill>
              <a:latin typeface="+mj-lt"/>
              <a:cs typeface="Times New Roman" pitchFamily="18" charset="0"/>
            </a:endParaRPr>
          </a:p>
        </p:txBody>
      </p:sp>
      <mc:AlternateContent xmlns:mc="http://schemas.openxmlformats.org/markup-compatibility/2006">
        <mc:Choice xmlns:a14="http://schemas.microsoft.com/office/drawing/2010/main" xmlns="" Requires="a14">
          <p:sp>
            <p:nvSpPr>
              <p:cNvPr id="71" name="TextBox 70"/>
              <p:cNvSpPr txBox="1"/>
              <p:nvPr/>
            </p:nvSpPr>
            <p:spPr>
              <a:xfrm>
                <a:off x="7719671" y="5814699"/>
                <a:ext cx="1320858" cy="429541"/>
              </a:xfrm>
              <a:prstGeom prst="rect">
                <a:avLst/>
              </a:prstGeom>
              <a:ln>
                <a:solidFill>
                  <a:srgbClr val="0070C0"/>
                </a:solidFill>
              </a:ln>
            </p:spPr>
            <p:style>
              <a:lnRef idx="2">
                <a:schemeClr val="accent3"/>
              </a:lnRef>
              <a:fillRef idx="1">
                <a:schemeClr val="lt1"/>
              </a:fillRef>
              <a:effectRef idx="0">
                <a:schemeClr val="accent3"/>
              </a:effectRef>
              <a:fontRef idx="minor">
                <a:schemeClr val="dk1"/>
              </a:fontRef>
            </p:style>
            <p:txBody>
              <a:bodyPr wrap="square" rtlCol="0" anchor="ctr" anchorCtr="0">
                <a:spAutoFit/>
              </a:bodyPr>
              <a:lstStyle/>
              <a:p>
                <a:pPr marL="0" marR="0" indent="0" algn="l" defTabSz="914400" rtl="0" eaLnBrk="1" fontAlgn="auto" latinLnBrk="0" hangingPunct="1">
                  <a:lnSpc>
                    <a:spcPct val="90000"/>
                  </a:lnSpc>
                  <a:spcBef>
                    <a:spcPts val="300"/>
                  </a:spcBef>
                  <a:spcAft>
                    <a:spcPts val="300"/>
                  </a:spcAft>
                  <a:buClr>
                    <a:srgbClr val="FFFFFF"/>
                  </a:buClr>
                  <a:buSzTx/>
                  <a:buFont typeface="Wingdings 3" pitchFamily="18" charset="2"/>
                  <a:buNone/>
                  <a:tabLst/>
                </a:pPr>
                <a14:m>
                  <m:oMathPara xmlns:m="http://schemas.openxmlformats.org/officeDocument/2006/math">
                    <m:oMathParaPr>
                      <m:jc m:val="centerGroup"/>
                    </m:oMathParaPr>
                    <m:oMath xmlns:m="http://schemas.openxmlformats.org/officeDocument/2006/math">
                      <m:sSub>
                        <m:sSubPr>
                          <m:ctrlPr>
                            <a:rPr kumimoji="0" lang="en-US" altLang="zh-CN" sz="2000" b="1" i="1" u="none" strike="noStrike" kern="1200" cap="none" spc="0" normalizeH="0" baseline="0" noProof="0" smtClean="0">
                              <a:ln>
                                <a:noFill/>
                              </a:ln>
                              <a:solidFill>
                                <a:srgbClr val="0070C0"/>
                              </a:solidFill>
                              <a:effectLst/>
                              <a:uLnTx/>
                              <a:uFillTx/>
                              <a:latin typeface="Cambria Math"/>
                              <a:ea typeface="MS PGothic" pitchFamily="34" charset="-128"/>
                              <a:cs typeface="+mn-cs"/>
                            </a:rPr>
                          </m:ctrlPr>
                        </m:sSubPr>
                        <m:e>
                          <m:r>
                            <a:rPr kumimoji="0" lang="en-US" altLang="zh-CN" sz="2000" b="1" i="1" u="none" strike="noStrike" kern="1200" cap="none" spc="0" normalizeH="0" baseline="0" noProof="0" smtClean="0">
                              <a:ln>
                                <a:noFill/>
                              </a:ln>
                              <a:solidFill>
                                <a:srgbClr val="0070C0"/>
                              </a:solidFill>
                              <a:effectLst/>
                              <a:uLnTx/>
                              <a:uFillTx/>
                              <a:latin typeface="Cambria Math"/>
                              <a:ea typeface="MS PGothic" pitchFamily="34" charset="-128"/>
                              <a:cs typeface="+mn-cs"/>
                            </a:rPr>
                            <m:t>𝑷</m:t>
                          </m:r>
                        </m:e>
                        <m:sub>
                          <m:r>
                            <a:rPr kumimoji="0" lang="en-US" altLang="zh-CN" sz="2000" b="1" i="1" u="none" strike="noStrike" kern="1200" cap="none" spc="0" normalizeH="0" baseline="0" noProof="0" smtClean="0">
                              <a:ln>
                                <a:noFill/>
                              </a:ln>
                              <a:solidFill>
                                <a:srgbClr val="0070C0"/>
                              </a:solidFill>
                              <a:effectLst/>
                              <a:uLnTx/>
                              <a:uFillTx/>
                              <a:latin typeface="Cambria Math"/>
                              <a:ea typeface="MS PGothic" pitchFamily="34" charset="-128"/>
                              <a:cs typeface="+mn-cs"/>
                            </a:rPr>
                            <m:t>𝒅𝒚𝒏</m:t>
                          </m:r>
                        </m:sub>
                      </m:sSub>
                      <m:r>
                        <a:rPr kumimoji="0" lang="en-US" altLang="zh-CN" sz="2000" b="1" i="1" u="none" strike="noStrike" kern="1200" cap="none" spc="0" normalizeH="0" baseline="0" noProof="0" smtClean="0">
                          <a:ln>
                            <a:noFill/>
                          </a:ln>
                          <a:solidFill>
                            <a:srgbClr val="0070C0"/>
                          </a:solidFill>
                          <a:effectLst/>
                          <a:uLnTx/>
                          <a:uFillTx/>
                          <a:latin typeface="Cambria Math"/>
                          <a:ea typeface="MS PGothic" pitchFamily="34" charset="-128"/>
                          <a:cs typeface="+mn-cs"/>
                        </a:rPr>
                        <m:t>(</m:t>
                      </m:r>
                      <m:sSup>
                        <m:sSupPr>
                          <m:ctrlPr>
                            <a:rPr kumimoji="0" lang="en-US" altLang="zh-CN" sz="2000" b="1" i="1" u="none" strike="noStrike" kern="1200" cap="none" spc="0" normalizeH="0" baseline="0" noProof="0" smtClean="0">
                              <a:ln>
                                <a:noFill/>
                              </a:ln>
                              <a:solidFill>
                                <a:srgbClr val="0070C0"/>
                              </a:solidFill>
                              <a:effectLst/>
                              <a:uLnTx/>
                              <a:uFillTx/>
                              <a:latin typeface="Cambria Math"/>
                              <a:ea typeface="MS PGothic" pitchFamily="34" charset="-128"/>
                              <a:cs typeface="+mn-cs"/>
                            </a:rPr>
                          </m:ctrlPr>
                        </m:sSupPr>
                        <m:e>
                          <m:r>
                            <a:rPr kumimoji="0" lang="en-US" altLang="zh-CN" sz="2000" b="1" i="1" u="none" strike="noStrike" kern="1200" cap="none" spc="0" normalizeH="0" baseline="0" noProof="0" smtClean="0">
                              <a:ln>
                                <a:noFill/>
                              </a:ln>
                              <a:solidFill>
                                <a:srgbClr val="0070C0"/>
                              </a:solidFill>
                              <a:effectLst/>
                              <a:uLnTx/>
                              <a:uFillTx/>
                              <a:latin typeface="Cambria Math"/>
                              <a:ea typeface="MS PGothic" pitchFamily="34" charset="-128"/>
                              <a:cs typeface="+mn-cs"/>
                            </a:rPr>
                            <m:t>𝒇</m:t>
                          </m:r>
                        </m:e>
                        <m:sup>
                          <m:r>
                            <a:rPr kumimoji="0" lang="en-US" altLang="zh-CN" sz="2000" b="1" i="1" u="none" strike="noStrike" kern="1200" cap="none" spc="0" normalizeH="0" baseline="0" noProof="0" smtClean="0">
                              <a:ln>
                                <a:noFill/>
                              </a:ln>
                              <a:solidFill>
                                <a:srgbClr val="0070C0"/>
                              </a:solidFill>
                              <a:effectLst/>
                              <a:uLnTx/>
                              <a:uFillTx/>
                              <a:latin typeface="Cambria Math"/>
                              <a:ea typeface="MS PGothic" pitchFamily="34" charset="-128"/>
                              <a:cs typeface="+mn-cs"/>
                            </a:rPr>
                            <m:t>′</m:t>
                          </m:r>
                        </m:sup>
                      </m:sSup>
                      <m:r>
                        <a:rPr kumimoji="0" lang="en-US" altLang="zh-CN" sz="2000" b="1" i="1" u="none" strike="noStrike" kern="1200" cap="none" spc="0" normalizeH="0" baseline="0" noProof="0" smtClean="0">
                          <a:ln>
                            <a:noFill/>
                          </a:ln>
                          <a:solidFill>
                            <a:srgbClr val="0070C0"/>
                          </a:solidFill>
                          <a:effectLst/>
                          <a:uLnTx/>
                          <a:uFillTx/>
                          <a:latin typeface="Cambria Math"/>
                          <a:ea typeface="MS PGothic" pitchFamily="34" charset="-128"/>
                          <a:cs typeface="+mn-cs"/>
                        </a:rPr>
                        <m:t>)</m:t>
                      </m:r>
                    </m:oMath>
                  </m:oMathPara>
                </a14:m>
                <a:endParaRPr kumimoji="0" lang="zh-CN" altLang="en-US" sz="2000" b="1" i="0" u="none" strike="noStrike" kern="1200" cap="none" spc="0" normalizeH="0" baseline="0" noProof="0" dirty="0">
                  <a:ln>
                    <a:noFill/>
                  </a:ln>
                  <a:solidFill>
                    <a:srgbClr val="0070C0"/>
                  </a:solidFill>
                  <a:effectLst/>
                  <a:uLnTx/>
                  <a:uFillTx/>
                  <a:latin typeface="+mj-lt"/>
                  <a:ea typeface="MS PGothic" pitchFamily="34" charset="-128"/>
                  <a:cs typeface="+mn-cs"/>
                </a:endParaRPr>
              </a:p>
            </p:txBody>
          </p:sp>
        </mc:Choice>
        <mc:Fallback>
          <p:sp>
            <p:nvSpPr>
              <p:cNvPr id="71" name="TextBox 70"/>
              <p:cNvSpPr txBox="1">
                <a:spLocks noRot="1" noChangeAspect="1" noMove="1" noResize="1" noEditPoints="1" noAdjustHandles="1" noChangeArrowheads="1" noChangeShapeType="1" noTextEdit="1"/>
              </p:cNvSpPr>
              <p:nvPr/>
            </p:nvSpPr>
            <p:spPr>
              <a:xfrm>
                <a:off x="7719671" y="5814699"/>
                <a:ext cx="1320858" cy="429541"/>
              </a:xfrm>
              <a:prstGeom prst="rect">
                <a:avLst/>
              </a:prstGeom>
              <a:blipFill rotWithShape="1">
                <a:blip r:embed="rId13" cstate="print"/>
                <a:stretch>
                  <a:fillRect b="-2703"/>
                </a:stretch>
              </a:blipFill>
              <a:ln>
                <a:solidFill>
                  <a:srgbClr val="0070C0"/>
                </a:solidFill>
              </a:ln>
            </p:spPr>
            <p:txBody>
              <a:bodyPr/>
              <a:lstStyle/>
              <a:p>
                <a:r>
                  <a:rPr lang="zh-CN" altLang="en-US">
                    <a:noFill/>
                  </a:rPr>
                  <a:t> </a:t>
                </a:r>
              </a:p>
            </p:txBody>
          </p:sp>
        </mc:Fallback>
      </mc:AlternateContent>
      <p:sp>
        <p:nvSpPr>
          <p:cNvPr id="72" name="右箭头 71"/>
          <p:cNvSpPr/>
          <p:nvPr/>
        </p:nvSpPr>
        <p:spPr>
          <a:xfrm rot="5400000">
            <a:off x="8218858" y="5544156"/>
            <a:ext cx="285136" cy="189631"/>
          </a:xfrm>
          <a:prstGeom prst="rightArrow">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zh-CN" altLang="en-US" sz="3200" dirty="0">
              <a:solidFill>
                <a:schemeClr val="tx2"/>
              </a:solidFill>
            </a:endParaRPr>
          </a:p>
        </p:txBody>
      </p:sp>
      <p:graphicFrame>
        <p:nvGraphicFramePr>
          <p:cNvPr id="73" name="表格 72"/>
          <p:cNvGraphicFramePr>
            <a:graphicFrameLocks noGrp="1"/>
          </p:cNvGraphicFramePr>
          <p:nvPr>
            <p:extLst>
              <p:ext uri="{D42A27DB-BD31-4B8C-83A1-F6EECF244321}">
                <p14:modId xmlns:p14="http://schemas.microsoft.com/office/powerpoint/2010/main" xmlns="" val="1225322272"/>
              </p:ext>
            </p:extLst>
          </p:nvPr>
        </p:nvGraphicFramePr>
        <p:xfrm>
          <a:off x="14514" y="1543139"/>
          <a:ext cx="2968372" cy="4502160"/>
        </p:xfrm>
        <a:graphic>
          <a:graphicData uri="http://schemas.openxmlformats.org/drawingml/2006/table">
            <a:tbl>
              <a:tblPr firstRow="1" bandRow="1">
                <a:tableStyleId>{5C22544A-7EE6-4342-B048-85BDC9FD1C3A}</a:tableStyleId>
              </a:tblPr>
              <a:tblGrid>
                <a:gridCol w="578168"/>
                <a:gridCol w="2390204"/>
              </a:tblGrid>
              <a:tr h="261812">
                <a:tc>
                  <a:txBody>
                    <a:bodyPr/>
                    <a:lstStyle/>
                    <a:p>
                      <a:pPr algn="ctr"/>
                      <a:r>
                        <a:rPr lang="en-US" altLang="zh-CN" sz="1800" i="0" dirty="0" smtClean="0"/>
                        <a:t>#</a:t>
                      </a:r>
                      <a:endParaRPr lang="zh-CN" altLang="en-US" sz="1800" i="0" dirty="0"/>
                    </a:p>
                  </a:txBody>
                  <a:tcPr marT="36000" marB="36000">
                    <a:solidFill>
                      <a:schemeClr val="accent1"/>
                    </a:solidFill>
                  </a:tcPr>
                </a:tc>
                <a:tc>
                  <a:txBody>
                    <a:bodyPr/>
                    <a:lstStyle/>
                    <a:p>
                      <a:pPr algn="ctr"/>
                      <a:r>
                        <a:rPr lang="en-US" altLang="zh-CN" sz="1800" i="0" dirty="0" smtClean="0"/>
                        <a:t>Event </a:t>
                      </a:r>
                      <a:endParaRPr lang="zh-CN" altLang="en-US" sz="1800" i="0" dirty="0"/>
                    </a:p>
                  </a:txBody>
                  <a:tcPr marT="36000" marB="36000">
                    <a:solidFill>
                      <a:schemeClr val="accent1"/>
                    </a:solidFill>
                  </a:tcPr>
                </a:tc>
              </a:tr>
              <a:tr h="215727">
                <a:tc>
                  <a:txBody>
                    <a:bodyPr/>
                    <a:lstStyle/>
                    <a:p>
                      <a:pPr marL="0" algn="ctr" defTabSz="914400" rtl="0" eaLnBrk="1" latinLnBrk="0" hangingPunct="1"/>
                      <a:r>
                        <a:rPr lang="en-US" altLang="zh-CN" sz="1800" b="0" i="0" kern="1200" dirty="0" smtClean="0">
                          <a:solidFill>
                            <a:schemeClr val="tx1"/>
                          </a:solidFill>
                          <a:latin typeface="+mn-lt"/>
                          <a:ea typeface="+mn-ea"/>
                          <a:cs typeface="+mn-cs"/>
                        </a:rPr>
                        <a:t>E1</a:t>
                      </a:r>
                      <a:endParaRPr lang="zh-CN" altLang="en-US" sz="1800" b="0" i="0" kern="1200" dirty="0">
                        <a:solidFill>
                          <a:schemeClr val="tx1"/>
                        </a:solidFill>
                        <a:latin typeface="+mn-lt"/>
                        <a:ea typeface="+mn-ea"/>
                        <a:cs typeface="+mn-cs"/>
                      </a:endParaRPr>
                    </a:p>
                  </a:txBody>
                  <a:tcPr marT="36000" marB="36000">
                    <a:solidFill>
                      <a:schemeClr val="accent1">
                        <a:lumMod val="20000"/>
                        <a:lumOff val="80000"/>
                      </a:schemeClr>
                    </a:solidFill>
                  </a:tcPr>
                </a:tc>
                <a:tc>
                  <a:txBody>
                    <a:bodyPr/>
                    <a:lstStyle/>
                    <a:p>
                      <a:pPr marL="0" algn="l" defTabSz="914400" rtl="0" eaLnBrk="1" latinLnBrk="0" hangingPunct="1"/>
                      <a:r>
                        <a:rPr lang="en-US" altLang="zh-CN" sz="1800" b="0" i="0" kern="1200" dirty="0" err="1" smtClean="0">
                          <a:solidFill>
                            <a:schemeClr val="tx1"/>
                          </a:solidFill>
                          <a:latin typeface="+mn-lt"/>
                          <a:ea typeface="+mn-ea"/>
                          <a:cs typeface="+mn-cs"/>
                        </a:rPr>
                        <a:t>CPU_Clock_not_Halted</a:t>
                      </a:r>
                      <a:endParaRPr lang="zh-CN" altLang="en-US" sz="1800" b="0" i="0" kern="1200" dirty="0">
                        <a:solidFill>
                          <a:schemeClr val="tx1"/>
                        </a:solidFill>
                        <a:latin typeface="+mn-lt"/>
                        <a:ea typeface="+mn-ea"/>
                        <a:cs typeface="+mn-cs"/>
                      </a:endParaRPr>
                    </a:p>
                  </a:txBody>
                  <a:tcPr marT="36000" marB="36000">
                    <a:solidFill>
                      <a:schemeClr val="accent1">
                        <a:lumMod val="20000"/>
                        <a:lumOff val="80000"/>
                      </a:schemeClr>
                    </a:solidFill>
                  </a:tcPr>
                </a:tc>
              </a:tr>
              <a:tr h="215727">
                <a:tc>
                  <a:txBody>
                    <a:bodyPr/>
                    <a:lstStyle/>
                    <a:p>
                      <a:pPr marL="0" algn="ctr" defTabSz="914400" rtl="0" eaLnBrk="1" latinLnBrk="0" hangingPunct="1"/>
                      <a:r>
                        <a:rPr lang="en-US" altLang="zh-CN" sz="1800" b="0" i="0" kern="1200" dirty="0" smtClean="0">
                          <a:solidFill>
                            <a:schemeClr val="tx1"/>
                          </a:solidFill>
                          <a:latin typeface="+mn-lt"/>
                          <a:ea typeface="+mn-ea"/>
                          <a:cs typeface="+mn-cs"/>
                        </a:rPr>
                        <a:t>E2</a:t>
                      </a:r>
                      <a:endParaRPr lang="zh-CN" altLang="en-US" sz="1800" b="0" i="0" kern="1200" dirty="0">
                        <a:solidFill>
                          <a:schemeClr val="tx1"/>
                        </a:solidFill>
                        <a:latin typeface="+mn-lt"/>
                        <a:ea typeface="+mn-ea"/>
                        <a:cs typeface="+mn-cs"/>
                      </a:endParaRPr>
                    </a:p>
                  </a:txBody>
                  <a:tcPr marT="36000" marB="36000">
                    <a:solidFill>
                      <a:schemeClr val="accent1">
                        <a:lumMod val="20000"/>
                        <a:lumOff val="80000"/>
                      </a:schemeClr>
                    </a:solidFill>
                  </a:tcPr>
                </a:tc>
                <a:tc>
                  <a:txBody>
                    <a:bodyPr/>
                    <a:lstStyle/>
                    <a:p>
                      <a:pPr marL="0" algn="l" defTabSz="914400" rtl="0" eaLnBrk="1" latinLnBrk="0" hangingPunct="1"/>
                      <a:r>
                        <a:rPr lang="en-US" altLang="zh-CN" sz="1800" b="0" i="0" kern="1200" dirty="0" err="1" smtClean="0">
                          <a:solidFill>
                            <a:schemeClr val="tx1"/>
                          </a:solidFill>
                          <a:latin typeface="+mn-lt"/>
                          <a:ea typeface="+mn-ea"/>
                          <a:cs typeface="+mn-cs"/>
                        </a:rPr>
                        <a:t>Retired_Instructions</a:t>
                      </a:r>
                      <a:endParaRPr lang="zh-CN" altLang="en-US" sz="1800" b="0" i="0" kern="1200" dirty="0">
                        <a:solidFill>
                          <a:schemeClr val="tx1"/>
                        </a:solidFill>
                        <a:latin typeface="+mn-lt"/>
                        <a:ea typeface="+mn-ea"/>
                        <a:cs typeface="+mn-cs"/>
                      </a:endParaRPr>
                    </a:p>
                  </a:txBody>
                  <a:tcPr marT="36000" marB="36000">
                    <a:solidFill>
                      <a:schemeClr val="accent1">
                        <a:lumMod val="20000"/>
                        <a:lumOff val="80000"/>
                      </a:schemeClr>
                    </a:solidFill>
                  </a:tcPr>
                </a:tc>
              </a:tr>
              <a:tr h="215727">
                <a:tc>
                  <a:txBody>
                    <a:bodyPr/>
                    <a:lstStyle/>
                    <a:p>
                      <a:pPr marL="0" algn="ctr" defTabSz="914400" rtl="0" eaLnBrk="1" latinLnBrk="0" hangingPunct="1"/>
                      <a:r>
                        <a:rPr lang="en-US" altLang="zh-CN" sz="1800" b="0" i="0" kern="1200" dirty="0" smtClean="0">
                          <a:solidFill>
                            <a:schemeClr val="tx1"/>
                          </a:solidFill>
                          <a:latin typeface="+mn-lt"/>
                          <a:ea typeface="+mn-ea"/>
                          <a:cs typeface="+mn-cs"/>
                        </a:rPr>
                        <a:t>E3</a:t>
                      </a:r>
                      <a:endParaRPr lang="zh-CN" altLang="en-US" sz="1800" b="0" i="0" kern="1200" dirty="0">
                        <a:solidFill>
                          <a:schemeClr val="tx1"/>
                        </a:solidFill>
                        <a:latin typeface="+mn-lt"/>
                        <a:ea typeface="+mn-ea"/>
                        <a:cs typeface="+mn-cs"/>
                      </a:endParaRPr>
                    </a:p>
                  </a:txBody>
                  <a:tcPr marT="36000" marB="36000">
                    <a:solidFill>
                      <a:schemeClr val="accent1">
                        <a:lumMod val="20000"/>
                        <a:lumOff val="80000"/>
                      </a:schemeClr>
                    </a:solidFill>
                  </a:tcPr>
                </a:tc>
                <a:tc>
                  <a:txBody>
                    <a:bodyPr/>
                    <a:lstStyle/>
                    <a:p>
                      <a:pPr marL="0" algn="l" defTabSz="914400" rtl="0" eaLnBrk="1" latinLnBrk="0" hangingPunct="1"/>
                      <a:r>
                        <a:rPr lang="en-US" altLang="zh-CN" sz="1800" b="0" i="0" kern="1200" dirty="0" smtClean="0">
                          <a:solidFill>
                            <a:schemeClr val="tx1"/>
                          </a:solidFill>
                          <a:latin typeface="+mn-lt"/>
                          <a:ea typeface="+mn-ea"/>
                          <a:cs typeface="+mn-cs"/>
                        </a:rPr>
                        <a:t>MAB0_Wait_Cycles</a:t>
                      </a:r>
                      <a:endParaRPr lang="zh-CN" altLang="en-US" sz="1800" b="0" i="0" kern="1200" dirty="0">
                        <a:solidFill>
                          <a:schemeClr val="tx1"/>
                        </a:solidFill>
                        <a:latin typeface="+mn-lt"/>
                        <a:ea typeface="+mn-ea"/>
                        <a:cs typeface="+mn-cs"/>
                      </a:endParaRPr>
                    </a:p>
                  </a:txBody>
                  <a:tcPr marT="36000" marB="36000">
                    <a:solidFill>
                      <a:schemeClr val="accent1">
                        <a:lumMod val="20000"/>
                        <a:lumOff val="80000"/>
                      </a:schemeClr>
                    </a:solidFill>
                  </a:tcPr>
                </a:tc>
              </a:tr>
              <a:tr h="215727">
                <a:tc>
                  <a:txBody>
                    <a:bodyPr/>
                    <a:lstStyle/>
                    <a:p>
                      <a:pPr algn="ctr"/>
                      <a:r>
                        <a:rPr lang="en-US" altLang="zh-CN" sz="1800" b="0" i="0" dirty="0" smtClean="0">
                          <a:solidFill>
                            <a:schemeClr val="tx1"/>
                          </a:solidFill>
                        </a:rPr>
                        <a:t>E4</a:t>
                      </a:r>
                      <a:endParaRPr lang="zh-CN" altLang="en-US" sz="1800" b="0" i="0" dirty="0">
                        <a:solidFill>
                          <a:schemeClr val="tx1"/>
                        </a:solidFill>
                      </a:endParaRPr>
                    </a:p>
                  </a:txBody>
                  <a:tcPr marT="36000" marB="36000">
                    <a:solidFill>
                      <a:schemeClr val="accent4">
                        <a:lumMod val="40000"/>
                        <a:lumOff val="60000"/>
                      </a:schemeClr>
                    </a:solidFill>
                  </a:tcPr>
                </a:tc>
                <a:tc>
                  <a:txBody>
                    <a:bodyPr/>
                    <a:lstStyle/>
                    <a:p>
                      <a:r>
                        <a:rPr lang="en-US" altLang="zh-CN" sz="1800" b="0" i="0" dirty="0" err="1" smtClean="0">
                          <a:solidFill>
                            <a:schemeClr val="tx1"/>
                          </a:solidFill>
                        </a:rPr>
                        <a:t>Retired_uOPs</a:t>
                      </a:r>
                      <a:endParaRPr lang="zh-CN" altLang="en-US" sz="1800" b="0" i="0" dirty="0">
                        <a:solidFill>
                          <a:schemeClr val="tx1"/>
                        </a:solidFill>
                      </a:endParaRPr>
                    </a:p>
                  </a:txBody>
                  <a:tcPr marT="36000" marB="36000">
                    <a:solidFill>
                      <a:schemeClr val="accent4">
                        <a:lumMod val="40000"/>
                        <a:lumOff val="60000"/>
                      </a:schemeClr>
                    </a:solidFill>
                  </a:tcPr>
                </a:tc>
              </a:tr>
              <a:tr h="215727">
                <a:tc>
                  <a:txBody>
                    <a:bodyPr/>
                    <a:lstStyle/>
                    <a:p>
                      <a:pPr algn="ctr"/>
                      <a:r>
                        <a:rPr lang="en-US" altLang="zh-CN" sz="1800" b="0" i="0" dirty="0" smtClean="0">
                          <a:solidFill>
                            <a:schemeClr val="tx1"/>
                          </a:solidFill>
                        </a:rPr>
                        <a:t>E5</a:t>
                      </a:r>
                      <a:endParaRPr lang="zh-CN" altLang="en-US" sz="1800" b="0" i="0" dirty="0">
                        <a:solidFill>
                          <a:schemeClr val="tx1"/>
                        </a:solidFill>
                      </a:endParaRPr>
                    </a:p>
                  </a:txBody>
                  <a:tcPr marT="36000" marB="36000">
                    <a:solidFill>
                      <a:schemeClr val="accent4">
                        <a:lumMod val="40000"/>
                        <a:lumOff val="60000"/>
                      </a:schemeClr>
                    </a:solidFill>
                  </a:tcPr>
                </a:tc>
                <a:tc>
                  <a:txBody>
                    <a:bodyPr/>
                    <a:lstStyle/>
                    <a:p>
                      <a:r>
                        <a:rPr lang="en-US" altLang="zh-CN" sz="1800" b="0" i="0" dirty="0" err="1" smtClean="0">
                          <a:solidFill>
                            <a:schemeClr val="tx1"/>
                          </a:solidFill>
                        </a:rPr>
                        <a:t>FPU_Pipe_Assignment</a:t>
                      </a:r>
                      <a:endParaRPr lang="zh-CN" altLang="en-US" sz="1800" b="0" i="0" dirty="0">
                        <a:solidFill>
                          <a:schemeClr val="tx1"/>
                        </a:solidFill>
                      </a:endParaRPr>
                    </a:p>
                  </a:txBody>
                  <a:tcPr marT="36000" marB="36000">
                    <a:solidFill>
                      <a:schemeClr val="accent4">
                        <a:lumMod val="40000"/>
                        <a:lumOff val="60000"/>
                      </a:schemeClr>
                    </a:solidFill>
                  </a:tcPr>
                </a:tc>
              </a:tr>
              <a:tr h="215727">
                <a:tc>
                  <a:txBody>
                    <a:bodyPr/>
                    <a:lstStyle/>
                    <a:p>
                      <a:pPr algn="ctr"/>
                      <a:r>
                        <a:rPr lang="en-US" altLang="zh-CN" sz="1800" b="0" i="0" dirty="0" smtClean="0">
                          <a:solidFill>
                            <a:schemeClr val="tx1"/>
                          </a:solidFill>
                        </a:rPr>
                        <a:t>E6</a:t>
                      </a:r>
                      <a:endParaRPr lang="zh-CN" altLang="en-US" sz="1800" b="0" i="0" dirty="0">
                        <a:solidFill>
                          <a:schemeClr val="tx1"/>
                        </a:solidFill>
                      </a:endParaRPr>
                    </a:p>
                  </a:txBody>
                  <a:tcPr marT="36000" marB="36000">
                    <a:solidFill>
                      <a:schemeClr val="accent4">
                        <a:lumMod val="40000"/>
                        <a:lumOff val="60000"/>
                      </a:schemeClr>
                    </a:solidFill>
                  </a:tcPr>
                </a:tc>
                <a:tc>
                  <a:txBody>
                    <a:bodyPr/>
                    <a:lstStyle/>
                    <a:p>
                      <a:r>
                        <a:rPr lang="en-US" altLang="zh-CN" sz="1800" b="0" i="0" dirty="0" smtClean="0">
                          <a:solidFill>
                            <a:schemeClr val="tx1"/>
                          </a:solidFill>
                        </a:rPr>
                        <a:t>L1I$_Fetches</a:t>
                      </a:r>
                      <a:endParaRPr lang="zh-CN" altLang="en-US" sz="1800" b="0" i="0" dirty="0">
                        <a:solidFill>
                          <a:schemeClr val="tx1"/>
                        </a:solidFill>
                      </a:endParaRPr>
                    </a:p>
                  </a:txBody>
                  <a:tcPr marT="36000" marB="36000">
                    <a:solidFill>
                      <a:schemeClr val="accent4">
                        <a:lumMod val="40000"/>
                        <a:lumOff val="60000"/>
                      </a:schemeClr>
                    </a:solidFill>
                  </a:tcPr>
                </a:tc>
              </a:tr>
              <a:tr h="215727">
                <a:tc>
                  <a:txBody>
                    <a:bodyPr/>
                    <a:lstStyle/>
                    <a:p>
                      <a:pPr algn="ctr"/>
                      <a:r>
                        <a:rPr lang="en-US" altLang="zh-CN" sz="1800" b="0" i="0" dirty="0" smtClean="0">
                          <a:solidFill>
                            <a:schemeClr val="tx1"/>
                          </a:solidFill>
                        </a:rPr>
                        <a:t>E7</a:t>
                      </a:r>
                      <a:endParaRPr lang="zh-CN" altLang="en-US" sz="1800" b="0" i="0" dirty="0">
                        <a:solidFill>
                          <a:schemeClr val="tx1"/>
                        </a:solidFill>
                      </a:endParaRPr>
                    </a:p>
                  </a:txBody>
                  <a:tcPr marT="36000" marB="36000">
                    <a:solidFill>
                      <a:schemeClr val="accent4">
                        <a:lumMod val="40000"/>
                        <a:lumOff val="60000"/>
                      </a:schemeClr>
                    </a:solidFill>
                  </a:tcPr>
                </a:tc>
                <a:tc>
                  <a:txBody>
                    <a:bodyPr/>
                    <a:lstStyle/>
                    <a:p>
                      <a:r>
                        <a:rPr lang="en-US" altLang="zh-CN" sz="1800" b="0" i="0" dirty="0" smtClean="0">
                          <a:solidFill>
                            <a:schemeClr val="tx1"/>
                          </a:solidFill>
                        </a:rPr>
                        <a:t>L1D$_Accesses</a:t>
                      </a:r>
                      <a:endParaRPr lang="zh-CN" altLang="en-US" sz="1800" b="0" i="0" dirty="0">
                        <a:solidFill>
                          <a:schemeClr val="tx1"/>
                        </a:solidFill>
                      </a:endParaRPr>
                    </a:p>
                  </a:txBody>
                  <a:tcPr marT="36000" marB="36000">
                    <a:solidFill>
                      <a:schemeClr val="accent4">
                        <a:lumMod val="40000"/>
                        <a:lumOff val="60000"/>
                      </a:schemeClr>
                    </a:solidFill>
                  </a:tcPr>
                </a:tc>
              </a:tr>
              <a:tr h="215727">
                <a:tc>
                  <a:txBody>
                    <a:bodyPr/>
                    <a:lstStyle/>
                    <a:p>
                      <a:pPr algn="ctr"/>
                      <a:r>
                        <a:rPr lang="en-US" altLang="zh-CN" sz="1800" b="0" i="0" dirty="0" smtClean="0">
                          <a:solidFill>
                            <a:schemeClr val="tx1"/>
                          </a:solidFill>
                        </a:rPr>
                        <a:t>E8</a:t>
                      </a:r>
                      <a:endParaRPr lang="zh-CN" altLang="en-US" sz="1800" b="0" i="0" dirty="0">
                        <a:solidFill>
                          <a:schemeClr val="tx1"/>
                        </a:solidFill>
                      </a:endParaRPr>
                    </a:p>
                  </a:txBody>
                  <a:tcPr marT="36000" marB="36000">
                    <a:solidFill>
                      <a:schemeClr val="accent4">
                        <a:lumMod val="40000"/>
                        <a:lumOff val="60000"/>
                      </a:schemeClr>
                    </a:solidFill>
                  </a:tcPr>
                </a:tc>
                <a:tc>
                  <a:txBody>
                    <a:bodyPr/>
                    <a:lstStyle/>
                    <a:p>
                      <a:r>
                        <a:rPr lang="en-US" altLang="zh-CN" sz="1800" b="0" i="0" dirty="0" smtClean="0">
                          <a:solidFill>
                            <a:schemeClr val="tx1"/>
                          </a:solidFill>
                        </a:rPr>
                        <a:t>L2$_Requests</a:t>
                      </a:r>
                      <a:endParaRPr lang="zh-CN" altLang="en-US" sz="1800" b="0" i="0" dirty="0">
                        <a:solidFill>
                          <a:schemeClr val="tx1"/>
                        </a:solidFill>
                      </a:endParaRPr>
                    </a:p>
                  </a:txBody>
                  <a:tcPr marT="36000" marB="36000">
                    <a:solidFill>
                      <a:schemeClr val="accent4">
                        <a:lumMod val="40000"/>
                        <a:lumOff val="60000"/>
                      </a:schemeClr>
                    </a:solidFill>
                  </a:tcPr>
                </a:tc>
              </a:tr>
              <a:tr h="215727">
                <a:tc>
                  <a:txBody>
                    <a:bodyPr/>
                    <a:lstStyle/>
                    <a:p>
                      <a:pPr algn="ctr"/>
                      <a:r>
                        <a:rPr lang="en-US" altLang="zh-CN" sz="1800" b="0" i="0" dirty="0" smtClean="0">
                          <a:solidFill>
                            <a:schemeClr val="tx1"/>
                          </a:solidFill>
                        </a:rPr>
                        <a:t>E9</a:t>
                      </a:r>
                      <a:endParaRPr lang="zh-CN" altLang="en-US" sz="1800" b="0" i="0" dirty="0">
                        <a:solidFill>
                          <a:schemeClr val="tx1"/>
                        </a:solidFill>
                      </a:endParaRPr>
                    </a:p>
                  </a:txBody>
                  <a:tcPr marT="36000" marB="36000">
                    <a:solidFill>
                      <a:schemeClr val="accent4">
                        <a:lumMod val="40000"/>
                        <a:lumOff val="60000"/>
                      </a:schemeClr>
                    </a:solidFill>
                  </a:tcPr>
                </a:tc>
                <a:tc>
                  <a:txBody>
                    <a:bodyPr/>
                    <a:lstStyle/>
                    <a:p>
                      <a:r>
                        <a:rPr lang="en-US" altLang="zh-CN" sz="1800" b="0" i="0" dirty="0" err="1" smtClean="0">
                          <a:solidFill>
                            <a:schemeClr val="tx1"/>
                          </a:solidFill>
                        </a:rPr>
                        <a:t>Retired_Branches</a:t>
                      </a:r>
                      <a:endParaRPr lang="zh-CN" altLang="en-US" sz="1800" b="0" i="0" dirty="0">
                        <a:solidFill>
                          <a:schemeClr val="tx1"/>
                        </a:solidFill>
                      </a:endParaRPr>
                    </a:p>
                  </a:txBody>
                  <a:tcPr marT="36000" marB="36000">
                    <a:solidFill>
                      <a:schemeClr val="accent4">
                        <a:lumMod val="40000"/>
                        <a:lumOff val="60000"/>
                      </a:schemeClr>
                    </a:solidFill>
                  </a:tcPr>
                </a:tc>
              </a:tr>
              <a:tr h="215727">
                <a:tc>
                  <a:txBody>
                    <a:bodyPr/>
                    <a:lstStyle/>
                    <a:p>
                      <a:pPr algn="ctr"/>
                      <a:r>
                        <a:rPr lang="en-US" altLang="zh-CN" sz="1800" b="0" i="0" dirty="0" smtClean="0">
                          <a:solidFill>
                            <a:schemeClr val="tx1"/>
                          </a:solidFill>
                        </a:rPr>
                        <a:t>E10</a:t>
                      </a:r>
                      <a:endParaRPr lang="zh-CN" altLang="en-US" sz="1800" b="0" i="0" dirty="0">
                        <a:solidFill>
                          <a:schemeClr val="tx1"/>
                        </a:solidFill>
                      </a:endParaRPr>
                    </a:p>
                  </a:txBody>
                  <a:tcPr marT="36000" marB="36000">
                    <a:solidFill>
                      <a:schemeClr val="accent4">
                        <a:lumMod val="40000"/>
                        <a:lumOff val="60000"/>
                      </a:schemeClr>
                    </a:solidFill>
                  </a:tcPr>
                </a:tc>
                <a:tc>
                  <a:txBody>
                    <a:bodyPr/>
                    <a:lstStyle/>
                    <a:p>
                      <a:r>
                        <a:rPr lang="en-US" altLang="zh-CN" sz="1800" b="0" i="0" dirty="0" err="1" smtClean="0">
                          <a:solidFill>
                            <a:schemeClr val="tx1"/>
                          </a:solidFill>
                        </a:rPr>
                        <a:t>Retired_MisBranches</a:t>
                      </a:r>
                      <a:endParaRPr lang="zh-CN" altLang="en-US" sz="1800" b="0" i="0" dirty="0">
                        <a:solidFill>
                          <a:schemeClr val="tx1"/>
                        </a:solidFill>
                      </a:endParaRPr>
                    </a:p>
                  </a:txBody>
                  <a:tcPr marT="36000" marB="36000">
                    <a:solidFill>
                      <a:schemeClr val="accent4">
                        <a:lumMod val="40000"/>
                        <a:lumOff val="60000"/>
                      </a:schemeClr>
                    </a:solidFill>
                  </a:tcPr>
                </a:tc>
              </a:tr>
              <a:tr h="215727">
                <a:tc>
                  <a:txBody>
                    <a:bodyPr/>
                    <a:lstStyle/>
                    <a:p>
                      <a:pPr algn="ctr"/>
                      <a:r>
                        <a:rPr lang="en-US" altLang="zh-CN" sz="1800" b="0" i="0" dirty="0" smtClean="0">
                          <a:solidFill>
                            <a:schemeClr val="tx1"/>
                          </a:solidFill>
                        </a:rPr>
                        <a:t>E11</a:t>
                      </a:r>
                      <a:endParaRPr lang="zh-CN" altLang="en-US" sz="1800" b="0" i="0" dirty="0">
                        <a:solidFill>
                          <a:schemeClr val="tx1"/>
                        </a:solidFill>
                      </a:endParaRPr>
                    </a:p>
                  </a:txBody>
                  <a:tcPr marT="36000" marB="36000">
                    <a:solidFill>
                      <a:schemeClr val="accent4">
                        <a:lumMod val="40000"/>
                        <a:lumOff val="60000"/>
                      </a:schemeClr>
                    </a:solidFill>
                  </a:tcPr>
                </a:tc>
                <a:tc>
                  <a:txBody>
                    <a:bodyPr/>
                    <a:lstStyle/>
                    <a:p>
                      <a:r>
                        <a:rPr lang="en-US" altLang="zh-CN" sz="1800" b="0" i="0" dirty="0" smtClean="0">
                          <a:solidFill>
                            <a:schemeClr val="tx1"/>
                          </a:solidFill>
                        </a:rPr>
                        <a:t>L2$_Misses</a:t>
                      </a:r>
                      <a:endParaRPr lang="zh-CN" altLang="en-US" sz="1800" b="0" i="0" dirty="0">
                        <a:solidFill>
                          <a:schemeClr val="tx1"/>
                        </a:solidFill>
                      </a:endParaRPr>
                    </a:p>
                  </a:txBody>
                  <a:tcPr marT="36000" marB="36000">
                    <a:solidFill>
                      <a:schemeClr val="accent4">
                        <a:lumMod val="40000"/>
                        <a:lumOff val="60000"/>
                      </a:schemeClr>
                    </a:solidFill>
                  </a:tcPr>
                </a:tc>
              </a:tr>
              <a:tr h="215727">
                <a:tc>
                  <a:txBody>
                    <a:bodyPr/>
                    <a:lstStyle/>
                    <a:p>
                      <a:pPr algn="ctr"/>
                      <a:r>
                        <a:rPr lang="en-US" altLang="zh-CN" sz="1800" b="0" i="0" dirty="0" smtClean="0">
                          <a:solidFill>
                            <a:schemeClr val="tx1"/>
                          </a:solidFill>
                        </a:rPr>
                        <a:t>E12</a:t>
                      </a:r>
                      <a:endParaRPr lang="zh-CN" altLang="en-US" sz="1800" b="0" i="0" dirty="0">
                        <a:solidFill>
                          <a:schemeClr val="tx1"/>
                        </a:solidFill>
                      </a:endParaRPr>
                    </a:p>
                  </a:txBody>
                  <a:tcPr marT="36000" marB="36000">
                    <a:solidFill>
                      <a:schemeClr val="accent4">
                        <a:lumMod val="40000"/>
                        <a:lumOff val="60000"/>
                      </a:schemeClr>
                    </a:solidFill>
                  </a:tcPr>
                </a:tc>
                <a:tc>
                  <a:txBody>
                    <a:bodyPr/>
                    <a:lstStyle/>
                    <a:p>
                      <a:r>
                        <a:rPr lang="en-US" altLang="zh-CN" sz="1800" b="0" i="0" dirty="0" err="1" smtClean="0">
                          <a:solidFill>
                            <a:schemeClr val="tx1"/>
                          </a:solidFill>
                        </a:rPr>
                        <a:t>Dispatch_Stalls</a:t>
                      </a:r>
                      <a:endParaRPr lang="zh-CN" altLang="en-US" sz="1800" b="0" i="0" dirty="0">
                        <a:solidFill>
                          <a:schemeClr val="tx1"/>
                        </a:solidFill>
                      </a:endParaRPr>
                    </a:p>
                  </a:txBody>
                  <a:tcPr marT="36000" marB="36000">
                    <a:solidFill>
                      <a:schemeClr val="accent4">
                        <a:lumMod val="40000"/>
                        <a:lumOff val="60000"/>
                      </a:schemeClr>
                    </a:solidFill>
                  </a:tcPr>
                </a:tc>
              </a:tr>
            </a:tbl>
          </a:graphicData>
        </a:graphic>
      </p:graphicFrame>
      <p:sp>
        <p:nvSpPr>
          <p:cNvPr id="74" name="内容占位符 2"/>
          <p:cNvSpPr txBox="1">
            <a:spLocks/>
          </p:cNvSpPr>
          <p:nvPr/>
        </p:nvSpPr>
        <p:spPr bwMode="auto">
          <a:xfrm>
            <a:off x="3058750" y="1022258"/>
            <a:ext cx="5880442" cy="4771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45720" rIns="0" bIns="45720" numCol="1" anchor="t" anchorCtr="0" compatLnSpc="1">
            <a:prstTxWarp prst="textNoShape">
              <a:avLst/>
            </a:prstTxWarp>
          </a:bodyPr>
          <a:lstStyle>
            <a:lvl1pPr marL="342900" indent="-342900" algn="l" rtl="0" eaLnBrk="1" fontAlgn="base" hangingPunct="1">
              <a:spcBef>
                <a:spcPts val="800"/>
              </a:spcBef>
              <a:spcAft>
                <a:spcPct val="0"/>
              </a:spcAft>
              <a:buClr>
                <a:schemeClr val="tx1"/>
              </a:buClr>
              <a:buFont typeface="Wingdings 3" pitchFamily="18" charset="2"/>
              <a:buChar char=""/>
              <a:defRPr sz="2400" kern="1200">
                <a:solidFill>
                  <a:schemeClr val="tx1"/>
                </a:solidFill>
                <a:latin typeface="Calibri" pitchFamily="34" charset="0"/>
                <a:ea typeface="+mn-ea"/>
                <a:cs typeface="+mn-cs"/>
              </a:defRPr>
            </a:lvl1pPr>
            <a:lvl2pPr marL="547688" indent="-180975" algn="l" rtl="0" eaLnBrk="1" fontAlgn="base" hangingPunct="1">
              <a:spcBef>
                <a:spcPts val="300"/>
              </a:spcBef>
              <a:spcAft>
                <a:spcPct val="0"/>
              </a:spcAft>
              <a:buClr>
                <a:schemeClr val="tx1"/>
              </a:buClr>
              <a:buFont typeface="Calibri" pitchFamily="34" charset="0"/>
              <a:buChar char="‒"/>
              <a:defRPr sz="2000" kern="1200">
                <a:solidFill>
                  <a:schemeClr val="tx1"/>
                </a:solidFill>
                <a:latin typeface="Calibri" pitchFamily="34" charset="0"/>
                <a:ea typeface="+mn-ea"/>
                <a:cs typeface="+mn-cs"/>
              </a:defRPr>
            </a:lvl2pPr>
            <a:lvl3pPr marL="914400" indent="-168275" algn="l" rtl="0" eaLnBrk="1" fontAlgn="base" hangingPunct="1">
              <a:spcBef>
                <a:spcPts val="300"/>
              </a:spcBef>
              <a:spcAft>
                <a:spcPct val="0"/>
              </a:spcAft>
              <a:buClr>
                <a:schemeClr val="tx1"/>
              </a:buClr>
              <a:buFont typeface="Calibri" pitchFamily="34" charset="0"/>
              <a:buChar char="‒"/>
              <a:defRPr sz="1600" kern="1200">
                <a:solidFill>
                  <a:srgbClr val="000000"/>
                </a:solidFill>
                <a:latin typeface="Calibri" pitchFamily="34" charset="0"/>
                <a:ea typeface="+mn-ea"/>
                <a:cs typeface="+mn-cs"/>
              </a:defRPr>
            </a:lvl3pPr>
            <a:lvl4pPr marL="1371600" indent="-182563" algn="l" rtl="0" eaLnBrk="1" fontAlgn="base" hangingPunct="1">
              <a:spcBef>
                <a:spcPts val="300"/>
              </a:spcBef>
              <a:spcAft>
                <a:spcPct val="0"/>
              </a:spcAft>
              <a:buClr>
                <a:schemeClr val="tx1"/>
              </a:buClr>
              <a:buFont typeface="Calibri" pitchFamily="34" charset="0"/>
              <a:buChar char="‒"/>
              <a:defRPr sz="1200" kern="1200">
                <a:solidFill>
                  <a:schemeClr val="tx1"/>
                </a:solidFill>
                <a:latin typeface="Calibri" pitchFamily="34" charset="0"/>
                <a:ea typeface="+mn-ea"/>
                <a:cs typeface="+mn-cs"/>
              </a:defRPr>
            </a:lvl4pPr>
            <a:lvl5pPr marL="1644650" indent="-163513" algn="l" rtl="0" eaLnBrk="1" fontAlgn="base" hangingPunct="1">
              <a:spcBef>
                <a:spcPts val="300"/>
              </a:spcBef>
              <a:spcAft>
                <a:spcPct val="0"/>
              </a:spcAft>
              <a:buClr>
                <a:schemeClr val="tx1"/>
              </a:buClr>
              <a:buFont typeface="Calibri" pitchFamily="34" charset="0"/>
              <a:buChar char="‒"/>
              <a:defRPr sz="1200" kern="1200">
                <a:solidFill>
                  <a:schemeClr val="tx1"/>
                </a:solidFill>
                <a:latin typeface="Calibri"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altLang="zh-CN" dirty="0" smtClean="0"/>
              <a:t>Prediction Flow (Bridge: LL-MAB + 2 OBs)</a:t>
            </a:r>
            <a:endParaRPr lang="zh-CN" altLang="en-US" dirty="0"/>
          </a:p>
        </p:txBody>
      </p:sp>
      <p:sp>
        <p:nvSpPr>
          <p:cNvPr id="31" name="右箭头 30"/>
          <p:cNvSpPr/>
          <p:nvPr/>
        </p:nvSpPr>
        <p:spPr>
          <a:xfrm>
            <a:off x="4317234" y="2818542"/>
            <a:ext cx="285136" cy="189631"/>
          </a:xfrm>
          <a:prstGeom prst="rightArrow">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zh-CN" altLang="en-US" sz="3200" dirty="0">
              <a:solidFill>
                <a:schemeClr val="tx2"/>
              </a:solidFill>
            </a:endParaRPr>
          </a:p>
        </p:txBody>
      </p:sp>
      <p:sp>
        <p:nvSpPr>
          <p:cNvPr id="29" name="TextBox 28"/>
          <p:cNvSpPr txBox="1"/>
          <p:nvPr/>
        </p:nvSpPr>
        <p:spPr>
          <a:xfrm>
            <a:off x="513507" y="6011643"/>
            <a:ext cx="1939404" cy="667875"/>
          </a:xfrm>
          <a:prstGeom prst="rect">
            <a:avLst/>
          </a:prstGeom>
        </p:spPr>
        <p:txBody>
          <a:bodyPr wrap="square" rtlCol="0" anchor="ctr" anchorCtr="0">
            <a:spAutoFit/>
          </a:bodyPr>
          <a:lstStyle/>
          <a:p>
            <a:pPr marL="0" marR="0" indent="0" algn="l"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lang="en-US" altLang="zh-CN" dirty="0" smtClean="0">
                <a:latin typeface="+mj-lt"/>
                <a:ea typeface="MS PGothic" pitchFamily="34" charset="-128"/>
                <a:cs typeface="+mn-cs"/>
              </a:rPr>
              <a:t>PS=per-second</a:t>
            </a:r>
          </a:p>
          <a:p>
            <a:pPr marL="0" marR="0" indent="0" algn="l"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kumimoji="0" lang="en-US" altLang="zh-CN" b="0" i="0" u="none" strike="noStrike" kern="1200" cap="none" spc="0" normalizeH="0" baseline="0" noProof="0" dirty="0" smtClean="0">
                <a:ln>
                  <a:noFill/>
                </a:ln>
                <a:solidFill>
                  <a:schemeClr val="tx1"/>
                </a:solidFill>
                <a:effectLst/>
                <a:uLnTx/>
                <a:uFillTx/>
                <a:latin typeface="+mj-lt"/>
                <a:ea typeface="MS PGothic" pitchFamily="34" charset="-128"/>
                <a:cs typeface="+mn-cs"/>
              </a:rPr>
              <a:t>PI=per-instruction</a:t>
            </a:r>
            <a:endParaRPr kumimoji="0" lang="zh-CN" altLang="en-US" b="0" i="0" u="none" strike="noStrike" kern="1200" cap="none" spc="0" normalizeH="0" baseline="0" noProof="0" dirty="0">
              <a:ln>
                <a:noFill/>
              </a:ln>
              <a:solidFill>
                <a:schemeClr val="tx1"/>
              </a:solidFill>
              <a:effectLst/>
              <a:uLnTx/>
              <a:uFillTx/>
              <a:latin typeface="+mj-lt"/>
              <a:ea typeface="MS PGothic" pitchFamily="34" charset="-128"/>
              <a:cs typeface="+mn-cs"/>
            </a:endParaRPr>
          </a:p>
        </p:txBody>
      </p:sp>
    </p:spTree>
    <p:extLst>
      <p:ext uri="{BB962C8B-B14F-4D97-AF65-F5344CB8AC3E}">
        <p14:creationId xmlns:p14="http://schemas.microsoft.com/office/powerpoint/2010/main" xmlns="" val="162959375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8"/>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3"/>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67"/>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5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65"/>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59"/>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72"/>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7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5" grpId="0" animBg="1"/>
      <p:bldP spid="28" grpId="0"/>
      <p:bldP spid="32" grpId="0" animBg="1"/>
      <p:bldP spid="37" grpId="0" animBg="1"/>
      <p:bldP spid="39" grpId="0" animBg="1"/>
      <p:bldP spid="48" grpId="0" animBg="1"/>
      <p:bldP spid="58" grpId="0" animBg="1"/>
      <p:bldP spid="59" grpId="0" animBg="1"/>
      <p:bldP spid="62" grpId="0" animBg="1"/>
      <p:bldP spid="63" grpId="0" animBg="1"/>
      <p:bldP spid="64" grpId="0" animBg="1"/>
      <p:bldP spid="65" grpId="0" animBg="1"/>
      <p:bldP spid="66" grpId="0"/>
      <p:bldP spid="67" grpId="0"/>
      <p:bldP spid="71" grpId="0" animBg="1"/>
      <p:bldP spid="72" grpId="0" animBg="1"/>
      <p:bldP spid="3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Predicting error of average chip power</a:t>
            </a:r>
            <a:endParaRPr lang="zh-CN" altLang="en-US" dirty="0"/>
          </a:p>
        </p:txBody>
      </p:sp>
      <p:sp>
        <p:nvSpPr>
          <p:cNvPr id="3" name="内容占位符 2"/>
          <p:cNvSpPr>
            <a:spLocks noGrp="1"/>
          </p:cNvSpPr>
          <p:nvPr>
            <p:ph idx="1"/>
          </p:nvPr>
        </p:nvSpPr>
        <p:spPr>
          <a:xfrm>
            <a:off x="274388" y="1209673"/>
            <a:ext cx="8595360" cy="447677"/>
          </a:xfrm>
        </p:spPr>
        <p:txBody>
          <a:bodyPr/>
          <a:lstStyle/>
          <a:p>
            <a:r>
              <a:rPr lang="en-US" altLang="zh-CN" dirty="0" smtClean="0"/>
              <a:t>Error</a:t>
            </a:r>
            <a:r>
              <a:rPr lang="en-US" altLang="zh-CN" dirty="0"/>
              <a:t>: </a:t>
            </a:r>
            <a:r>
              <a:rPr lang="en-US" altLang="zh-CN" dirty="0" smtClean="0"/>
              <a:t>4.2%</a:t>
            </a:r>
            <a:endParaRPr lang="en-US" altLang="zh-CN" dirty="0"/>
          </a:p>
          <a:p>
            <a:r>
              <a:rPr lang="en-US" altLang="zh-CN" dirty="0" smtClean="0"/>
              <a:t>Standard </a:t>
            </a:r>
            <a:r>
              <a:rPr lang="en-US" altLang="zh-CN" dirty="0"/>
              <a:t>Deviation: </a:t>
            </a:r>
            <a:r>
              <a:rPr lang="en-US" altLang="zh-CN" dirty="0" smtClean="0"/>
              <a:t>3.6%</a:t>
            </a:r>
            <a:endParaRPr lang="zh-CN" altLang="en-US" dirty="0"/>
          </a:p>
          <a:p>
            <a:endParaRPr lang="zh-CN" altLang="en-US" dirty="0"/>
          </a:p>
          <a:p>
            <a:endParaRPr lang="zh-CN" altLang="en-US" dirty="0"/>
          </a:p>
        </p:txBody>
      </p:sp>
      <p:sp>
        <p:nvSpPr>
          <p:cNvPr id="4" name="文本占位符 3"/>
          <p:cNvSpPr>
            <a:spLocks noGrp="1"/>
          </p:cNvSpPr>
          <p:nvPr>
            <p:ph type="body" sz="quarter" idx="10"/>
          </p:nvPr>
        </p:nvSpPr>
        <p:spPr/>
        <p:txBody>
          <a:bodyPr/>
          <a:lstStyle/>
          <a:p>
            <a:r>
              <a:rPr lang="en-US" altLang="zh-CN" dirty="0" smtClean="0"/>
              <a:t>Lower is better</a:t>
            </a:r>
            <a:endParaRPr lang="zh-CN" altLang="en-US" dirty="0"/>
          </a:p>
        </p:txBody>
      </p:sp>
      <p:graphicFrame>
        <p:nvGraphicFramePr>
          <p:cNvPr id="7" name="图表 6"/>
          <p:cNvGraphicFramePr>
            <a:graphicFrameLocks/>
          </p:cNvGraphicFramePr>
          <p:nvPr>
            <p:extLst>
              <p:ext uri="{D42A27DB-BD31-4B8C-83A1-F6EECF244321}">
                <p14:modId xmlns:p14="http://schemas.microsoft.com/office/powerpoint/2010/main" xmlns="" val="4285998052"/>
              </p:ext>
            </p:extLst>
          </p:nvPr>
        </p:nvGraphicFramePr>
        <p:xfrm>
          <a:off x="956784" y="2047604"/>
          <a:ext cx="7200000" cy="4320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xmlns="" val="3634171861"/>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outline</a:t>
            </a:r>
            <a:endParaRPr lang="zh-CN" altLang="en-US" dirty="0"/>
          </a:p>
        </p:txBody>
      </p:sp>
      <p:sp>
        <p:nvSpPr>
          <p:cNvPr id="3" name="文本占位符 2"/>
          <p:cNvSpPr>
            <a:spLocks noGrp="1"/>
          </p:cNvSpPr>
          <p:nvPr>
            <p:ph type="body" sz="quarter" idx="10"/>
          </p:nvPr>
        </p:nvSpPr>
        <p:spPr/>
        <p:txBody>
          <a:bodyPr/>
          <a:lstStyle/>
          <a:p>
            <a:endParaRPr lang="zh-CN" altLang="en-US" dirty="0"/>
          </a:p>
        </p:txBody>
      </p:sp>
      <p:sp>
        <p:nvSpPr>
          <p:cNvPr id="4" name="Content Placeholder 11"/>
          <p:cNvSpPr txBox="1">
            <a:spLocks/>
          </p:cNvSpPr>
          <p:nvPr/>
        </p:nvSpPr>
        <p:spPr bwMode="auto">
          <a:xfrm>
            <a:off x="266768" y="1298798"/>
            <a:ext cx="8595360" cy="50258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45720" rIns="0" bIns="45720" numCol="1" anchor="t" anchorCtr="0" compatLnSpc="1">
            <a:prstTxWarp prst="textNoShape">
              <a:avLst/>
            </a:prstTxWarp>
          </a:bodyPr>
          <a:lstStyle>
            <a:lvl1pPr marL="342900" indent="-342900" algn="l" rtl="0" eaLnBrk="1" fontAlgn="base" hangingPunct="1">
              <a:spcBef>
                <a:spcPts val="800"/>
              </a:spcBef>
              <a:spcAft>
                <a:spcPct val="0"/>
              </a:spcAft>
              <a:buClr>
                <a:schemeClr val="tx1"/>
              </a:buClr>
              <a:buFont typeface="Wingdings 3" pitchFamily="18" charset="2"/>
              <a:buChar char=""/>
              <a:defRPr sz="2000" kern="1200">
                <a:solidFill>
                  <a:schemeClr val="tx1"/>
                </a:solidFill>
                <a:latin typeface="Calibri" pitchFamily="34" charset="0"/>
                <a:ea typeface="+mn-ea"/>
                <a:cs typeface="+mn-cs"/>
              </a:defRPr>
            </a:lvl1pPr>
            <a:lvl2pPr marL="547688" indent="-180975" algn="l" rtl="0" eaLnBrk="1" fontAlgn="base" hangingPunct="1">
              <a:spcBef>
                <a:spcPts val="300"/>
              </a:spcBef>
              <a:spcAft>
                <a:spcPct val="0"/>
              </a:spcAft>
              <a:buClr>
                <a:schemeClr val="tx1"/>
              </a:buClr>
              <a:buFont typeface="Calibri" pitchFamily="34" charset="0"/>
              <a:buChar char="‒"/>
              <a:defRPr kern="1200">
                <a:solidFill>
                  <a:schemeClr val="tx1"/>
                </a:solidFill>
                <a:latin typeface="Calibri" pitchFamily="34" charset="0"/>
                <a:ea typeface="+mn-ea"/>
                <a:cs typeface="+mn-cs"/>
              </a:defRPr>
            </a:lvl2pPr>
            <a:lvl3pPr marL="914400" indent="-168275" algn="l" rtl="0" eaLnBrk="1" fontAlgn="base" hangingPunct="1">
              <a:spcBef>
                <a:spcPts val="300"/>
              </a:spcBef>
              <a:spcAft>
                <a:spcPct val="0"/>
              </a:spcAft>
              <a:buClr>
                <a:schemeClr val="tx1"/>
              </a:buClr>
              <a:buFont typeface="Calibri" pitchFamily="34" charset="0"/>
              <a:buChar char="‒"/>
              <a:defRPr sz="1600" kern="1200">
                <a:solidFill>
                  <a:srgbClr val="000000"/>
                </a:solidFill>
                <a:latin typeface="Calibri" pitchFamily="34" charset="0"/>
                <a:ea typeface="+mn-ea"/>
                <a:cs typeface="+mn-cs"/>
              </a:defRPr>
            </a:lvl3pPr>
            <a:lvl4pPr marL="1371600" indent="-182563" algn="l" rtl="0" eaLnBrk="1" fontAlgn="base" hangingPunct="1">
              <a:spcBef>
                <a:spcPts val="300"/>
              </a:spcBef>
              <a:spcAft>
                <a:spcPct val="0"/>
              </a:spcAft>
              <a:buClr>
                <a:schemeClr val="tx1"/>
              </a:buClr>
              <a:buFont typeface="Calibri" pitchFamily="34" charset="0"/>
              <a:buChar char="‒"/>
              <a:defRPr sz="1200" kern="1200">
                <a:solidFill>
                  <a:schemeClr val="tx1"/>
                </a:solidFill>
                <a:latin typeface="Calibri" pitchFamily="34" charset="0"/>
                <a:ea typeface="+mn-ea"/>
                <a:cs typeface="+mn-cs"/>
              </a:defRPr>
            </a:lvl4pPr>
            <a:lvl5pPr marL="1644650" indent="-163513" algn="l" rtl="0" eaLnBrk="1" fontAlgn="base" hangingPunct="1">
              <a:spcBef>
                <a:spcPts val="300"/>
              </a:spcBef>
              <a:spcAft>
                <a:spcPct val="0"/>
              </a:spcAft>
              <a:buClr>
                <a:schemeClr val="tx1"/>
              </a:buClr>
              <a:buFont typeface="Calibri" pitchFamily="34" charset="0"/>
              <a:buChar char="‒"/>
              <a:defRPr sz="1200" kern="1200">
                <a:solidFill>
                  <a:schemeClr val="tx1"/>
                </a:solidFill>
                <a:latin typeface="Calibri"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dirty="0" smtClean="0">
                <a:solidFill>
                  <a:schemeClr val="tx1">
                    <a:lumMod val="75000"/>
                    <a:lumOff val="25000"/>
                  </a:schemeClr>
                </a:solidFill>
                <a:latin typeface="Calibri"/>
                <a:cs typeface="Calibri"/>
              </a:rPr>
              <a:t>Background</a:t>
            </a:r>
          </a:p>
          <a:p>
            <a:r>
              <a:rPr lang="en-US" sz="2400" dirty="0">
                <a:solidFill>
                  <a:schemeClr val="tx1">
                    <a:lumMod val="75000"/>
                    <a:lumOff val="25000"/>
                  </a:schemeClr>
                </a:solidFill>
              </a:rPr>
              <a:t>Experimental Methodology</a:t>
            </a:r>
          </a:p>
          <a:p>
            <a:r>
              <a:rPr lang="en-US" sz="2400" dirty="0" smtClean="0">
                <a:solidFill>
                  <a:schemeClr val="tx1">
                    <a:lumMod val="75000"/>
                    <a:lumOff val="25000"/>
                  </a:schemeClr>
                </a:solidFill>
              </a:rPr>
              <a:t>Performance Prediction Across DVFS States</a:t>
            </a:r>
          </a:p>
          <a:p>
            <a:r>
              <a:rPr lang="en-US" altLang="zh-CN" sz="2400" dirty="0">
                <a:solidFill>
                  <a:schemeClr val="tx1">
                    <a:lumMod val="75000"/>
                    <a:lumOff val="25000"/>
                  </a:schemeClr>
                </a:solidFill>
              </a:rPr>
              <a:t>Power </a:t>
            </a:r>
            <a:r>
              <a:rPr lang="en-US" altLang="zh-CN" sz="2400" dirty="0" smtClean="0">
                <a:solidFill>
                  <a:schemeClr val="tx1">
                    <a:lumMod val="75000"/>
                    <a:lumOff val="25000"/>
                  </a:schemeClr>
                </a:solidFill>
              </a:rPr>
              <a:t>Prediction Across </a:t>
            </a:r>
            <a:r>
              <a:rPr lang="en-US" altLang="zh-CN" sz="2400" dirty="0">
                <a:solidFill>
                  <a:schemeClr val="tx1">
                    <a:lumMod val="75000"/>
                    <a:lumOff val="25000"/>
                  </a:schemeClr>
                </a:solidFill>
              </a:rPr>
              <a:t>DVFS </a:t>
            </a:r>
            <a:r>
              <a:rPr lang="en-US" altLang="zh-CN" sz="2400" dirty="0" smtClean="0">
                <a:solidFill>
                  <a:schemeClr val="tx1">
                    <a:lumMod val="75000"/>
                    <a:lumOff val="25000"/>
                  </a:schemeClr>
                </a:solidFill>
              </a:rPr>
              <a:t>States</a:t>
            </a:r>
          </a:p>
          <a:p>
            <a:r>
              <a:rPr lang="en-US" altLang="zh-CN" sz="2400" b="1" dirty="0">
                <a:solidFill>
                  <a:schemeClr val="bg2"/>
                </a:solidFill>
              </a:rPr>
              <a:t>PPEP </a:t>
            </a:r>
            <a:r>
              <a:rPr lang="en-US" altLang="zh-CN" sz="2400" b="1" dirty="0" smtClean="0">
                <a:solidFill>
                  <a:schemeClr val="bg2"/>
                </a:solidFill>
              </a:rPr>
              <a:t>Framework</a:t>
            </a:r>
          </a:p>
          <a:p>
            <a:r>
              <a:rPr lang="en-US" altLang="zh-CN" sz="2400" dirty="0" smtClean="0">
                <a:solidFill>
                  <a:schemeClr val="tx1">
                    <a:lumMod val="75000"/>
                    <a:lumOff val="25000"/>
                  </a:schemeClr>
                </a:solidFill>
              </a:rPr>
              <a:t>Conclusion</a:t>
            </a:r>
            <a:endParaRPr lang="en-US" altLang="zh-CN" sz="2400" dirty="0">
              <a:solidFill>
                <a:schemeClr val="tx1">
                  <a:lumMod val="75000"/>
                  <a:lumOff val="25000"/>
                </a:schemeClr>
              </a:solidFill>
            </a:endParaRPr>
          </a:p>
          <a:p>
            <a:endParaRPr lang="en-US" altLang="zh-CN" sz="2400" dirty="0"/>
          </a:p>
          <a:p>
            <a:endParaRPr lang="en-US" altLang="zh-CN" sz="2400" dirty="0"/>
          </a:p>
          <a:p>
            <a:endParaRPr lang="en-US" sz="2400" dirty="0" smtClean="0"/>
          </a:p>
        </p:txBody>
      </p:sp>
      <p:sp>
        <p:nvSpPr>
          <p:cNvPr id="5" name="Parallelogram 15"/>
          <p:cNvSpPr/>
          <p:nvPr/>
        </p:nvSpPr>
        <p:spPr>
          <a:xfrm flipH="1">
            <a:off x="0" y="1432504"/>
            <a:ext cx="9144000" cy="1473067"/>
          </a:xfrm>
          <a:prstGeom prst="parallelogram">
            <a:avLst>
              <a:gd name="adj" fmla="val 77218"/>
            </a:avLst>
          </a:prstGeom>
          <a:solidFill>
            <a:srgbClr val="ED1C2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400"/>
              </a:spcAft>
              <a:defRPr/>
            </a:pPr>
            <a:r>
              <a:rPr lang="en-US" sz="2800" b="1" dirty="0">
                <a:solidFill>
                  <a:srgbClr val="FFFFFF"/>
                </a:solidFill>
              </a:rPr>
              <a:t>Q</a:t>
            </a:r>
            <a:r>
              <a:rPr lang="en-US" sz="2800" b="1" dirty="0" smtClean="0">
                <a:solidFill>
                  <a:srgbClr val="FFFFFF"/>
                </a:solidFill>
              </a:rPr>
              <a:t>1</a:t>
            </a:r>
            <a:r>
              <a:rPr lang="en-US" sz="2800" b="1" dirty="0">
                <a:solidFill>
                  <a:srgbClr val="FFFFFF"/>
                </a:solidFill>
              </a:rPr>
              <a:t>: </a:t>
            </a:r>
            <a:r>
              <a:rPr lang="en-US" altLang="zh-CN" sz="2800" b="1" dirty="0">
                <a:solidFill>
                  <a:srgbClr val="FFFFFF"/>
                </a:solidFill>
              </a:rPr>
              <a:t>How does </a:t>
            </a:r>
            <a:r>
              <a:rPr lang="en-US" altLang="zh-CN" sz="2800" b="1" dirty="0" smtClean="0">
                <a:solidFill>
                  <a:srgbClr val="FFFFFF"/>
                </a:solidFill>
              </a:rPr>
              <a:t>the application’s </a:t>
            </a:r>
            <a:r>
              <a:rPr lang="en-US" altLang="zh-CN" sz="2800" b="1" dirty="0">
                <a:solidFill>
                  <a:srgbClr val="FFFFFF"/>
                </a:solidFill>
              </a:rPr>
              <a:t>performance </a:t>
            </a:r>
            <a:r>
              <a:rPr lang="en-US" altLang="zh-CN" sz="2800" b="1" dirty="0" smtClean="0">
                <a:solidFill>
                  <a:srgbClr val="FFFFFF"/>
                </a:solidFill>
              </a:rPr>
              <a:t>change with the VF state</a:t>
            </a:r>
            <a:r>
              <a:rPr lang="en-US" sz="2800" b="1" dirty="0" smtClean="0">
                <a:solidFill>
                  <a:srgbClr val="FFFFFF"/>
                </a:solidFill>
              </a:rPr>
              <a:t>?</a:t>
            </a:r>
            <a:endParaRPr lang="en-US" sz="2800" b="1" dirty="0">
              <a:solidFill>
                <a:srgbClr val="FFFFFF"/>
              </a:solidFill>
            </a:endParaRPr>
          </a:p>
        </p:txBody>
      </p:sp>
      <p:sp>
        <p:nvSpPr>
          <p:cNvPr id="6" name="Parallelogram 15"/>
          <p:cNvSpPr/>
          <p:nvPr/>
        </p:nvSpPr>
        <p:spPr>
          <a:xfrm flipH="1">
            <a:off x="4116" y="2918440"/>
            <a:ext cx="9144000" cy="1473067"/>
          </a:xfrm>
          <a:prstGeom prst="parallelogram">
            <a:avLst>
              <a:gd name="adj" fmla="val 77218"/>
            </a:avLst>
          </a:prstGeom>
          <a:solidFill>
            <a:srgbClr val="00B05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400"/>
              </a:spcAft>
              <a:defRPr/>
            </a:pPr>
            <a:r>
              <a:rPr lang="en-US" altLang="zh-CN" sz="2800" b="1" dirty="0" smtClean="0">
                <a:solidFill>
                  <a:srgbClr val="FFFFFF"/>
                </a:solidFill>
              </a:rPr>
              <a:t>Q2: </a:t>
            </a:r>
            <a:r>
              <a:rPr lang="en-US" altLang="zh-CN" sz="2800" b="1" dirty="0">
                <a:solidFill>
                  <a:srgbClr val="FFFFFF"/>
                </a:solidFill>
              </a:rPr>
              <a:t>How does </a:t>
            </a:r>
            <a:r>
              <a:rPr lang="en-US" altLang="zh-CN" sz="2800" b="1" dirty="0" smtClean="0">
                <a:solidFill>
                  <a:srgbClr val="FFFFFF"/>
                </a:solidFill>
              </a:rPr>
              <a:t>the application’s </a:t>
            </a:r>
          </a:p>
          <a:p>
            <a:pPr algn="ctr" fontAlgn="auto">
              <a:spcBef>
                <a:spcPts val="0"/>
              </a:spcBef>
              <a:spcAft>
                <a:spcPts val="400"/>
              </a:spcAft>
              <a:defRPr/>
            </a:pPr>
            <a:r>
              <a:rPr lang="en-US" altLang="zh-CN" sz="2800" b="1" dirty="0" smtClean="0">
                <a:solidFill>
                  <a:srgbClr val="FFFFFF"/>
                </a:solidFill>
              </a:rPr>
              <a:t>power change with the VF state</a:t>
            </a:r>
            <a:r>
              <a:rPr lang="en-US" sz="2800" b="1" dirty="0" smtClean="0">
                <a:solidFill>
                  <a:prstClr val="white"/>
                </a:solidFill>
              </a:rPr>
              <a:t>?</a:t>
            </a:r>
            <a:endParaRPr lang="en-US" sz="2800" b="1" dirty="0">
              <a:solidFill>
                <a:srgbClr val="FFFFFF"/>
              </a:solidFill>
            </a:endParaRPr>
          </a:p>
        </p:txBody>
      </p:sp>
    </p:spTree>
    <p:extLst>
      <p:ext uri="{BB962C8B-B14F-4D97-AF65-F5344CB8AC3E}">
        <p14:creationId xmlns:p14="http://schemas.microsoft.com/office/powerpoint/2010/main" xmlns="" val="111446197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2" fill="hold" grpId="0" nodeType="clickEffect">
                                  <p:stCondLst>
                                    <p:cond delay="0"/>
                                  </p:stCondLst>
                                  <p:childTnLst>
                                    <p:anim calcmode="lin" valueType="num">
                                      <p:cBhvr additive="base">
                                        <p:cTn id="6" dur="500"/>
                                        <p:tgtEl>
                                          <p:spTgt spid="5"/>
                                        </p:tgtEl>
                                        <p:attrNameLst>
                                          <p:attrName>ppt_x</p:attrName>
                                        </p:attrNameLst>
                                      </p:cBhvr>
                                      <p:tavLst>
                                        <p:tav tm="0">
                                          <p:val>
                                            <p:strVal val="ppt_x"/>
                                          </p:val>
                                        </p:tav>
                                        <p:tav tm="100000">
                                          <p:val>
                                            <p:strVal val="1+ppt_w/2"/>
                                          </p:val>
                                        </p:tav>
                                      </p:tavLst>
                                    </p:anim>
                                    <p:anim calcmode="lin" valueType="num">
                                      <p:cBhvr additive="base">
                                        <p:cTn id="7" dur="500"/>
                                        <p:tgtEl>
                                          <p:spTgt spid="5"/>
                                        </p:tgtEl>
                                        <p:attrNameLst>
                                          <p:attrName>ppt_y</p:attrName>
                                        </p:attrNameLst>
                                      </p:cBhvr>
                                      <p:tavLst>
                                        <p:tav tm="0">
                                          <p:val>
                                            <p:strVal val="ppt_y"/>
                                          </p:val>
                                        </p:tav>
                                        <p:tav tm="100000">
                                          <p:val>
                                            <p:strVal val="ppt_y"/>
                                          </p:val>
                                        </p:tav>
                                      </p:tavLst>
                                    </p:anim>
                                    <p:set>
                                      <p:cBhvr>
                                        <p:cTn id="8" dur="1" fill="hold">
                                          <p:stCondLst>
                                            <p:cond delay="499"/>
                                          </p:stCondLst>
                                        </p:cTn>
                                        <p:tgtEl>
                                          <p:spTgt spid="5"/>
                                        </p:tgtEl>
                                        <p:attrNameLst>
                                          <p:attrName>style.visibility</p:attrName>
                                        </p:attrNameLst>
                                      </p:cBhvr>
                                      <p:to>
                                        <p:strVal val="hidden"/>
                                      </p:to>
                                    </p:set>
                                  </p:childTnLst>
                                </p:cTn>
                              </p:par>
                              <p:par>
                                <p:cTn id="9" presetID="2" presetClass="exit" presetSubtype="2" fill="hold" grpId="0" nodeType="withEffect">
                                  <p:stCondLst>
                                    <p:cond delay="0"/>
                                  </p:stCondLst>
                                  <p:childTnLst>
                                    <p:anim calcmode="lin" valueType="num">
                                      <p:cBhvr additive="base">
                                        <p:cTn id="10" dur="500"/>
                                        <p:tgtEl>
                                          <p:spTgt spid="6"/>
                                        </p:tgtEl>
                                        <p:attrNameLst>
                                          <p:attrName>ppt_x</p:attrName>
                                        </p:attrNameLst>
                                      </p:cBhvr>
                                      <p:tavLst>
                                        <p:tav tm="0">
                                          <p:val>
                                            <p:strVal val="ppt_x"/>
                                          </p:val>
                                        </p:tav>
                                        <p:tav tm="100000">
                                          <p:val>
                                            <p:strVal val="1+ppt_w/2"/>
                                          </p:val>
                                        </p:tav>
                                      </p:tavLst>
                                    </p:anim>
                                    <p:anim calcmode="lin" valueType="num">
                                      <p:cBhvr additive="base">
                                        <p:cTn id="11" dur="500"/>
                                        <p:tgtEl>
                                          <p:spTgt spid="6"/>
                                        </p:tgtEl>
                                        <p:attrNameLst>
                                          <p:attrName>ppt_y</p:attrName>
                                        </p:attrNameLst>
                                      </p:cBhvr>
                                      <p:tavLst>
                                        <p:tav tm="0">
                                          <p:val>
                                            <p:strVal val="ppt_y"/>
                                          </p:val>
                                        </p:tav>
                                        <p:tav tm="100000">
                                          <p:val>
                                            <p:strVal val="ppt_y"/>
                                          </p:val>
                                        </p:tav>
                                      </p:tavLst>
                                    </p:anim>
                                    <p:set>
                                      <p:cBhvr>
                                        <p:cTn id="12"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PPEP framework</a:t>
            </a:r>
            <a:endParaRPr lang="zh-CN" altLang="en-US" dirty="0"/>
          </a:p>
        </p:txBody>
      </p:sp>
      <p:sp>
        <p:nvSpPr>
          <p:cNvPr id="4" name="文本占位符 3"/>
          <p:cNvSpPr>
            <a:spLocks noGrp="1"/>
          </p:cNvSpPr>
          <p:nvPr>
            <p:ph type="body" sz="quarter" idx="10"/>
          </p:nvPr>
        </p:nvSpPr>
        <p:spPr/>
        <p:txBody>
          <a:bodyPr/>
          <a:lstStyle/>
          <a:p>
            <a:endParaRPr lang="zh-CN" altLang="en-US" dirty="0"/>
          </a:p>
        </p:txBody>
      </p:sp>
      <p:pic>
        <p:nvPicPr>
          <p:cNvPr id="35844"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46619" y="2314811"/>
            <a:ext cx="7589729" cy="411154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内容占位符 2"/>
          <p:cNvSpPr>
            <a:spLocks noGrp="1"/>
          </p:cNvSpPr>
          <p:nvPr>
            <p:ph idx="1"/>
          </p:nvPr>
        </p:nvSpPr>
        <p:spPr>
          <a:xfrm>
            <a:off x="274388" y="1052499"/>
            <a:ext cx="4653212" cy="1006129"/>
          </a:xfrm>
        </p:spPr>
        <p:txBody>
          <a:bodyPr/>
          <a:lstStyle/>
          <a:p>
            <a:r>
              <a:rPr lang="en-US" altLang="zh-CN" dirty="0" smtClean="0"/>
              <a:t>PMC based User Daemon</a:t>
            </a:r>
          </a:p>
          <a:p>
            <a:r>
              <a:rPr lang="en-US" altLang="zh-CN" dirty="0" smtClean="0"/>
              <a:t>Periodically </a:t>
            </a:r>
            <a:r>
              <a:rPr lang="en-US" altLang="zh-CN" dirty="0"/>
              <a:t>R</a:t>
            </a:r>
            <a:r>
              <a:rPr lang="en-US" altLang="zh-CN" dirty="0" smtClean="0"/>
              <a:t>unning</a:t>
            </a:r>
          </a:p>
        </p:txBody>
      </p:sp>
      <p:sp>
        <p:nvSpPr>
          <p:cNvPr id="6" name="圆角矩形 5"/>
          <p:cNvSpPr/>
          <p:nvPr/>
        </p:nvSpPr>
        <p:spPr>
          <a:xfrm>
            <a:off x="2565401" y="2397126"/>
            <a:ext cx="1771650" cy="930274"/>
          </a:xfrm>
          <a:prstGeom prst="roundRect">
            <a:avLst/>
          </a:prstGeom>
          <a:noFill/>
          <a:ln w="38100">
            <a:solidFill>
              <a:schemeClr val="accent2"/>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zh-CN" altLang="en-US" sz="3200" dirty="0">
              <a:solidFill>
                <a:schemeClr val="tx2"/>
              </a:solidFill>
            </a:endParaRPr>
          </a:p>
        </p:txBody>
      </p:sp>
      <p:sp>
        <p:nvSpPr>
          <p:cNvPr id="7" name="圆角矩形 6"/>
          <p:cNvSpPr/>
          <p:nvPr/>
        </p:nvSpPr>
        <p:spPr>
          <a:xfrm>
            <a:off x="2565401" y="3602036"/>
            <a:ext cx="1771650" cy="2680324"/>
          </a:xfrm>
          <a:prstGeom prst="roundRect">
            <a:avLst/>
          </a:prstGeom>
          <a:noFill/>
          <a:ln w="38100">
            <a:solidFill>
              <a:srgbClr val="00B050"/>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zh-CN" altLang="en-US" sz="3200" dirty="0">
              <a:solidFill>
                <a:schemeClr val="tx2"/>
              </a:solidFill>
            </a:endParaRPr>
          </a:p>
        </p:txBody>
      </p:sp>
      <p:sp>
        <p:nvSpPr>
          <p:cNvPr id="11" name="圆角矩形 10"/>
          <p:cNvSpPr/>
          <p:nvPr/>
        </p:nvSpPr>
        <p:spPr>
          <a:xfrm>
            <a:off x="4541483" y="3449636"/>
            <a:ext cx="1046517" cy="1236664"/>
          </a:xfrm>
          <a:prstGeom prst="roundRect">
            <a:avLst/>
          </a:prstGeom>
          <a:noFill/>
          <a:ln w="38100">
            <a:solidFill>
              <a:srgbClr val="0070C0"/>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zh-CN" altLang="en-US" sz="3200" dirty="0">
              <a:solidFill>
                <a:schemeClr val="tx2"/>
              </a:solidFill>
            </a:endParaRPr>
          </a:p>
        </p:txBody>
      </p:sp>
      <p:sp>
        <p:nvSpPr>
          <p:cNvPr id="3" name="TextBox 2"/>
          <p:cNvSpPr txBox="1"/>
          <p:nvPr/>
        </p:nvSpPr>
        <p:spPr>
          <a:xfrm>
            <a:off x="5187950" y="322940"/>
            <a:ext cx="1968500" cy="424732"/>
          </a:xfrm>
          <a:prstGeom prst="rect">
            <a:avLst/>
          </a:prstGeom>
        </p:spPr>
        <p:txBody>
          <a:bodyPr wrap="square" rtlCol="0" anchor="ctr" anchorCtr="0">
            <a:spAutoFit/>
          </a:bodyPr>
          <a:lstStyle/>
          <a:p>
            <a:pPr marL="0" marR="0" indent="0" algn="l"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kumimoji="0" lang="en-US" altLang="zh-CN" sz="2400" b="1" i="0" u="none" strike="noStrike" kern="1200" cap="none" spc="0" normalizeH="0" baseline="0" noProof="0" dirty="0" smtClean="0">
                <a:ln>
                  <a:noFill/>
                </a:ln>
                <a:solidFill>
                  <a:schemeClr val="accent2"/>
                </a:solidFill>
                <a:effectLst/>
                <a:uLnTx/>
                <a:uFillTx/>
                <a:latin typeface="+mj-lt"/>
                <a:ea typeface="MS PGothic" pitchFamily="34" charset="-128"/>
                <a:cs typeface="+mn-cs"/>
              </a:rPr>
              <a:t>Performance</a:t>
            </a:r>
            <a:endParaRPr kumimoji="0" lang="zh-CN" altLang="en-US" sz="2400" b="1" i="0" u="none" strike="noStrike" kern="1200" cap="none" spc="0" normalizeH="0" baseline="0" noProof="0" dirty="0">
              <a:ln>
                <a:noFill/>
              </a:ln>
              <a:solidFill>
                <a:schemeClr val="accent2"/>
              </a:solidFill>
              <a:effectLst/>
              <a:uLnTx/>
              <a:uFillTx/>
              <a:latin typeface="+mj-lt"/>
              <a:ea typeface="MS PGothic" pitchFamily="34" charset="-128"/>
              <a:cs typeface="+mn-cs"/>
            </a:endParaRPr>
          </a:p>
        </p:txBody>
      </p:sp>
      <p:sp>
        <p:nvSpPr>
          <p:cNvPr id="13" name="TextBox 12"/>
          <p:cNvSpPr txBox="1"/>
          <p:nvPr/>
        </p:nvSpPr>
        <p:spPr>
          <a:xfrm>
            <a:off x="5185162" y="633372"/>
            <a:ext cx="1104900" cy="424732"/>
          </a:xfrm>
          <a:prstGeom prst="rect">
            <a:avLst/>
          </a:prstGeom>
        </p:spPr>
        <p:txBody>
          <a:bodyPr wrap="square" rtlCol="0" anchor="ctr" anchorCtr="0">
            <a:spAutoFit/>
          </a:bodyPr>
          <a:lstStyle/>
          <a:p>
            <a:pPr marL="0" marR="0" indent="0" algn="l"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kumimoji="0" lang="en-US" altLang="zh-CN" sz="2400" b="1" i="0" u="none" strike="noStrike" kern="1200" cap="none" spc="0" normalizeH="0" baseline="0" noProof="0" dirty="0" smtClean="0">
                <a:ln>
                  <a:noFill/>
                </a:ln>
                <a:solidFill>
                  <a:srgbClr val="00B050"/>
                </a:solidFill>
                <a:effectLst/>
                <a:uLnTx/>
                <a:uFillTx/>
                <a:latin typeface="+mj-lt"/>
                <a:ea typeface="MS PGothic" pitchFamily="34" charset="-128"/>
                <a:cs typeface="+mn-cs"/>
              </a:rPr>
              <a:t>Power</a:t>
            </a:r>
            <a:endParaRPr kumimoji="0" lang="zh-CN" altLang="en-US" sz="2400" b="1" i="0" u="none" strike="noStrike" kern="1200" cap="none" spc="0" normalizeH="0" baseline="0" noProof="0" dirty="0">
              <a:ln>
                <a:noFill/>
              </a:ln>
              <a:solidFill>
                <a:srgbClr val="00B050"/>
              </a:solidFill>
              <a:effectLst/>
              <a:uLnTx/>
              <a:uFillTx/>
              <a:latin typeface="+mj-lt"/>
              <a:ea typeface="MS PGothic" pitchFamily="34" charset="-128"/>
              <a:cs typeface="+mn-cs"/>
            </a:endParaRPr>
          </a:p>
        </p:txBody>
      </p:sp>
      <p:sp>
        <p:nvSpPr>
          <p:cNvPr id="14" name="TextBox 13"/>
          <p:cNvSpPr txBox="1"/>
          <p:nvPr/>
        </p:nvSpPr>
        <p:spPr>
          <a:xfrm>
            <a:off x="5186748" y="958851"/>
            <a:ext cx="1117600" cy="424732"/>
          </a:xfrm>
          <a:prstGeom prst="rect">
            <a:avLst/>
          </a:prstGeom>
        </p:spPr>
        <p:txBody>
          <a:bodyPr wrap="square" rtlCol="0" anchor="ctr" anchorCtr="0">
            <a:spAutoFit/>
          </a:bodyPr>
          <a:lstStyle/>
          <a:p>
            <a:pPr marL="0" marR="0" indent="0" algn="l"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lang="en-US" altLang="zh-CN" sz="2400" b="1" dirty="0" smtClean="0">
                <a:solidFill>
                  <a:srgbClr val="0070C0"/>
                </a:solidFill>
                <a:latin typeface="+mj-lt"/>
                <a:ea typeface="MS PGothic" pitchFamily="34" charset="-128"/>
                <a:cs typeface="+mn-cs"/>
              </a:rPr>
              <a:t>Energy</a:t>
            </a:r>
            <a:endParaRPr kumimoji="0" lang="zh-CN" altLang="en-US" sz="2400" b="1" i="0" u="none" strike="noStrike" kern="1200" cap="none" spc="0" normalizeH="0" baseline="0" noProof="0" dirty="0">
              <a:ln>
                <a:noFill/>
              </a:ln>
              <a:solidFill>
                <a:srgbClr val="0070C0"/>
              </a:solidFill>
              <a:effectLst/>
              <a:uLnTx/>
              <a:uFillTx/>
              <a:latin typeface="+mj-lt"/>
              <a:ea typeface="MS PGothic" pitchFamily="34" charset="-128"/>
              <a:cs typeface="+mn-cs"/>
            </a:endParaRPr>
          </a:p>
        </p:txBody>
      </p:sp>
      <p:sp>
        <p:nvSpPr>
          <p:cNvPr id="18" name="TextBox 17"/>
          <p:cNvSpPr txBox="1"/>
          <p:nvPr/>
        </p:nvSpPr>
        <p:spPr>
          <a:xfrm>
            <a:off x="5187950" y="18140"/>
            <a:ext cx="1968500" cy="424732"/>
          </a:xfrm>
          <a:prstGeom prst="rect">
            <a:avLst/>
          </a:prstGeom>
        </p:spPr>
        <p:txBody>
          <a:bodyPr wrap="square" rtlCol="0" anchor="ctr" anchorCtr="0">
            <a:spAutoFit/>
          </a:bodyPr>
          <a:lstStyle/>
          <a:p>
            <a:pPr marL="0" marR="0" indent="0" algn="l"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kumimoji="0" lang="en-US" altLang="zh-CN" sz="2400" b="1" i="0" u="none" strike="noStrike" kern="1200" cap="none" spc="0" normalizeH="0" baseline="0" noProof="0" dirty="0" smtClean="0">
                <a:ln>
                  <a:noFill/>
                </a:ln>
                <a:solidFill>
                  <a:schemeClr val="bg2"/>
                </a:solidFill>
                <a:effectLst/>
                <a:uLnTx/>
                <a:uFillTx/>
                <a:latin typeface="+mj-lt"/>
                <a:ea typeface="MS PGothic" pitchFamily="34" charset="-128"/>
                <a:cs typeface="+mn-cs"/>
              </a:rPr>
              <a:t>Online</a:t>
            </a:r>
            <a:endParaRPr kumimoji="0" lang="zh-CN" altLang="en-US" sz="2400" b="1" i="0" u="none" strike="noStrike" kern="1200" cap="none" spc="0" normalizeH="0" baseline="0" noProof="0" dirty="0">
              <a:ln>
                <a:noFill/>
              </a:ln>
              <a:solidFill>
                <a:schemeClr val="bg2"/>
              </a:solidFill>
              <a:effectLst/>
              <a:uLnTx/>
              <a:uFillTx/>
              <a:latin typeface="+mj-lt"/>
              <a:ea typeface="MS PGothic" pitchFamily="34" charset="-128"/>
              <a:cs typeface="+mn-cs"/>
            </a:endParaRPr>
          </a:p>
        </p:txBody>
      </p:sp>
      <p:sp>
        <p:nvSpPr>
          <p:cNvPr id="20" name="TextBox 19"/>
          <p:cNvSpPr txBox="1"/>
          <p:nvPr/>
        </p:nvSpPr>
        <p:spPr>
          <a:xfrm>
            <a:off x="5175250" y="1300840"/>
            <a:ext cx="1755775" cy="424732"/>
          </a:xfrm>
          <a:prstGeom prst="rect">
            <a:avLst/>
          </a:prstGeom>
        </p:spPr>
        <p:txBody>
          <a:bodyPr wrap="square" rtlCol="0" anchor="ctr" anchorCtr="0">
            <a:spAutoFit/>
          </a:bodyPr>
          <a:lstStyle/>
          <a:p>
            <a:pPr marL="0" marR="0" indent="0" algn="l"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kumimoji="0" lang="en-US" altLang="zh-CN" sz="2400" b="1" i="0" u="none" strike="noStrike" kern="1200" cap="none" spc="0" normalizeH="0" baseline="0" noProof="0" dirty="0" smtClean="0">
                <a:ln>
                  <a:noFill/>
                </a:ln>
                <a:solidFill>
                  <a:schemeClr val="bg2"/>
                </a:solidFill>
                <a:effectLst/>
                <a:uLnTx/>
                <a:uFillTx/>
                <a:latin typeface="+mj-lt"/>
                <a:ea typeface="MS PGothic" pitchFamily="34" charset="-128"/>
                <a:cs typeface="+mn-cs"/>
              </a:rPr>
              <a:t>Prediction</a:t>
            </a:r>
            <a:endParaRPr kumimoji="0" lang="zh-CN" altLang="en-US" sz="2400" b="1" i="0" u="none" strike="noStrike" kern="1200" cap="none" spc="0" normalizeH="0" baseline="0" noProof="0" dirty="0">
              <a:ln>
                <a:noFill/>
              </a:ln>
              <a:solidFill>
                <a:schemeClr val="bg2"/>
              </a:solidFill>
              <a:effectLst/>
              <a:uLnTx/>
              <a:uFillTx/>
              <a:latin typeface="+mj-lt"/>
              <a:ea typeface="MS PGothic" pitchFamily="34" charset="-128"/>
              <a:cs typeface="+mn-cs"/>
            </a:endParaRPr>
          </a:p>
        </p:txBody>
      </p:sp>
      <p:sp>
        <p:nvSpPr>
          <p:cNvPr id="21" name="TextBox 20"/>
          <p:cNvSpPr txBox="1"/>
          <p:nvPr/>
        </p:nvSpPr>
        <p:spPr>
          <a:xfrm>
            <a:off x="7461250" y="7097"/>
            <a:ext cx="1746250" cy="1132618"/>
          </a:xfrm>
          <a:prstGeom prst="rect">
            <a:avLst/>
          </a:prstGeom>
        </p:spPr>
        <p:txBody>
          <a:bodyPr wrap="square" rtlCol="0" anchor="ctr" anchorCtr="0">
            <a:spAutoFit/>
          </a:bodyPr>
          <a:lstStyle/>
          <a:p>
            <a:pPr marL="0" marR="0" indent="0" algn="ctr"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kumimoji="0" lang="en-US" altLang="zh-CN" sz="2400" b="1" i="0" u="none" strike="noStrike" kern="1200" cap="none" spc="0" normalizeH="0" baseline="0" noProof="0" dirty="0" smtClean="0">
                <a:ln>
                  <a:noFill/>
                </a:ln>
                <a:solidFill>
                  <a:schemeClr val="bg2"/>
                </a:solidFill>
                <a:effectLst/>
                <a:uLnTx/>
                <a:uFillTx/>
                <a:latin typeface="+mj-lt"/>
                <a:ea typeface="MS PGothic" pitchFamily="34" charset="-128"/>
                <a:cs typeface="+mn-cs"/>
              </a:rPr>
              <a:t>Commercial</a:t>
            </a:r>
          </a:p>
          <a:p>
            <a:pPr marL="0" marR="0" indent="0" algn="l" defTabSz="914400" rtl="0" eaLnBrk="1" fontAlgn="auto" latinLnBrk="0" hangingPunct="1">
              <a:lnSpc>
                <a:spcPct val="90000"/>
              </a:lnSpc>
              <a:spcBef>
                <a:spcPts val="300"/>
              </a:spcBef>
              <a:spcAft>
                <a:spcPts val="300"/>
              </a:spcAft>
              <a:buClr>
                <a:srgbClr val="FFFFFF"/>
              </a:buClr>
              <a:buSzTx/>
              <a:buFont typeface="Wingdings 3" pitchFamily="18" charset="2"/>
              <a:buNone/>
              <a:tabLst/>
            </a:pPr>
            <a:endParaRPr lang="en-US" altLang="zh-CN" sz="1400" b="1" dirty="0">
              <a:solidFill>
                <a:schemeClr val="bg2"/>
              </a:solidFill>
              <a:latin typeface="+mj-lt"/>
              <a:ea typeface="MS PGothic" pitchFamily="34" charset="-128"/>
              <a:cs typeface="+mn-cs"/>
            </a:endParaRPr>
          </a:p>
          <a:p>
            <a:pPr marL="0" marR="0" indent="0" algn="ctr"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kumimoji="0" lang="en-US" altLang="zh-CN" sz="2400" b="1" i="0" u="none" strike="noStrike" kern="1200" cap="none" spc="0" normalizeH="0" baseline="0" noProof="0" dirty="0" smtClean="0">
                <a:ln>
                  <a:noFill/>
                </a:ln>
                <a:solidFill>
                  <a:schemeClr val="bg2"/>
                </a:solidFill>
                <a:effectLst/>
                <a:uLnTx/>
                <a:uFillTx/>
                <a:latin typeface="+mj-lt"/>
                <a:ea typeface="MS PGothic" pitchFamily="34" charset="-128"/>
                <a:cs typeface="+mn-cs"/>
              </a:rPr>
              <a:t>Processors</a:t>
            </a:r>
            <a:endParaRPr kumimoji="0" lang="zh-CN" altLang="en-US" sz="2400" b="1" i="0" u="none" strike="noStrike" kern="1200" cap="none" spc="0" normalizeH="0" baseline="0" noProof="0" dirty="0">
              <a:ln>
                <a:noFill/>
              </a:ln>
              <a:solidFill>
                <a:schemeClr val="bg2"/>
              </a:solidFill>
              <a:effectLst/>
              <a:uLnTx/>
              <a:uFillTx/>
              <a:latin typeface="+mj-lt"/>
              <a:ea typeface="MS PGothic" pitchFamily="34" charset="-128"/>
              <a:cs typeface="+mn-cs"/>
            </a:endParaRPr>
          </a:p>
        </p:txBody>
      </p:sp>
    </p:spTree>
    <p:extLst>
      <p:ext uri="{BB962C8B-B14F-4D97-AF65-F5344CB8AC3E}">
        <p14:creationId xmlns:p14="http://schemas.microsoft.com/office/powerpoint/2010/main" xmlns="" val="127465779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1"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par>
                                <p:cTn id="8" presetID="1"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childTnLst>
                                </p:cTn>
                              </p:par>
                              <p:par>
                                <p:cTn id="10" presetID="10" presetClass="entr" presetSubtype="0" fill="hold" nodeType="with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0" presetClass="entr" presetSubtype="0" fill="hold" nodeType="withEffect">
                                  <p:stCondLst>
                                    <p:cond delay="0"/>
                                  </p:stCondLst>
                                  <p:childTnLst>
                                    <p:set>
                                      <p:cBhvr>
                                        <p:cTn id="16" dur="1" fill="hold">
                                          <p:stCondLst>
                                            <p:cond delay="0"/>
                                          </p:stCondLst>
                                        </p:cTn>
                                        <p:tgtEl>
                                          <p:spTgt spid="13">
                                            <p:txEl>
                                              <p:pRg st="0" end="0"/>
                                            </p:txEl>
                                          </p:spTgt>
                                        </p:tgtEl>
                                        <p:attrNameLst>
                                          <p:attrName>style.visibility</p:attrName>
                                        </p:attrNameLst>
                                      </p:cBhvr>
                                      <p:to>
                                        <p:strVal val="visible"/>
                                      </p:to>
                                    </p:set>
                                    <p:animEffect transition="in" filter="fade">
                                      <p:cBhvr>
                                        <p:cTn id="17" dur="500"/>
                                        <p:tgtEl>
                                          <p:spTgt spid="13">
                                            <p:txEl>
                                              <p:pRg st="0" end="0"/>
                                            </p:txEl>
                                          </p:spTgt>
                                        </p:tgtEl>
                                      </p:cBhvr>
                                    </p:animEffect>
                                  </p:childTnLst>
                                </p:cTn>
                              </p:par>
                              <p:par>
                                <p:cTn id="18" presetID="1" presetClass="entr" presetSubtype="0"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childTnLst>
                                </p:cTn>
                              </p:par>
                              <p:par>
                                <p:cTn id="20" presetID="10" presetClass="entr" presetSubtype="0" fill="hold" nodeType="withEffect">
                                  <p:stCondLst>
                                    <p:cond delay="0"/>
                                  </p:stCondLst>
                                  <p:childTnLst>
                                    <p:set>
                                      <p:cBhvr>
                                        <p:cTn id="21" dur="1" fill="hold">
                                          <p:stCondLst>
                                            <p:cond delay="0"/>
                                          </p:stCondLst>
                                        </p:cTn>
                                        <p:tgtEl>
                                          <p:spTgt spid="14">
                                            <p:txEl>
                                              <p:pRg st="0" end="0"/>
                                            </p:txEl>
                                          </p:spTgt>
                                        </p:tgtEl>
                                        <p:attrNameLst>
                                          <p:attrName>style.visibility</p:attrName>
                                        </p:attrNameLst>
                                      </p:cBhvr>
                                      <p:to>
                                        <p:strVal val="visible"/>
                                      </p:to>
                                    </p:set>
                                    <p:animEffect transition="in" filter="fade">
                                      <p:cBhvr>
                                        <p:cTn id="22" dur="500"/>
                                        <p:tgtEl>
                                          <p:spTgt spid="14">
                                            <p:txEl>
                                              <p:pRg st="0" end="0"/>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500"/>
                                        <p:tgtEl>
                                          <p:spTgt spid="20"/>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fade">
                                      <p:cBhvr>
                                        <p:cTn id="28"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11" grpId="0" animBg="1"/>
      <p:bldP spid="18" grpId="1"/>
      <p:bldP spid="20" grpId="0"/>
      <p:bldP spid="21"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conclusion</a:t>
            </a:r>
            <a:endParaRPr lang="zh-CN" altLang="en-US" dirty="0"/>
          </a:p>
        </p:txBody>
      </p:sp>
      <p:sp>
        <p:nvSpPr>
          <p:cNvPr id="3" name="内容占位符 2"/>
          <p:cNvSpPr>
            <a:spLocks noGrp="1"/>
          </p:cNvSpPr>
          <p:nvPr>
            <p:ph idx="1"/>
          </p:nvPr>
        </p:nvSpPr>
        <p:spPr/>
        <p:txBody>
          <a:bodyPr/>
          <a:lstStyle/>
          <a:p>
            <a:pPr marL="0" indent="0">
              <a:buNone/>
            </a:pPr>
            <a:r>
              <a:rPr lang="en-US" altLang="zh-CN" dirty="0"/>
              <a:t>On </a:t>
            </a:r>
            <a:r>
              <a:rPr lang="en-US" altLang="zh-CN" dirty="0" smtClean="0"/>
              <a:t>Commercial Processor</a:t>
            </a:r>
            <a:endParaRPr lang="en-US" altLang="zh-CN" dirty="0"/>
          </a:p>
          <a:p>
            <a:r>
              <a:rPr lang="en-US" altLang="zh-CN" dirty="0" smtClean="0"/>
              <a:t>Demonstrated an </a:t>
            </a:r>
            <a:r>
              <a:rPr lang="en-US" altLang="zh-CN" dirty="0"/>
              <a:t>across-VF CPI predictor “LL-MAB”</a:t>
            </a:r>
          </a:p>
          <a:p>
            <a:pPr lvl="1"/>
            <a:r>
              <a:rPr lang="en-US" altLang="zh-CN" sz="2200" dirty="0" smtClean="0"/>
              <a:t>According to the </a:t>
            </a:r>
            <a:r>
              <a:rPr lang="en-US" altLang="zh-CN" sz="2200" i="1" dirty="0"/>
              <a:t>Leading Loads</a:t>
            </a:r>
            <a:r>
              <a:rPr lang="en-US" altLang="zh-CN" sz="2200" dirty="0"/>
              <a:t> </a:t>
            </a:r>
            <a:r>
              <a:rPr lang="en-US" altLang="zh-CN" sz="2200" dirty="0" smtClean="0"/>
              <a:t>theory </a:t>
            </a:r>
          </a:p>
          <a:p>
            <a:pPr lvl="1"/>
            <a:endParaRPr lang="en-US" altLang="zh-CN" sz="2200" dirty="0"/>
          </a:p>
          <a:p>
            <a:r>
              <a:rPr lang="en-US" altLang="zh-CN" dirty="0"/>
              <a:t>Demonstrated an across-VF power predictor</a:t>
            </a:r>
          </a:p>
          <a:p>
            <a:pPr lvl="1"/>
            <a:r>
              <a:rPr lang="en-US" altLang="zh-CN" sz="2200" dirty="0" smtClean="0"/>
              <a:t>Through the “LL-MAB” CPI </a:t>
            </a:r>
            <a:r>
              <a:rPr lang="en-US" altLang="zh-CN" sz="2200" dirty="0"/>
              <a:t>predictor </a:t>
            </a:r>
            <a:r>
              <a:rPr lang="en-US" altLang="zh-CN" sz="2200" dirty="0" smtClean="0"/>
              <a:t>and </a:t>
            </a:r>
            <a:r>
              <a:rPr lang="en-US" altLang="zh-CN" sz="2200" dirty="0"/>
              <a:t>2 observations</a:t>
            </a:r>
            <a:endParaRPr lang="en-US" altLang="zh-CN" sz="2200" dirty="0" smtClean="0"/>
          </a:p>
          <a:p>
            <a:pPr lvl="1"/>
            <a:endParaRPr lang="en-US" altLang="zh-CN" sz="2200" dirty="0"/>
          </a:p>
          <a:p>
            <a:r>
              <a:rPr lang="en-US" altLang="zh-CN" dirty="0" smtClean="0"/>
              <a:t>Combining </a:t>
            </a:r>
            <a:r>
              <a:rPr lang="en-US" altLang="zh-CN" dirty="0"/>
              <a:t>them together: </a:t>
            </a:r>
            <a:r>
              <a:rPr lang="en-US" altLang="zh-CN" dirty="0" smtClean="0"/>
              <a:t>PPEP Framework</a:t>
            </a:r>
            <a:endParaRPr lang="en-US" altLang="zh-CN" dirty="0"/>
          </a:p>
          <a:p>
            <a:pPr lvl="1"/>
            <a:r>
              <a:rPr lang="en-US" altLang="zh-CN" sz="2200" dirty="0" smtClean="0"/>
              <a:t>Supplies </a:t>
            </a:r>
            <a:r>
              <a:rPr lang="en-US" altLang="zh-CN" sz="2200" dirty="0"/>
              <a:t>p</a:t>
            </a:r>
            <a:r>
              <a:rPr lang="en-US" altLang="zh-CN" sz="2200" dirty="0" smtClean="0"/>
              <a:t>erformance, power, and energy information </a:t>
            </a:r>
          </a:p>
          <a:p>
            <a:pPr lvl="1"/>
            <a:r>
              <a:rPr lang="en-US" altLang="zh-CN" sz="2200" dirty="0" smtClean="0"/>
              <a:t>SW method w/o requiring HW or OS modification</a:t>
            </a:r>
            <a:endParaRPr lang="en-US" altLang="zh-CN" sz="2200" dirty="0"/>
          </a:p>
        </p:txBody>
      </p:sp>
      <p:sp>
        <p:nvSpPr>
          <p:cNvPr id="4" name="文本占位符 3"/>
          <p:cNvSpPr>
            <a:spLocks noGrp="1"/>
          </p:cNvSpPr>
          <p:nvPr>
            <p:ph type="body" sz="quarter" idx="10"/>
          </p:nvPr>
        </p:nvSpPr>
        <p:spPr/>
        <p:txBody>
          <a:bodyPr/>
          <a:lstStyle/>
          <a:p>
            <a:endParaRPr lang="zh-CN" altLang="en-US"/>
          </a:p>
        </p:txBody>
      </p:sp>
    </p:spTree>
    <p:extLst>
      <p:ext uri="{BB962C8B-B14F-4D97-AF65-F5344CB8AC3E}">
        <p14:creationId xmlns:p14="http://schemas.microsoft.com/office/powerpoint/2010/main" xmlns="" val="818505327"/>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Thank you!</a:t>
            </a:r>
            <a:endParaRPr lang="zh-CN" altLang="en-US" dirty="0"/>
          </a:p>
        </p:txBody>
      </p:sp>
      <p:sp>
        <p:nvSpPr>
          <p:cNvPr id="3" name="内容占位符 2"/>
          <p:cNvSpPr>
            <a:spLocks noGrp="1"/>
          </p:cNvSpPr>
          <p:nvPr>
            <p:ph idx="1"/>
          </p:nvPr>
        </p:nvSpPr>
        <p:spPr/>
        <p:txBody>
          <a:bodyPr/>
          <a:lstStyle/>
          <a:p>
            <a:r>
              <a:rPr lang="en-US" altLang="zh-CN" dirty="0" smtClean="0"/>
              <a:t>Questions</a:t>
            </a:r>
            <a:endParaRPr lang="zh-CN" altLang="en-US" dirty="0"/>
          </a:p>
        </p:txBody>
      </p:sp>
      <p:sp>
        <p:nvSpPr>
          <p:cNvPr id="4" name="文本占位符 3"/>
          <p:cNvSpPr>
            <a:spLocks noGrp="1"/>
          </p:cNvSpPr>
          <p:nvPr>
            <p:ph type="body" sz="quarter" idx="10"/>
          </p:nvPr>
        </p:nvSpPr>
        <p:spPr/>
        <p:txBody>
          <a:bodyPr/>
          <a:lstStyle/>
          <a:p>
            <a:endParaRPr lang="zh-CN" altLang="en-US"/>
          </a:p>
        </p:txBody>
      </p:sp>
    </p:spTree>
    <p:extLst>
      <p:ext uri="{BB962C8B-B14F-4D97-AF65-F5344CB8AC3E}">
        <p14:creationId xmlns:p14="http://schemas.microsoft.com/office/powerpoint/2010/main" xmlns="" val="458058800"/>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Disclaimer &amp; Attribution</a:t>
            </a:r>
          </a:p>
        </p:txBody>
      </p:sp>
      <p:sp>
        <p:nvSpPr>
          <p:cNvPr id="3" name="Content Placeholder 2"/>
          <p:cNvSpPr>
            <a:spLocks noGrp="1"/>
          </p:cNvSpPr>
          <p:nvPr>
            <p:ph idx="1"/>
          </p:nvPr>
        </p:nvSpPr>
        <p:spPr/>
        <p:txBody>
          <a:bodyPr anchor="b"/>
          <a:lstStyle/>
          <a:p>
            <a:pPr marL="0" indent="0" defTabSz="652463">
              <a:spcAft>
                <a:spcPts val="0"/>
              </a:spcAft>
              <a:buNone/>
              <a:defRPr/>
            </a:pPr>
            <a:r>
              <a:rPr lang="en-US" sz="1200" dirty="0"/>
              <a:t>The information presented in this document is for informational purposes only and may contain technical inaccuracies, omissions and typographical errors.</a:t>
            </a:r>
            <a:br>
              <a:rPr lang="en-US" sz="1200" dirty="0"/>
            </a:br>
            <a:endParaRPr lang="en-US" sz="1200" dirty="0"/>
          </a:p>
          <a:p>
            <a:pPr marL="0" indent="0" defTabSz="652463">
              <a:spcAft>
                <a:spcPts val="0"/>
              </a:spcAft>
              <a:buNone/>
              <a:defRPr/>
            </a:pPr>
            <a:r>
              <a:rPr lang="en-US" sz="1200" dirty="0"/>
              <a:t>The information contained herein is subject to change and may be rendered inaccurate for many reasons, including but not limited to product and roadmap changes, component and motherboard version changes, new model and/or product releases, product differences between differing manufacturers, software changes, BIOS flashes, firmware upgrades, or the like. AMD assumes no obligation to update or otherwise correct or revise this information. However, AMD reserves the right to revise this information and to make changes from time to time to the content hereof without obligation of AMD to notify any person of such revisions or changes.</a:t>
            </a:r>
            <a:br>
              <a:rPr lang="en-US" sz="1200" dirty="0"/>
            </a:br>
            <a:endParaRPr lang="en-US" sz="1200" dirty="0"/>
          </a:p>
          <a:p>
            <a:pPr marL="0" indent="0" defTabSz="652463">
              <a:spcAft>
                <a:spcPts val="0"/>
              </a:spcAft>
              <a:buNone/>
              <a:defRPr/>
            </a:pPr>
            <a:r>
              <a:rPr lang="en-US" sz="1200" dirty="0"/>
              <a:t>AMD MAKES NO REPRESENTATIONS OR WARRANTIES WITH RESPECT TO THE CONTENTS HEREOF AND ASSUMES NO RESPONSIBILITY FOR ANY INACCURACIES, ERRORS OR OMISSIONS THAT MAY APPEAR IN THIS INFORMATION.</a:t>
            </a:r>
            <a:br>
              <a:rPr lang="en-US" sz="1200" dirty="0"/>
            </a:br>
            <a:endParaRPr lang="en-US" sz="1200" dirty="0"/>
          </a:p>
          <a:p>
            <a:pPr marL="0" indent="0" defTabSz="652463">
              <a:spcAft>
                <a:spcPts val="0"/>
              </a:spcAft>
              <a:buNone/>
              <a:defRPr/>
            </a:pPr>
            <a:r>
              <a:rPr lang="en-US" sz="1200" dirty="0"/>
              <a:t>AMD SPECIFICALLY DISCLAIMS ANY IMPLIED WARRANTIES OF MERCHANTABILITY OR FITNESS FOR ANY PARTICULAR PURPOSE. IN NO EVENT WILL AMD BE LIABLE TO ANY PERSON FOR ANY DIRECT, INDIRECT, SPECIAL OR OTHER CONSEQUENTIAL DAMAGES ARISING FROM THE USE OF ANY INFORMATION CONTAINED HEREIN, EVEN IF AMD IS EXPRESSLY ADVISED OF THE POSSIBILITY OF SUCH DAMAGES.</a:t>
            </a:r>
          </a:p>
          <a:p>
            <a:pPr marL="0" indent="0" algn="just" defTabSz="652463">
              <a:spcAft>
                <a:spcPts val="0"/>
              </a:spcAft>
              <a:buNone/>
              <a:defRPr/>
            </a:pPr>
            <a:endParaRPr lang="en-US" sz="1200" b="1" u="sng" dirty="0"/>
          </a:p>
          <a:p>
            <a:pPr marL="0" indent="0" algn="just" defTabSz="652463">
              <a:spcAft>
                <a:spcPts val="0"/>
              </a:spcAft>
              <a:buNone/>
              <a:defRPr/>
            </a:pPr>
            <a:r>
              <a:rPr lang="en-US" sz="1200" b="1" u="sng" dirty="0"/>
              <a:t>ATTRIBUTION</a:t>
            </a:r>
          </a:p>
          <a:p>
            <a:pPr marL="0" indent="0">
              <a:buNone/>
            </a:pPr>
            <a:r>
              <a:rPr lang="en-US" sz="1200" dirty="0"/>
              <a:t>© </a:t>
            </a:r>
            <a:r>
              <a:rPr lang="en-US" sz="1200" dirty="0" smtClean="0"/>
              <a:t>2014 </a:t>
            </a:r>
            <a:r>
              <a:rPr lang="en-US" sz="1200" dirty="0"/>
              <a:t>Advanced Micro Devices, Inc. All rights reserved. AMD, the AMD Arrow logo</a:t>
            </a:r>
            <a:r>
              <a:rPr lang="en-CA" sz="1200" dirty="0"/>
              <a:t> </a:t>
            </a:r>
            <a:r>
              <a:rPr lang="en-US" sz="1200" dirty="0"/>
              <a:t>and combinations thereof are trademarks of Advanced Micro Devices, Inc. in the United States and/or other jurisdictions. </a:t>
            </a:r>
            <a:r>
              <a:rPr lang="en-US" altLang="zh-CN" sz="1200" dirty="0"/>
              <a:t>SPEC is a registered trademark of the Standard Performance Evaluation Corporation (SPEC).</a:t>
            </a:r>
            <a:r>
              <a:rPr lang="en-US" sz="1200" dirty="0" smtClean="0"/>
              <a:t> Other </a:t>
            </a:r>
            <a:r>
              <a:rPr lang="en-US" sz="1200" dirty="0"/>
              <a:t>names are for informational purposes only and may be trademarks of their respective owners</a:t>
            </a:r>
            <a:r>
              <a:rPr lang="en-US" sz="1200" dirty="0" smtClean="0"/>
              <a:t>.</a:t>
            </a:r>
            <a:endParaRPr lang="en-US" sz="1200" dirty="0"/>
          </a:p>
        </p:txBody>
      </p:sp>
      <p:sp>
        <p:nvSpPr>
          <p:cNvPr id="4" name="矩形 3"/>
          <p:cNvSpPr/>
          <p:nvPr/>
        </p:nvSpPr>
        <p:spPr>
          <a:xfrm>
            <a:off x="6416835" y="6291946"/>
            <a:ext cx="2814252" cy="718458"/>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zh-CN" altLang="en-US" sz="3200" dirty="0">
              <a:solidFill>
                <a:schemeClr val="tx2"/>
              </a:solidFill>
            </a:endParaRPr>
          </a:p>
        </p:txBody>
      </p:sp>
    </p:spTree>
    <p:extLst>
      <p:ext uri="{BB962C8B-B14F-4D97-AF65-F5344CB8AC3E}">
        <p14:creationId xmlns:p14="http://schemas.microsoft.com/office/powerpoint/2010/main" xmlns="" val="3724549156"/>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3"/>
          <p:cNvSpPr>
            <a:spLocks noGrp="1"/>
          </p:cNvSpPr>
          <p:nvPr>
            <p:ph type="ctrTitle"/>
          </p:nvPr>
        </p:nvSpPr>
        <p:spPr/>
        <p:txBody>
          <a:bodyPr/>
          <a:lstStyle/>
          <a:p>
            <a:r>
              <a:rPr lang="en-US" dirty="0" smtClean="0"/>
              <a:t>Backup Slides</a:t>
            </a:r>
          </a:p>
        </p:txBody>
      </p:sp>
    </p:spTree>
    <p:extLst>
      <p:ext uri="{BB962C8B-B14F-4D97-AF65-F5344CB8AC3E}">
        <p14:creationId xmlns:p14="http://schemas.microsoft.com/office/powerpoint/2010/main" xmlns="" val="2074154011"/>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z="2400" dirty="0" smtClean="0">
                <a:solidFill>
                  <a:srgbClr val="FF0000"/>
                </a:solidFill>
                <a:latin typeface="Arial" pitchFamily="34" charset="0"/>
                <a:ea typeface="Arial Unicode MS" pitchFamily="34" charset="-122"/>
                <a:cs typeface="Arial" pitchFamily="34" charset="0"/>
              </a:rPr>
              <a:t>Performance &amp; power  prediction</a:t>
            </a:r>
            <a:endParaRPr lang="zh-CN" altLang="en-US" sz="2400" dirty="0">
              <a:solidFill>
                <a:srgbClr val="FF0000"/>
              </a:solidFill>
              <a:latin typeface="Arial" pitchFamily="34" charset="0"/>
              <a:ea typeface="Arial Unicode MS" pitchFamily="34" charset="-122"/>
              <a:cs typeface="Arial" pitchFamily="34" charset="0"/>
            </a:endParaRPr>
          </a:p>
        </p:txBody>
      </p:sp>
      <p:sp>
        <p:nvSpPr>
          <p:cNvPr id="102" name="矩形 101"/>
          <p:cNvSpPr/>
          <p:nvPr/>
        </p:nvSpPr>
        <p:spPr>
          <a:xfrm>
            <a:off x="1043899" y="3142491"/>
            <a:ext cx="856018" cy="417012"/>
          </a:xfrm>
          <a:prstGeom prst="rect">
            <a:avLst/>
          </a:prstGeom>
          <a:solidFill>
            <a:schemeClr val="tx2"/>
          </a:solidFill>
          <a:ln>
            <a:solidFill>
              <a:schemeClr val="bg2"/>
            </a:solidFill>
          </a:ln>
          <a:effectLst/>
        </p:spPr>
        <p:style>
          <a:lnRef idx="0">
            <a:schemeClr val="accent4"/>
          </a:lnRef>
          <a:fillRef idx="3">
            <a:schemeClr val="accent4"/>
          </a:fillRef>
          <a:effectRef idx="3">
            <a:schemeClr val="accent4"/>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r>
              <a:rPr lang="en-US" altLang="zh-CN" dirty="0" smtClean="0">
                <a:solidFill>
                  <a:schemeClr val="accent2"/>
                </a:solidFill>
                <a:latin typeface="Arial" pitchFamily="34" charset="0"/>
                <a:ea typeface="Arial Unicode MS" pitchFamily="34" charset="-122"/>
                <a:cs typeface="Arial" pitchFamily="34" charset="0"/>
              </a:rPr>
              <a:t>VF</a:t>
            </a:r>
            <a:r>
              <a:rPr lang="en-US" altLang="zh-CN" baseline="-25000" dirty="0" smtClean="0">
                <a:solidFill>
                  <a:schemeClr val="accent2"/>
                </a:solidFill>
                <a:latin typeface="Arial" pitchFamily="34" charset="0"/>
                <a:ea typeface="Arial Unicode MS" pitchFamily="34" charset="-122"/>
                <a:cs typeface="Arial" pitchFamily="34" charset="0"/>
              </a:rPr>
              <a:t>5</a:t>
            </a:r>
            <a:endParaRPr lang="zh-CN" altLang="en-US" baseline="-25000" dirty="0">
              <a:solidFill>
                <a:schemeClr val="accent2"/>
              </a:solidFill>
              <a:latin typeface="Arial" pitchFamily="34" charset="0"/>
              <a:ea typeface="Arial Unicode MS" pitchFamily="34" charset="-122"/>
              <a:cs typeface="Arial" pitchFamily="34" charset="0"/>
            </a:endParaRPr>
          </a:p>
        </p:txBody>
      </p:sp>
      <p:sp>
        <p:nvSpPr>
          <p:cNvPr id="103" name="矩形 102"/>
          <p:cNvSpPr/>
          <p:nvPr/>
        </p:nvSpPr>
        <p:spPr>
          <a:xfrm>
            <a:off x="1043899" y="3559503"/>
            <a:ext cx="856018" cy="417012"/>
          </a:xfrm>
          <a:prstGeom prst="rect">
            <a:avLst/>
          </a:prstGeom>
          <a:solidFill>
            <a:schemeClr val="tx2"/>
          </a:solidFill>
          <a:ln>
            <a:solidFill>
              <a:schemeClr val="bg2"/>
            </a:solidFill>
          </a:ln>
          <a:effectLst/>
        </p:spPr>
        <p:style>
          <a:lnRef idx="0">
            <a:schemeClr val="accent4"/>
          </a:lnRef>
          <a:fillRef idx="3">
            <a:schemeClr val="accent4"/>
          </a:fillRef>
          <a:effectRef idx="3">
            <a:schemeClr val="accent4"/>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r>
              <a:rPr lang="en-US" altLang="zh-CN" b="1" dirty="0" smtClean="0">
                <a:solidFill>
                  <a:schemeClr val="accent1"/>
                </a:solidFill>
                <a:latin typeface="Arial" pitchFamily="34" charset="0"/>
                <a:ea typeface="Arial Unicode MS" pitchFamily="34" charset="-122"/>
                <a:cs typeface="Arial" pitchFamily="34" charset="0"/>
              </a:rPr>
              <a:t>VF</a:t>
            </a:r>
            <a:r>
              <a:rPr lang="en-US" altLang="zh-CN" b="1" baseline="-25000" dirty="0" smtClean="0">
                <a:solidFill>
                  <a:schemeClr val="accent1"/>
                </a:solidFill>
                <a:latin typeface="Arial" pitchFamily="34" charset="0"/>
                <a:ea typeface="Arial Unicode MS" pitchFamily="34" charset="-122"/>
                <a:cs typeface="Arial" pitchFamily="34" charset="0"/>
              </a:rPr>
              <a:t>4</a:t>
            </a:r>
            <a:endParaRPr lang="zh-CN" altLang="en-US" b="1" baseline="-25000" dirty="0">
              <a:solidFill>
                <a:schemeClr val="accent1"/>
              </a:solidFill>
              <a:latin typeface="Arial" pitchFamily="34" charset="0"/>
              <a:ea typeface="Arial Unicode MS" pitchFamily="34" charset="-122"/>
              <a:cs typeface="Arial" pitchFamily="34" charset="0"/>
            </a:endParaRPr>
          </a:p>
        </p:txBody>
      </p:sp>
      <p:sp>
        <p:nvSpPr>
          <p:cNvPr id="104" name="矩形 103"/>
          <p:cNvSpPr/>
          <p:nvPr/>
        </p:nvSpPr>
        <p:spPr>
          <a:xfrm>
            <a:off x="1043899" y="3984042"/>
            <a:ext cx="856018" cy="417012"/>
          </a:xfrm>
          <a:prstGeom prst="rect">
            <a:avLst/>
          </a:prstGeom>
          <a:solidFill>
            <a:schemeClr val="tx2"/>
          </a:solidFill>
          <a:ln>
            <a:solidFill>
              <a:schemeClr val="bg2"/>
            </a:solidFill>
          </a:ln>
          <a:effectLst/>
        </p:spPr>
        <p:style>
          <a:lnRef idx="0">
            <a:schemeClr val="accent4"/>
          </a:lnRef>
          <a:fillRef idx="3">
            <a:schemeClr val="accent4"/>
          </a:fillRef>
          <a:effectRef idx="3">
            <a:schemeClr val="accent4"/>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r>
              <a:rPr lang="en-US" altLang="zh-CN" dirty="0" smtClean="0">
                <a:solidFill>
                  <a:srgbClr val="FFC000"/>
                </a:solidFill>
                <a:latin typeface="Arial" pitchFamily="34" charset="0"/>
                <a:ea typeface="Arial Unicode MS" pitchFamily="34" charset="-122"/>
                <a:cs typeface="Arial" pitchFamily="34" charset="0"/>
              </a:rPr>
              <a:t>VF</a:t>
            </a:r>
            <a:r>
              <a:rPr lang="en-US" altLang="zh-CN" baseline="-25000" dirty="0" smtClean="0">
                <a:solidFill>
                  <a:srgbClr val="FFC000"/>
                </a:solidFill>
                <a:latin typeface="Arial" pitchFamily="34" charset="0"/>
                <a:ea typeface="Arial Unicode MS" pitchFamily="34" charset="-122"/>
                <a:cs typeface="Arial" pitchFamily="34" charset="0"/>
              </a:rPr>
              <a:t>3</a:t>
            </a:r>
            <a:endParaRPr lang="zh-CN" altLang="en-US" baseline="-25000" dirty="0">
              <a:solidFill>
                <a:srgbClr val="FFC000"/>
              </a:solidFill>
              <a:latin typeface="Arial" pitchFamily="34" charset="0"/>
              <a:ea typeface="Arial Unicode MS" pitchFamily="34" charset="-122"/>
              <a:cs typeface="Arial" pitchFamily="34" charset="0"/>
            </a:endParaRPr>
          </a:p>
        </p:txBody>
      </p:sp>
      <p:sp>
        <p:nvSpPr>
          <p:cNvPr id="105" name="矩形 104"/>
          <p:cNvSpPr/>
          <p:nvPr/>
        </p:nvSpPr>
        <p:spPr>
          <a:xfrm>
            <a:off x="1043899" y="4401054"/>
            <a:ext cx="856018" cy="417012"/>
          </a:xfrm>
          <a:prstGeom prst="rect">
            <a:avLst/>
          </a:prstGeom>
          <a:solidFill>
            <a:schemeClr val="tx2"/>
          </a:solidFill>
          <a:ln>
            <a:solidFill>
              <a:schemeClr val="bg2"/>
            </a:solidFill>
          </a:ln>
          <a:effectLst/>
        </p:spPr>
        <p:style>
          <a:lnRef idx="0">
            <a:schemeClr val="accent4"/>
          </a:lnRef>
          <a:fillRef idx="3">
            <a:schemeClr val="accent4"/>
          </a:fillRef>
          <a:effectRef idx="3">
            <a:schemeClr val="accent4"/>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r>
              <a:rPr lang="en-US" altLang="zh-CN" dirty="0" smtClean="0">
                <a:solidFill>
                  <a:srgbClr val="92D050"/>
                </a:solidFill>
                <a:latin typeface="Arial" pitchFamily="34" charset="0"/>
                <a:ea typeface="Arial Unicode MS" pitchFamily="34" charset="-122"/>
                <a:cs typeface="Arial" pitchFamily="34" charset="0"/>
              </a:rPr>
              <a:t>VF</a:t>
            </a:r>
            <a:r>
              <a:rPr lang="en-US" altLang="zh-CN" baseline="-25000" dirty="0" smtClean="0">
                <a:solidFill>
                  <a:srgbClr val="92D050"/>
                </a:solidFill>
                <a:latin typeface="Arial" pitchFamily="34" charset="0"/>
                <a:ea typeface="Arial Unicode MS" pitchFamily="34" charset="-122"/>
                <a:cs typeface="Arial" pitchFamily="34" charset="0"/>
              </a:rPr>
              <a:t>2</a:t>
            </a:r>
            <a:endParaRPr lang="zh-CN" altLang="en-US" baseline="-25000" dirty="0">
              <a:solidFill>
                <a:srgbClr val="92D050"/>
              </a:solidFill>
              <a:latin typeface="Arial" pitchFamily="34" charset="0"/>
              <a:ea typeface="Arial Unicode MS" pitchFamily="34" charset="-122"/>
              <a:cs typeface="Arial" pitchFamily="34" charset="0"/>
            </a:endParaRPr>
          </a:p>
        </p:txBody>
      </p:sp>
      <p:sp>
        <p:nvSpPr>
          <p:cNvPr id="106" name="矩形 105"/>
          <p:cNvSpPr/>
          <p:nvPr/>
        </p:nvSpPr>
        <p:spPr>
          <a:xfrm>
            <a:off x="1043899" y="4821984"/>
            <a:ext cx="856018" cy="417012"/>
          </a:xfrm>
          <a:prstGeom prst="rect">
            <a:avLst/>
          </a:prstGeom>
          <a:solidFill>
            <a:schemeClr val="tx2"/>
          </a:solidFill>
          <a:ln>
            <a:solidFill>
              <a:schemeClr val="bg2"/>
            </a:solidFill>
          </a:ln>
          <a:effectLst/>
        </p:spPr>
        <p:style>
          <a:lnRef idx="0">
            <a:schemeClr val="accent4"/>
          </a:lnRef>
          <a:fillRef idx="3">
            <a:schemeClr val="accent4"/>
          </a:fillRef>
          <a:effectRef idx="3">
            <a:schemeClr val="accent4"/>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r>
              <a:rPr lang="en-US" altLang="zh-CN" dirty="0" smtClean="0">
                <a:solidFill>
                  <a:srgbClr val="00B050"/>
                </a:solidFill>
                <a:latin typeface="Arial" pitchFamily="34" charset="0"/>
                <a:ea typeface="Arial Unicode MS" pitchFamily="34" charset="-122"/>
                <a:cs typeface="Arial" pitchFamily="34" charset="0"/>
              </a:rPr>
              <a:t>VF</a:t>
            </a:r>
            <a:r>
              <a:rPr lang="en-US" altLang="zh-CN" baseline="-25000" dirty="0" smtClean="0">
                <a:solidFill>
                  <a:srgbClr val="00B050"/>
                </a:solidFill>
                <a:latin typeface="Arial" pitchFamily="34" charset="0"/>
                <a:ea typeface="Arial Unicode MS" pitchFamily="34" charset="-122"/>
                <a:cs typeface="Arial" pitchFamily="34" charset="0"/>
              </a:rPr>
              <a:t>1</a:t>
            </a:r>
            <a:endParaRPr lang="zh-CN" altLang="en-US" baseline="-25000" dirty="0">
              <a:solidFill>
                <a:srgbClr val="00B050"/>
              </a:solidFill>
              <a:latin typeface="Arial" pitchFamily="34" charset="0"/>
              <a:ea typeface="Arial Unicode MS" pitchFamily="34" charset="-122"/>
              <a:cs typeface="Arial" pitchFamily="34" charset="0"/>
            </a:endParaRPr>
          </a:p>
        </p:txBody>
      </p:sp>
      <p:grpSp>
        <p:nvGrpSpPr>
          <p:cNvPr id="160" name="组合 159"/>
          <p:cNvGrpSpPr/>
          <p:nvPr/>
        </p:nvGrpSpPr>
        <p:grpSpPr>
          <a:xfrm>
            <a:off x="1949808" y="3142963"/>
            <a:ext cx="6725562" cy="2101850"/>
            <a:chOff x="1949808" y="1473853"/>
            <a:chExt cx="6889392" cy="2101850"/>
          </a:xfrm>
        </p:grpSpPr>
        <p:cxnSp>
          <p:nvCxnSpPr>
            <p:cNvPr id="142" name="直接连接符 141"/>
            <p:cNvCxnSpPr/>
            <p:nvPr/>
          </p:nvCxnSpPr>
          <p:spPr>
            <a:xfrm>
              <a:off x="1949808" y="1473853"/>
              <a:ext cx="6880502" cy="0"/>
            </a:xfrm>
            <a:prstGeom prst="line">
              <a:avLst/>
            </a:prstGeom>
            <a:ln w="19050">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43" name="直接连接符 142"/>
            <p:cNvCxnSpPr/>
            <p:nvPr/>
          </p:nvCxnSpPr>
          <p:spPr>
            <a:xfrm>
              <a:off x="1958698" y="1885333"/>
              <a:ext cx="6880502" cy="0"/>
            </a:xfrm>
            <a:prstGeom prst="line">
              <a:avLst/>
            </a:prstGeom>
            <a:ln w="19050">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44" name="直接连接符 143"/>
            <p:cNvCxnSpPr/>
            <p:nvPr/>
          </p:nvCxnSpPr>
          <p:spPr>
            <a:xfrm>
              <a:off x="1958698" y="2312053"/>
              <a:ext cx="6880502" cy="0"/>
            </a:xfrm>
            <a:prstGeom prst="line">
              <a:avLst/>
            </a:prstGeom>
            <a:ln w="19050">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45" name="直接连接符 144"/>
            <p:cNvCxnSpPr/>
            <p:nvPr/>
          </p:nvCxnSpPr>
          <p:spPr>
            <a:xfrm>
              <a:off x="1956158" y="2729883"/>
              <a:ext cx="6880502" cy="0"/>
            </a:xfrm>
            <a:prstGeom prst="line">
              <a:avLst/>
            </a:prstGeom>
            <a:ln w="19050">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46" name="直接连接符 145"/>
            <p:cNvCxnSpPr/>
            <p:nvPr/>
          </p:nvCxnSpPr>
          <p:spPr>
            <a:xfrm>
              <a:off x="1957428" y="3148983"/>
              <a:ext cx="6880502" cy="0"/>
            </a:xfrm>
            <a:prstGeom prst="line">
              <a:avLst/>
            </a:prstGeom>
            <a:ln w="19050">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47" name="直接连接符 146"/>
            <p:cNvCxnSpPr/>
            <p:nvPr/>
          </p:nvCxnSpPr>
          <p:spPr>
            <a:xfrm>
              <a:off x="1957428" y="3575703"/>
              <a:ext cx="6880502" cy="0"/>
            </a:xfrm>
            <a:prstGeom prst="line">
              <a:avLst/>
            </a:prstGeom>
            <a:ln w="19050">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109" name="矩形 108"/>
          <p:cNvSpPr/>
          <p:nvPr/>
        </p:nvSpPr>
        <p:spPr>
          <a:xfrm>
            <a:off x="3900167" y="3139788"/>
            <a:ext cx="1094743" cy="417012"/>
          </a:xfrm>
          <a:prstGeom prst="rect">
            <a:avLst/>
          </a:prstGeom>
          <a:solidFill>
            <a:schemeClr val="accent2"/>
          </a:solidFill>
          <a:ln/>
          <a:effectLst/>
        </p:spPr>
        <p:style>
          <a:lnRef idx="0">
            <a:schemeClr val="accent4"/>
          </a:lnRef>
          <a:fillRef idx="3">
            <a:schemeClr val="accent4"/>
          </a:fillRef>
          <a:effectRef idx="3">
            <a:schemeClr val="accent4"/>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r>
              <a:rPr lang="en-US" altLang="zh-CN" dirty="0" smtClean="0">
                <a:solidFill>
                  <a:schemeClr val="tx2"/>
                </a:solidFill>
                <a:latin typeface="Arial" pitchFamily="34" charset="0"/>
                <a:ea typeface="Arial Unicode MS" pitchFamily="34" charset="-122"/>
                <a:cs typeface="Arial" pitchFamily="34" charset="0"/>
              </a:rPr>
              <a:t>CPI(VF</a:t>
            </a:r>
            <a:r>
              <a:rPr lang="en-US" altLang="zh-CN" baseline="-25000" dirty="0" smtClean="0">
                <a:solidFill>
                  <a:schemeClr val="tx2"/>
                </a:solidFill>
                <a:latin typeface="Arial" pitchFamily="34" charset="0"/>
                <a:ea typeface="Arial Unicode MS" pitchFamily="34" charset="-122"/>
                <a:cs typeface="Arial" pitchFamily="34" charset="0"/>
              </a:rPr>
              <a:t>5</a:t>
            </a:r>
            <a:r>
              <a:rPr lang="en-US" altLang="zh-CN" dirty="0" smtClean="0">
                <a:solidFill>
                  <a:schemeClr val="tx2"/>
                </a:solidFill>
                <a:latin typeface="Arial" pitchFamily="34" charset="0"/>
                <a:ea typeface="Arial Unicode MS" pitchFamily="34" charset="-122"/>
                <a:cs typeface="Arial" pitchFamily="34" charset="0"/>
              </a:rPr>
              <a:t>)</a:t>
            </a:r>
            <a:endParaRPr lang="zh-CN" altLang="en-US" dirty="0">
              <a:solidFill>
                <a:schemeClr val="tx2"/>
              </a:solidFill>
              <a:latin typeface="Arial" pitchFamily="34" charset="0"/>
              <a:ea typeface="Arial Unicode MS" pitchFamily="34" charset="-122"/>
              <a:cs typeface="Arial" pitchFamily="34" charset="0"/>
            </a:endParaRPr>
          </a:p>
        </p:txBody>
      </p:sp>
      <p:sp>
        <p:nvSpPr>
          <p:cNvPr id="110" name="矩形 109"/>
          <p:cNvSpPr/>
          <p:nvPr/>
        </p:nvSpPr>
        <p:spPr>
          <a:xfrm>
            <a:off x="3900167" y="3974989"/>
            <a:ext cx="1094743" cy="417012"/>
          </a:xfrm>
          <a:prstGeom prst="rect">
            <a:avLst/>
          </a:prstGeom>
          <a:solidFill>
            <a:srgbClr val="FFC000"/>
          </a:solidFill>
          <a:ln/>
          <a:effectLst/>
        </p:spPr>
        <p:style>
          <a:lnRef idx="0">
            <a:schemeClr val="accent4"/>
          </a:lnRef>
          <a:fillRef idx="3">
            <a:schemeClr val="accent4"/>
          </a:fillRef>
          <a:effectRef idx="3">
            <a:schemeClr val="accent4"/>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r>
              <a:rPr lang="en-US" altLang="zh-CN" dirty="0" smtClean="0">
                <a:solidFill>
                  <a:schemeClr val="tx2"/>
                </a:solidFill>
                <a:latin typeface="Arial" pitchFamily="34" charset="0"/>
                <a:ea typeface="Arial Unicode MS" pitchFamily="34" charset="-122"/>
                <a:cs typeface="Arial" pitchFamily="34" charset="0"/>
              </a:rPr>
              <a:t>CPI(VF</a:t>
            </a:r>
            <a:r>
              <a:rPr lang="en-US" altLang="zh-CN" baseline="-25000" dirty="0" smtClean="0">
                <a:solidFill>
                  <a:schemeClr val="tx2"/>
                </a:solidFill>
                <a:latin typeface="Arial" pitchFamily="34" charset="0"/>
                <a:ea typeface="Arial Unicode MS" pitchFamily="34" charset="-122"/>
                <a:cs typeface="Arial" pitchFamily="34" charset="0"/>
              </a:rPr>
              <a:t>3</a:t>
            </a:r>
            <a:r>
              <a:rPr lang="en-US" altLang="zh-CN" dirty="0" smtClean="0">
                <a:solidFill>
                  <a:schemeClr val="tx2"/>
                </a:solidFill>
                <a:latin typeface="Arial" pitchFamily="34" charset="0"/>
                <a:ea typeface="Arial Unicode MS" pitchFamily="34" charset="-122"/>
                <a:cs typeface="Arial" pitchFamily="34" charset="0"/>
              </a:rPr>
              <a:t>)</a:t>
            </a:r>
            <a:endParaRPr lang="zh-CN" altLang="en-US" dirty="0">
              <a:solidFill>
                <a:schemeClr val="tx2"/>
              </a:solidFill>
              <a:latin typeface="Arial" pitchFamily="34" charset="0"/>
              <a:ea typeface="Arial Unicode MS" pitchFamily="34" charset="-122"/>
              <a:cs typeface="Arial" pitchFamily="34" charset="0"/>
            </a:endParaRPr>
          </a:p>
        </p:txBody>
      </p:sp>
      <p:sp>
        <p:nvSpPr>
          <p:cNvPr id="111" name="矩形 110"/>
          <p:cNvSpPr/>
          <p:nvPr/>
        </p:nvSpPr>
        <p:spPr>
          <a:xfrm>
            <a:off x="3900167" y="4392001"/>
            <a:ext cx="1094743" cy="417012"/>
          </a:xfrm>
          <a:prstGeom prst="rect">
            <a:avLst/>
          </a:prstGeom>
          <a:solidFill>
            <a:srgbClr val="92D050"/>
          </a:solidFill>
          <a:ln/>
          <a:effectLst/>
        </p:spPr>
        <p:style>
          <a:lnRef idx="0">
            <a:schemeClr val="accent4"/>
          </a:lnRef>
          <a:fillRef idx="3">
            <a:schemeClr val="accent4"/>
          </a:fillRef>
          <a:effectRef idx="3">
            <a:schemeClr val="accent4"/>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r>
              <a:rPr lang="en-US" altLang="zh-CN" dirty="0" smtClean="0">
                <a:solidFill>
                  <a:schemeClr val="tx2"/>
                </a:solidFill>
                <a:latin typeface="Arial" pitchFamily="34" charset="0"/>
                <a:ea typeface="Arial Unicode MS" pitchFamily="34" charset="-122"/>
                <a:cs typeface="Arial" pitchFamily="34" charset="0"/>
              </a:rPr>
              <a:t>CPI(VF</a:t>
            </a:r>
            <a:r>
              <a:rPr lang="en-US" altLang="zh-CN" baseline="-25000" dirty="0" smtClean="0">
                <a:solidFill>
                  <a:schemeClr val="tx2"/>
                </a:solidFill>
                <a:latin typeface="Arial" pitchFamily="34" charset="0"/>
                <a:ea typeface="Arial Unicode MS" pitchFamily="34" charset="-122"/>
                <a:cs typeface="Arial" pitchFamily="34" charset="0"/>
              </a:rPr>
              <a:t>2</a:t>
            </a:r>
            <a:r>
              <a:rPr lang="en-US" altLang="zh-CN" dirty="0" smtClean="0">
                <a:solidFill>
                  <a:schemeClr val="tx2"/>
                </a:solidFill>
                <a:latin typeface="Arial" pitchFamily="34" charset="0"/>
                <a:ea typeface="Arial Unicode MS" pitchFamily="34" charset="-122"/>
                <a:cs typeface="Arial" pitchFamily="34" charset="0"/>
              </a:rPr>
              <a:t>)</a:t>
            </a:r>
            <a:endParaRPr lang="zh-CN" altLang="en-US" dirty="0">
              <a:solidFill>
                <a:schemeClr val="tx2"/>
              </a:solidFill>
              <a:latin typeface="Arial" pitchFamily="34" charset="0"/>
              <a:ea typeface="Arial Unicode MS" pitchFamily="34" charset="-122"/>
              <a:cs typeface="Arial" pitchFamily="34" charset="0"/>
            </a:endParaRPr>
          </a:p>
        </p:txBody>
      </p:sp>
      <p:sp>
        <p:nvSpPr>
          <p:cNvPr id="112" name="矩形 111"/>
          <p:cNvSpPr/>
          <p:nvPr/>
        </p:nvSpPr>
        <p:spPr>
          <a:xfrm>
            <a:off x="3900167" y="4812931"/>
            <a:ext cx="1094743" cy="417012"/>
          </a:xfrm>
          <a:prstGeom prst="rect">
            <a:avLst/>
          </a:prstGeom>
          <a:solidFill>
            <a:srgbClr val="00B050"/>
          </a:solidFill>
          <a:ln/>
          <a:effectLst/>
        </p:spPr>
        <p:style>
          <a:lnRef idx="0">
            <a:schemeClr val="accent4"/>
          </a:lnRef>
          <a:fillRef idx="3">
            <a:schemeClr val="accent4"/>
          </a:fillRef>
          <a:effectRef idx="3">
            <a:schemeClr val="accent4"/>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r>
              <a:rPr lang="en-US" altLang="zh-CN" dirty="0" smtClean="0">
                <a:solidFill>
                  <a:schemeClr val="tx2"/>
                </a:solidFill>
                <a:latin typeface="Arial" pitchFamily="34" charset="0"/>
                <a:ea typeface="Arial Unicode MS" pitchFamily="34" charset="-122"/>
                <a:cs typeface="Arial" pitchFamily="34" charset="0"/>
              </a:rPr>
              <a:t>CPI(VF</a:t>
            </a:r>
            <a:r>
              <a:rPr lang="en-US" altLang="zh-CN" baseline="-25000" dirty="0" smtClean="0">
                <a:solidFill>
                  <a:schemeClr val="tx2"/>
                </a:solidFill>
                <a:latin typeface="Arial" pitchFamily="34" charset="0"/>
                <a:ea typeface="Arial Unicode MS" pitchFamily="34" charset="-122"/>
                <a:cs typeface="Arial" pitchFamily="34" charset="0"/>
              </a:rPr>
              <a:t>1</a:t>
            </a:r>
            <a:r>
              <a:rPr lang="en-US" altLang="zh-CN" dirty="0" smtClean="0">
                <a:solidFill>
                  <a:schemeClr val="tx2"/>
                </a:solidFill>
                <a:latin typeface="Arial" pitchFamily="34" charset="0"/>
                <a:ea typeface="Arial Unicode MS" pitchFamily="34" charset="-122"/>
                <a:cs typeface="Arial" pitchFamily="34" charset="0"/>
              </a:rPr>
              <a:t>)</a:t>
            </a:r>
            <a:endParaRPr lang="zh-CN" altLang="en-US" dirty="0">
              <a:solidFill>
                <a:schemeClr val="tx2"/>
              </a:solidFill>
              <a:latin typeface="Arial" pitchFamily="34" charset="0"/>
              <a:ea typeface="Arial Unicode MS" pitchFamily="34" charset="-122"/>
              <a:cs typeface="Arial" pitchFamily="34" charset="0"/>
            </a:endParaRPr>
          </a:p>
        </p:txBody>
      </p:sp>
      <p:sp>
        <p:nvSpPr>
          <p:cNvPr id="114" name="矩形 113"/>
          <p:cNvSpPr/>
          <p:nvPr/>
        </p:nvSpPr>
        <p:spPr>
          <a:xfrm>
            <a:off x="2251692" y="2580709"/>
            <a:ext cx="2743217" cy="417012"/>
          </a:xfrm>
          <a:prstGeom prst="rect">
            <a:avLst/>
          </a:prstGeom>
          <a:solidFill>
            <a:schemeClr val="bg1"/>
          </a:solidFill>
          <a:ln>
            <a:solidFill>
              <a:schemeClr val="tx1"/>
            </a:solidFill>
          </a:ln>
          <a:effectLst/>
        </p:spPr>
        <p:style>
          <a:lnRef idx="0">
            <a:schemeClr val="accent4"/>
          </a:lnRef>
          <a:fillRef idx="3">
            <a:schemeClr val="accent4"/>
          </a:fillRef>
          <a:effectRef idx="3">
            <a:schemeClr val="accent4"/>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r>
              <a:rPr lang="en-US" altLang="zh-CN" dirty="0" smtClean="0">
                <a:solidFill>
                  <a:schemeClr val="bg2"/>
                </a:solidFill>
                <a:latin typeface="Arial" pitchFamily="34" charset="0"/>
                <a:ea typeface="Arial Unicode MS" pitchFamily="34" charset="-122"/>
                <a:cs typeface="Arial" pitchFamily="34" charset="0"/>
              </a:rPr>
              <a:t>Performance</a:t>
            </a:r>
            <a:endParaRPr lang="zh-CN" altLang="en-US" dirty="0">
              <a:solidFill>
                <a:schemeClr val="bg2"/>
              </a:solidFill>
              <a:latin typeface="Arial" pitchFamily="34" charset="0"/>
              <a:ea typeface="Arial Unicode MS" pitchFamily="34" charset="-122"/>
              <a:cs typeface="Arial" pitchFamily="34" charset="0"/>
            </a:endParaRPr>
          </a:p>
        </p:txBody>
      </p:sp>
      <p:sp>
        <p:nvSpPr>
          <p:cNvPr id="115" name="矩形 114"/>
          <p:cNvSpPr/>
          <p:nvPr/>
        </p:nvSpPr>
        <p:spPr>
          <a:xfrm>
            <a:off x="5246392" y="2575999"/>
            <a:ext cx="3293685" cy="417012"/>
          </a:xfrm>
          <a:prstGeom prst="rect">
            <a:avLst/>
          </a:prstGeom>
          <a:solidFill>
            <a:schemeClr val="bg1"/>
          </a:solidFill>
          <a:ln>
            <a:solidFill>
              <a:schemeClr val="tx1"/>
            </a:solidFill>
          </a:ln>
          <a:effectLst/>
        </p:spPr>
        <p:style>
          <a:lnRef idx="0">
            <a:schemeClr val="accent4"/>
          </a:lnRef>
          <a:fillRef idx="3">
            <a:schemeClr val="accent4"/>
          </a:fillRef>
          <a:effectRef idx="3">
            <a:schemeClr val="accent4"/>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r>
              <a:rPr lang="en-US" altLang="zh-CN" dirty="0" smtClean="0">
                <a:solidFill>
                  <a:schemeClr val="tx1"/>
                </a:solidFill>
                <a:latin typeface="Arial" pitchFamily="34" charset="0"/>
                <a:ea typeface="Arial Unicode MS" pitchFamily="34" charset="-122"/>
                <a:cs typeface="Arial" pitchFamily="34" charset="0"/>
              </a:rPr>
              <a:t>Power</a:t>
            </a:r>
            <a:endParaRPr lang="zh-CN" altLang="en-US" dirty="0">
              <a:solidFill>
                <a:schemeClr val="tx1"/>
              </a:solidFill>
              <a:latin typeface="Arial" pitchFamily="34" charset="0"/>
              <a:ea typeface="Arial Unicode MS" pitchFamily="34" charset="-122"/>
              <a:cs typeface="Arial" pitchFamily="34" charset="0"/>
            </a:endParaRPr>
          </a:p>
        </p:txBody>
      </p:sp>
      <p:sp>
        <p:nvSpPr>
          <p:cNvPr id="116" name="矩形 115"/>
          <p:cNvSpPr/>
          <p:nvPr/>
        </p:nvSpPr>
        <p:spPr>
          <a:xfrm>
            <a:off x="2192604" y="3556120"/>
            <a:ext cx="1104797" cy="417012"/>
          </a:xfrm>
          <a:prstGeom prst="rect">
            <a:avLst/>
          </a:prstGeom>
          <a:solidFill>
            <a:schemeClr val="accent1"/>
          </a:solidFill>
          <a:ln/>
          <a:effectLst/>
        </p:spPr>
        <p:style>
          <a:lnRef idx="0">
            <a:schemeClr val="accent4"/>
          </a:lnRef>
          <a:fillRef idx="3">
            <a:schemeClr val="accent4"/>
          </a:fillRef>
          <a:effectRef idx="3">
            <a:schemeClr val="accent4"/>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r>
              <a:rPr lang="en-US" altLang="zh-CN" dirty="0" smtClean="0">
                <a:solidFill>
                  <a:schemeClr val="tx2"/>
                </a:solidFill>
                <a:latin typeface="Arial" pitchFamily="34" charset="0"/>
                <a:ea typeface="Arial Unicode MS" pitchFamily="34" charset="-122"/>
                <a:cs typeface="Arial" pitchFamily="34" charset="0"/>
              </a:rPr>
              <a:t>CPI(VF</a:t>
            </a:r>
            <a:r>
              <a:rPr lang="en-US" altLang="zh-CN" baseline="-25000" dirty="0" smtClean="0">
                <a:solidFill>
                  <a:schemeClr val="tx2"/>
                </a:solidFill>
                <a:latin typeface="Arial" pitchFamily="34" charset="0"/>
                <a:ea typeface="Arial Unicode MS" pitchFamily="34" charset="-122"/>
                <a:cs typeface="Arial" pitchFamily="34" charset="0"/>
              </a:rPr>
              <a:t>4</a:t>
            </a:r>
            <a:r>
              <a:rPr lang="en-US" altLang="zh-CN" dirty="0" smtClean="0">
                <a:solidFill>
                  <a:schemeClr val="tx2"/>
                </a:solidFill>
                <a:latin typeface="Arial" pitchFamily="34" charset="0"/>
                <a:ea typeface="Arial Unicode MS" pitchFamily="34" charset="-122"/>
                <a:cs typeface="Arial" pitchFamily="34" charset="0"/>
              </a:rPr>
              <a:t>)</a:t>
            </a:r>
            <a:endParaRPr lang="zh-CN" altLang="en-US" dirty="0">
              <a:solidFill>
                <a:schemeClr val="tx2"/>
              </a:solidFill>
              <a:latin typeface="Arial" pitchFamily="34" charset="0"/>
              <a:ea typeface="Arial Unicode MS" pitchFamily="34" charset="-122"/>
              <a:cs typeface="Arial" pitchFamily="34" charset="0"/>
            </a:endParaRPr>
          </a:p>
        </p:txBody>
      </p:sp>
      <p:sp>
        <p:nvSpPr>
          <p:cNvPr id="118" name="矩形 117"/>
          <p:cNvSpPr/>
          <p:nvPr/>
        </p:nvSpPr>
        <p:spPr>
          <a:xfrm>
            <a:off x="7173512" y="3139150"/>
            <a:ext cx="1366565" cy="417012"/>
          </a:xfrm>
          <a:prstGeom prst="rect">
            <a:avLst/>
          </a:prstGeom>
          <a:solidFill>
            <a:schemeClr val="accent2"/>
          </a:solidFill>
          <a:ln/>
          <a:effectLst/>
        </p:spPr>
        <p:style>
          <a:lnRef idx="0">
            <a:schemeClr val="accent4"/>
          </a:lnRef>
          <a:fillRef idx="3">
            <a:schemeClr val="accent4"/>
          </a:fillRef>
          <a:effectRef idx="3">
            <a:schemeClr val="accent4"/>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r>
              <a:rPr lang="en-US" altLang="zh-CN" dirty="0" smtClean="0">
                <a:solidFill>
                  <a:schemeClr val="tx2"/>
                </a:solidFill>
                <a:latin typeface="Arial" pitchFamily="34" charset="0"/>
                <a:ea typeface="Arial Unicode MS" pitchFamily="34" charset="-122"/>
                <a:cs typeface="Arial" pitchFamily="34" charset="0"/>
              </a:rPr>
              <a:t>Power(VF</a:t>
            </a:r>
            <a:r>
              <a:rPr lang="en-US" altLang="zh-CN" baseline="-25000" dirty="0">
                <a:solidFill>
                  <a:schemeClr val="tx2"/>
                </a:solidFill>
                <a:latin typeface="Arial" pitchFamily="34" charset="0"/>
                <a:ea typeface="Arial Unicode MS" pitchFamily="34" charset="-122"/>
                <a:cs typeface="Arial" pitchFamily="34" charset="0"/>
              </a:rPr>
              <a:t>5</a:t>
            </a:r>
            <a:r>
              <a:rPr lang="en-US" altLang="zh-CN" dirty="0" smtClean="0">
                <a:solidFill>
                  <a:schemeClr val="tx2"/>
                </a:solidFill>
                <a:latin typeface="Arial" pitchFamily="34" charset="0"/>
                <a:ea typeface="Arial Unicode MS" pitchFamily="34" charset="-122"/>
                <a:cs typeface="Arial" pitchFamily="34" charset="0"/>
              </a:rPr>
              <a:t>)</a:t>
            </a:r>
            <a:endParaRPr lang="zh-CN" altLang="en-US" dirty="0">
              <a:solidFill>
                <a:schemeClr val="tx2"/>
              </a:solidFill>
              <a:latin typeface="Arial" pitchFamily="34" charset="0"/>
              <a:ea typeface="Arial Unicode MS" pitchFamily="34" charset="-122"/>
              <a:cs typeface="Arial" pitchFamily="34" charset="0"/>
            </a:endParaRPr>
          </a:p>
        </p:txBody>
      </p:sp>
      <p:sp>
        <p:nvSpPr>
          <p:cNvPr id="119" name="矩形 118"/>
          <p:cNvSpPr/>
          <p:nvPr/>
        </p:nvSpPr>
        <p:spPr>
          <a:xfrm>
            <a:off x="7173512" y="3975621"/>
            <a:ext cx="1366565" cy="417012"/>
          </a:xfrm>
          <a:prstGeom prst="rect">
            <a:avLst/>
          </a:prstGeom>
          <a:solidFill>
            <a:srgbClr val="FFC000"/>
          </a:solidFill>
          <a:ln/>
          <a:effectLst/>
        </p:spPr>
        <p:style>
          <a:lnRef idx="0">
            <a:schemeClr val="accent4"/>
          </a:lnRef>
          <a:fillRef idx="3">
            <a:schemeClr val="accent4"/>
          </a:fillRef>
          <a:effectRef idx="3">
            <a:schemeClr val="accent4"/>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r>
              <a:rPr lang="en-US" altLang="zh-CN" dirty="0" smtClean="0">
                <a:solidFill>
                  <a:schemeClr val="tx2"/>
                </a:solidFill>
                <a:latin typeface="Arial" pitchFamily="34" charset="0"/>
                <a:ea typeface="Arial Unicode MS" pitchFamily="34" charset="-122"/>
                <a:cs typeface="Arial" pitchFamily="34" charset="0"/>
              </a:rPr>
              <a:t>Power(VF</a:t>
            </a:r>
            <a:r>
              <a:rPr lang="en-US" altLang="zh-CN" baseline="-25000" dirty="0">
                <a:solidFill>
                  <a:schemeClr val="tx2"/>
                </a:solidFill>
                <a:latin typeface="Arial" pitchFamily="34" charset="0"/>
                <a:ea typeface="Arial Unicode MS" pitchFamily="34" charset="-122"/>
                <a:cs typeface="Arial" pitchFamily="34" charset="0"/>
              </a:rPr>
              <a:t>3</a:t>
            </a:r>
            <a:r>
              <a:rPr lang="en-US" altLang="zh-CN" dirty="0" smtClean="0">
                <a:solidFill>
                  <a:schemeClr val="tx2"/>
                </a:solidFill>
                <a:latin typeface="Arial" pitchFamily="34" charset="0"/>
                <a:ea typeface="Arial Unicode MS" pitchFamily="34" charset="-122"/>
                <a:cs typeface="Arial" pitchFamily="34" charset="0"/>
              </a:rPr>
              <a:t>)</a:t>
            </a:r>
            <a:endParaRPr lang="zh-CN" altLang="en-US" dirty="0">
              <a:solidFill>
                <a:schemeClr val="tx2"/>
              </a:solidFill>
              <a:latin typeface="Arial" pitchFamily="34" charset="0"/>
              <a:ea typeface="Arial Unicode MS" pitchFamily="34" charset="-122"/>
              <a:cs typeface="Arial" pitchFamily="34" charset="0"/>
            </a:endParaRPr>
          </a:p>
        </p:txBody>
      </p:sp>
      <p:sp>
        <p:nvSpPr>
          <p:cNvPr id="120" name="矩形 119"/>
          <p:cNvSpPr/>
          <p:nvPr/>
        </p:nvSpPr>
        <p:spPr>
          <a:xfrm>
            <a:off x="7173512" y="4392633"/>
            <a:ext cx="1366565" cy="417012"/>
          </a:xfrm>
          <a:prstGeom prst="rect">
            <a:avLst/>
          </a:prstGeom>
          <a:solidFill>
            <a:srgbClr val="92D050"/>
          </a:solidFill>
          <a:ln/>
          <a:effectLst/>
        </p:spPr>
        <p:style>
          <a:lnRef idx="0">
            <a:schemeClr val="accent4"/>
          </a:lnRef>
          <a:fillRef idx="3">
            <a:schemeClr val="accent4"/>
          </a:fillRef>
          <a:effectRef idx="3">
            <a:schemeClr val="accent4"/>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r>
              <a:rPr lang="en-US" altLang="zh-CN" dirty="0" smtClean="0">
                <a:solidFill>
                  <a:schemeClr val="tx2"/>
                </a:solidFill>
                <a:latin typeface="Arial" pitchFamily="34" charset="0"/>
                <a:ea typeface="Arial Unicode MS" pitchFamily="34" charset="-122"/>
                <a:cs typeface="Arial" pitchFamily="34" charset="0"/>
              </a:rPr>
              <a:t>Power(VF</a:t>
            </a:r>
            <a:r>
              <a:rPr lang="en-US" altLang="zh-CN" baseline="-25000" dirty="0">
                <a:solidFill>
                  <a:schemeClr val="tx2"/>
                </a:solidFill>
                <a:latin typeface="Arial" pitchFamily="34" charset="0"/>
                <a:ea typeface="Arial Unicode MS" pitchFamily="34" charset="-122"/>
                <a:cs typeface="Arial" pitchFamily="34" charset="0"/>
              </a:rPr>
              <a:t>2</a:t>
            </a:r>
            <a:r>
              <a:rPr lang="en-US" altLang="zh-CN" dirty="0" smtClean="0">
                <a:solidFill>
                  <a:schemeClr val="tx2"/>
                </a:solidFill>
                <a:latin typeface="Arial" pitchFamily="34" charset="0"/>
                <a:ea typeface="Arial Unicode MS" pitchFamily="34" charset="-122"/>
                <a:cs typeface="Arial" pitchFamily="34" charset="0"/>
              </a:rPr>
              <a:t>)</a:t>
            </a:r>
            <a:endParaRPr lang="zh-CN" altLang="en-US" dirty="0">
              <a:solidFill>
                <a:schemeClr val="tx2"/>
              </a:solidFill>
              <a:latin typeface="Arial" pitchFamily="34" charset="0"/>
              <a:ea typeface="Arial Unicode MS" pitchFamily="34" charset="-122"/>
              <a:cs typeface="Arial" pitchFamily="34" charset="0"/>
            </a:endParaRPr>
          </a:p>
        </p:txBody>
      </p:sp>
      <p:sp>
        <p:nvSpPr>
          <p:cNvPr id="121" name="矩形 120"/>
          <p:cNvSpPr/>
          <p:nvPr/>
        </p:nvSpPr>
        <p:spPr>
          <a:xfrm>
            <a:off x="7173512" y="4813563"/>
            <a:ext cx="1366565" cy="417012"/>
          </a:xfrm>
          <a:prstGeom prst="rect">
            <a:avLst/>
          </a:prstGeom>
          <a:solidFill>
            <a:srgbClr val="00B050"/>
          </a:solidFill>
          <a:ln/>
          <a:effectLst/>
        </p:spPr>
        <p:style>
          <a:lnRef idx="0">
            <a:schemeClr val="accent4"/>
          </a:lnRef>
          <a:fillRef idx="3">
            <a:schemeClr val="accent4"/>
          </a:fillRef>
          <a:effectRef idx="3">
            <a:schemeClr val="accent4"/>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r>
              <a:rPr lang="en-US" altLang="zh-CN" dirty="0" smtClean="0">
                <a:solidFill>
                  <a:schemeClr val="tx2"/>
                </a:solidFill>
                <a:latin typeface="Arial" pitchFamily="34" charset="0"/>
                <a:ea typeface="Arial Unicode MS" pitchFamily="34" charset="-122"/>
                <a:cs typeface="Arial" pitchFamily="34" charset="0"/>
              </a:rPr>
              <a:t>Power(VF</a:t>
            </a:r>
            <a:r>
              <a:rPr lang="en-US" altLang="zh-CN" baseline="-25000" dirty="0">
                <a:solidFill>
                  <a:schemeClr val="tx2"/>
                </a:solidFill>
                <a:latin typeface="Arial" pitchFamily="34" charset="0"/>
                <a:ea typeface="Arial Unicode MS" pitchFamily="34" charset="-122"/>
                <a:cs typeface="Arial" pitchFamily="34" charset="0"/>
              </a:rPr>
              <a:t>1</a:t>
            </a:r>
            <a:r>
              <a:rPr lang="en-US" altLang="zh-CN" dirty="0" smtClean="0">
                <a:solidFill>
                  <a:schemeClr val="tx2"/>
                </a:solidFill>
                <a:latin typeface="Arial" pitchFamily="34" charset="0"/>
                <a:ea typeface="Arial Unicode MS" pitchFamily="34" charset="-122"/>
                <a:cs typeface="Arial" pitchFamily="34" charset="0"/>
              </a:rPr>
              <a:t>)</a:t>
            </a:r>
            <a:endParaRPr lang="zh-CN" altLang="en-US" dirty="0">
              <a:solidFill>
                <a:schemeClr val="tx2"/>
              </a:solidFill>
              <a:latin typeface="Arial" pitchFamily="34" charset="0"/>
              <a:ea typeface="Arial Unicode MS" pitchFamily="34" charset="-122"/>
              <a:cs typeface="Arial" pitchFamily="34" charset="0"/>
            </a:endParaRPr>
          </a:p>
        </p:txBody>
      </p:sp>
      <p:sp>
        <p:nvSpPr>
          <p:cNvPr id="122" name="矩形 121"/>
          <p:cNvSpPr/>
          <p:nvPr/>
        </p:nvSpPr>
        <p:spPr>
          <a:xfrm>
            <a:off x="5246392" y="3555482"/>
            <a:ext cx="1394762" cy="417012"/>
          </a:xfrm>
          <a:prstGeom prst="rect">
            <a:avLst/>
          </a:prstGeom>
          <a:solidFill>
            <a:schemeClr val="accent1"/>
          </a:solidFill>
          <a:ln/>
          <a:effectLst/>
        </p:spPr>
        <p:style>
          <a:lnRef idx="0">
            <a:schemeClr val="accent4"/>
          </a:lnRef>
          <a:fillRef idx="3">
            <a:schemeClr val="accent4"/>
          </a:fillRef>
          <a:effectRef idx="3">
            <a:schemeClr val="accent4"/>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r>
              <a:rPr lang="en-US" altLang="zh-CN" dirty="0">
                <a:solidFill>
                  <a:schemeClr val="tx2"/>
                </a:solidFill>
                <a:latin typeface="Arial" pitchFamily="34" charset="0"/>
                <a:ea typeface="Arial Unicode MS" pitchFamily="34" charset="-122"/>
                <a:cs typeface="Arial" pitchFamily="34" charset="0"/>
              </a:rPr>
              <a:t>Power</a:t>
            </a:r>
            <a:r>
              <a:rPr lang="en-US" altLang="zh-CN" dirty="0" smtClean="0">
                <a:solidFill>
                  <a:schemeClr val="tx2"/>
                </a:solidFill>
                <a:latin typeface="Arial" pitchFamily="34" charset="0"/>
                <a:ea typeface="Arial Unicode MS" pitchFamily="34" charset="-122"/>
                <a:cs typeface="Arial" pitchFamily="34" charset="0"/>
              </a:rPr>
              <a:t>(VF</a:t>
            </a:r>
            <a:r>
              <a:rPr lang="en-US" altLang="zh-CN" baseline="-25000" dirty="0" smtClean="0">
                <a:solidFill>
                  <a:schemeClr val="tx2"/>
                </a:solidFill>
                <a:latin typeface="Arial" pitchFamily="34" charset="0"/>
                <a:ea typeface="Arial Unicode MS" pitchFamily="34" charset="-122"/>
                <a:cs typeface="Arial" pitchFamily="34" charset="0"/>
              </a:rPr>
              <a:t>4</a:t>
            </a:r>
            <a:r>
              <a:rPr lang="en-US" altLang="zh-CN" dirty="0" smtClean="0">
                <a:solidFill>
                  <a:schemeClr val="tx2"/>
                </a:solidFill>
                <a:latin typeface="Arial" pitchFamily="34" charset="0"/>
                <a:ea typeface="Arial Unicode MS" pitchFamily="34" charset="-122"/>
                <a:cs typeface="Arial" pitchFamily="34" charset="0"/>
              </a:rPr>
              <a:t>)</a:t>
            </a:r>
            <a:endParaRPr lang="zh-CN" altLang="en-US" dirty="0">
              <a:solidFill>
                <a:schemeClr val="tx2"/>
              </a:solidFill>
              <a:latin typeface="Arial" pitchFamily="34" charset="0"/>
              <a:ea typeface="Arial Unicode MS" pitchFamily="34" charset="-122"/>
              <a:cs typeface="Arial" pitchFamily="34" charset="0"/>
            </a:endParaRPr>
          </a:p>
        </p:txBody>
      </p:sp>
      <p:grpSp>
        <p:nvGrpSpPr>
          <p:cNvPr id="123" name="组合 122"/>
          <p:cNvGrpSpPr/>
          <p:nvPr/>
        </p:nvGrpSpPr>
        <p:grpSpPr>
          <a:xfrm flipH="1">
            <a:off x="6641154" y="3362585"/>
            <a:ext cx="532358" cy="1679493"/>
            <a:chOff x="4319692" y="1882165"/>
            <a:chExt cx="4861288" cy="2174822"/>
          </a:xfrm>
          <a:effectLst/>
        </p:grpSpPr>
        <p:cxnSp>
          <p:nvCxnSpPr>
            <p:cNvPr id="125" name="直接箭头连接符 124"/>
            <p:cNvCxnSpPr/>
            <p:nvPr/>
          </p:nvCxnSpPr>
          <p:spPr>
            <a:xfrm flipH="1" flipV="1">
              <a:off x="4319692" y="1882165"/>
              <a:ext cx="4861288" cy="552971"/>
            </a:xfrm>
            <a:prstGeom prst="straightConnector1">
              <a:avLst/>
            </a:prstGeom>
            <a:ln w="38100">
              <a:solidFill>
                <a:schemeClr val="accent2"/>
              </a:solidFill>
              <a:tailEnd type="arrow"/>
            </a:ln>
          </p:spPr>
          <p:style>
            <a:lnRef idx="1">
              <a:schemeClr val="accent1"/>
            </a:lnRef>
            <a:fillRef idx="0">
              <a:schemeClr val="accent1"/>
            </a:fillRef>
            <a:effectRef idx="0">
              <a:schemeClr val="accent1"/>
            </a:effectRef>
            <a:fontRef idx="minor">
              <a:schemeClr val="tx1"/>
            </a:fontRef>
          </p:style>
        </p:cxnSp>
        <p:cxnSp>
          <p:nvCxnSpPr>
            <p:cNvPr id="126" name="直接箭头连接符 125"/>
            <p:cNvCxnSpPr/>
            <p:nvPr/>
          </p:nvCxnSpPr>
          <p:spPr>
            <a:xfrm flipH="1">
              <a:off x="4319692" y="2435135"/>
              <a:ext cx="4861288" cy="536778"/>
            </a:xfrm>
            <a:prstGeom prst="straightConnector1">
              <a:avLst/>
            </a:prstGeom>
            <a:ln w="38100">
              <a:solidFill>
                <a:schemeClr val="accent2"/>
              </a:solidFill>
              <a:tailEnd type="arrow"/>
            </a:ln>
          </p:spPr>
          <p:style>
            <a:lnRef idx="1">
              <a:schemeClr val="accent1"/>
            </a:lnRef>
            <a:fillRef idx="0">
              <a:schemeClr val="accent1"/>
            </a:fillRef>
            <a:effectRef idx="0">
              <a:schemeClr val="accent1"/>
            </a:effectRef>
            <a:fontRef idx="minor">
              <a:schemeClr val="tx1"/>
            </a:fontRef>
          </p:style>
        </p:cxnSp>
        <p:cxnSp>
          <p:nvCxnSpPr>
            <p:cNvPr id="127" name="直接箭头连接符 126"/>
            <p:cNvCxnSpPr/>
            <p:nvPr/>
          </p:nvCxnSpPr>
          <p:spPr>
            <a:xfrm flipH="1">
              <a:off x="4319692" y="2435135"/>
              <a:ext cx="4861288" cy="1076778"/>
            </a:xfrm>
            <a:prstGeom prst="straightConnector1">
              <a:avLst/>
            </a:prstGeom>
            <a:ln w="38100">
              <a:solidFill>
                <a:schemeClr val="accent2"/>
              </a:solidFill>
              <a:tailEnd type="arrow"/>
            </a:ln>
          </p:spPr>
          <p:style>
            <a:lnRef idx="1">
              <a:schemeClr val="accent1"/>
            </a:lnRef>
            <a:fillRef idx="0">
              <a:schemeClr val="accent1"/>
            </a:fillRef>
            <a:effectRef idx="0">
              <a:schemeClr val="accent1"/>
            </a:effectRef>
            <a:fontRef idx="minor">
              <a:schemeClr val="tx1"/>
            </a:fontRef>
          </p:style>
        </p:cxnSp>
        <p:cxnSp>
          <p:nvCxnSpPr>
            <p:cNvPr id="128" name="直接箭头连接符 127"/>
            <p:cNvCxnSpPr/>
            <p:nvPr/>
          </p:nvCxnSpPr>
          <p:spPr>
            <a:xfrm flipH="1">
              <a:off x="4319692" y="2435135"/>
              <a:ext cx="4861288" cy="1621852"/>
            </a:xfrm>
            <a:prstGeom prst="straightConnector1">
              <a:avLst/>
            </a:prstGeom>
            <a:ln w="38100">
              <a:solidFill>
                <a:schemeClr val="accent2"/>
              </a:solidFill>
              <a:tailEnd type="arrow"/>
            </a:ln>
          </p:spPr>
          <p:style>
            <a:lnRef idx="1">
              <a:schemeClr val="accent1"/>
            </a:lnRef>
            <a:fillRef idx="0">
              <a:schemeClr val="accent1"/>
            </a:fillRef>
            <a:effectRef idx="0">
              <a:schemeClr val="accent1"/>
            </a:effectRef>
            <a:fontRef idx="minor">
              <a:schemeClr val="tx1"/>
            </a:fontRef>
          </p:style>
        </p:cxnSp>
      </p:grpSp>
      <p:sp>
        <p:nvSpPr>
          <p:cNvPr id="140" name="矩形 139"/>
          <p:cNvSpPr/>
          <p:nvPr/>
        </p:nvSpPr>
        <p:spPr>
          <a:xfrm>
            <a:off x="2026920" y="2460686"/>
            <a:ext cx="3093720" cy="3172696"/>
          </a:xfrm>
          <a:prstGeom prst="rect">
            <a:avLst/>
          </a:prstGeom>
          <a:noFill/>
          <a:ln w="38100">
            <a:solidFill>
              <a:schemeClr val="accent2"/>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zh-CN" altLang="en-US" sz="3200" dirty="0">
              <a:solidFill>
                <a:schemeClr val="tx2"/>
              </a:solidFill>
              <a:latin typeface="Arial" pitchFamily="34" charset="0"/>
              <a:cs typeface="Arial" pitchFamily="34" charset="0"/>
            </a:endParaRPr>
          </a:p>
        </p:txBody>
      </p:sp>
      <p:sp>
        <p:nvSpPr>
          <p:cNvPr id="117" name="矩形 116"/>
          <p:cNvSpPr/>
          <p:nvPr/>
        </p:nvSpPr>
        <p:spPr>
          <a:xfrm>
            <a:off x="2090656" y="4856216"/>
            <a:ext cx="1670738" cy="682090"/>
          </a:xfrm>
          <a:prstGeom prst="rect">
            <a:avLst/>
          </a:prstGeom>
          <a:solidFill>
            <a:schemeClr val="tx2"/>
          </a:solidFill>
          <a:ln w="38100">
            <a:solidFill>
              <a:schemeClr val="accent2"/>
            </a:solid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r>
              <a:rPr lang="en-US" altLang="zh-CN" b="1" dirty="0">
                <a:solidFill>
                  <a:schemeClr val="accent2"/>
                </a:solidFill>
                <a:latin typeface="Arial" pitchFamily="34" charset="0"/>
                <a:ea typeface="Arial Unicode MS" pitchFamily="34" charset="-122"/>
                <a:cs typeface="Arial" pitchFamily="34" charset="0"/>
              </a:rPr>
              <a:t>Performance </a:t>
            </a:r>
            <a:r>
              <a:rPr lang="en-US" altLang="zh-CN" b="1" dirty="0" smtClean="0">
                <a:solidFill>
                  <a:schemeClr val="accent2"/>
                </a:solidFill>
                <a:latin typeface="Arial" pitchFamily="34" charset="0"/>
                <a:ea typeface="Arial Unicode MS" pitchFamily="34" charset="-122"/>
                <a:cs typeface="Arial" pitchFamily="34" charset="0"/>
              </a:rPr>
              <a:t>prediction?</a:t>
            </a:r>
            <a:endParaRPr lang="zh-CN" altLang="en-US" b="1" dirty="0">
              <a:solidFill>
                <a:schemeClr val="accent2"/>
              </a:solidFill>
              <a:latin typeface="Arial" pitchFamily="34" charset="0"/>
              <a:ea typeface="Arial Unicode MS" pitchFamily="34" charset="-122"/>
              <a:cs typeface="Arial" pitchFamily="34" charset="0"/>
            </a:endParaRPr>
          </a:p>
        </p:txBody>
      </p:sp>
      <p:grpSp>
        <p:nvGrpSpPr>
          <p:cNvPr id="113" name="组合 112"/>
          <p:cNvGrpSpPr/>
          <p:nvPr/>
        </p:nvGrpSpPr>
        <p:grpSpPr>
          <a:xfrm flipH="1">
            <a:off x="3297399" y="3362876"/>
            <a:ext cx="602768" cy="1673143"/>
            <a:chOff x="4319684" y="4051813"/>
            <a:chExt cx="4861296" cy="2166597"/>
          </a:xfrm>
          <a:effectLst/>
        </p:grpSpPr>
        <p:cxnSp>
          <p:nvCxnSpPr>
            <p:cNvPr id="129" name="直接箭头连接符 128"/>
            <p:cNvCxnSpPr>
              <a:endCxn id="109" idx="1"/>
            </p:cNvCxnSpPr>
            <p:nvPr/>
          </p:nvCxnSpPr>
          <p:spPr>
            <a:xfrm flipH="1" flipV="1">
              <a:off x="4319684" y="4051813"/>
              <a:ext cx="4861296" cy="552970"/>
            </a:xfrm>
            <a:prstGeom prst="straightConnector1">
              <a:avLst/>
            </a:prstGeom>
            <a:ln w="38100">
              <a:solidFill>
                <a:schemeClr val="accent2"/>
              </a:solidFill>
              <a:tailEnd type="arrow"/>
            </a:ln>
          </p:spPr>
          <p:style>
            <a:lnRef idx="1">
              <a:schemeClr val="accent1"/>
            </a:lnRef>
            <a:fillRef idx="0">
              <a:schemeClr val="accent1"/>
            </a:fillRef>
            <a:effectRef idx="0">
              <a:schemeClr val="accent1"/>
            </a:effectRef>
            <a:fontRef idx="minor">
              <a:schemeClr val="tx1"/>
            </a:fontRef>
          </p:style>
        </p:cxnSp>
        <p:cxnSp>
          <p:nvCxnSpPr>
            <p:cNvPr id="130" name="直接箭头连接符 129"/>
            <p:cNvCxnSpPr>
              <a:endCxn id="110" idx="1"/>
            </p:cNvCxnSpPr>
            <p:nvPr/>
          </p:nvCxnSpPr>
          <p:spPr>
            <a:xfrm flipH="1">
              <a:off x="4319684" y="4596559"/>
              <a:ext cx="4861296" cy="536777"/>
            </a:xfrm>
            <a:prstGeom prst="straightConnector1">
              <a:avLst/>
            </a:prstGeom>
            <a:ln w="38100">
              <a:solidFill>
                <a:schemeClr val="accent2"/>
              </a:solidFill>
              <a:tailEnd type="arrow"/>
            </a:ln>
          </p:spPr>
          <p:style>
            <a:lnRef idx="1">
              <a:schemeClr val="accent1"/>
            </a:lnRef>
            <a:fillRef idx="0">
              <a:schemeClr val="accent1"/>
            </a:fillRef>
            <a:effectRef idx="0">
              <a:schemeClr val="accent1"/>
            </a:effectRef>
            <a:fontRef idx="minor">
              <a:schemeClr val="tx1"/>
            </a:fontRef>
          </p:style>
        </p:cxnSp>
        <p:cxnSp>
          <p:nvCxnSpPr>
            <p:cNvPr id="131" name="直接箭头连接符 130"/>
            <p:cNvCxnSpPr>
              <a:endCxn id="111" idx="1"/>
            </p:cNvCxnSpPr>
            <p:nvPr/>
          </p:nvCxnSpPr>
          <p:spPr>
            <a:xfrm flipH="1">
              <a:off x="4319684" y="4596559"/>
              <a:ext cx="4861296" cy="1076776"/>
            </a:xfrm>
            <a:prstGeom prst="straightConnector1">
              <a:avLst/>
            </a:prstGeom>
            <a:ln w="38100">
              <a:solidFill>
                <a:schemeClr val="accent2"/>
              </a:solidFill>
              <a:tailEnd type="arrow"/>
            </a:ln>
          </p:spPr>
          <p:style>
            <a:lnRef idx="1">
              <a:schemeClr val="accent1"/>
            </a:lnRef>
            <a:fillRef idx="0">
              <a:schemeClr val="accent1"/>
            </a:fillRef>
            <a:effectRef idx="0">
              <a:schemeClr val="accent1"/>
            </a:effectRef>
            <a:fontRef idx="minor">
              <a:schemeClr val="tx1"/>
            </a:fontRef>
          </p:style>
        </p:cxnSp>
        <p:cxnSp>
          <p:nvCxnSpPr>
            <p:cNvPr id="132" name="直接箭头连接符 131"/>
            <p:cNvCxnSpPr>
              <a:endCxn id="112" idx="1"/>
            </p:cNvCxnSpPr>
            <p:nvPr/>
          </p:nvCxnSpPr>
          <p:spPr>
            <a:xfrm flipH="1">
              <a:off x="4319684" y="4596560"/>
              <a:ext cx="4861296" cy="1621850"/>
            </a:xfrm>
            <a:prstGeom prst="straightConnector1">
              <a:avLst/>
            </a:prstGeom>
            <a:ln w="38100">
              <a:solidFill>
                <a:schemeClr val="accent2"/>
              </a:solidFill>
              <a:tailEnd type="arrow"/>
            </a:ln>
          </p:spPr>
          <p:style>
            <a:lnRef idx="1">
              <a:schemeClr val="accent1"/>
            </a:lnRef>
            <a:fillRef idx="0">
              <a:schemeClr val="accent1"/>
            </a:fillRef>
            <a:effectRef idx="0">
              <a:schemeClr val="accent1"/>
            </a:effectRef>
            <a:fontRef idx="minor">
              <a:schemeClr val="tx1"/>
            </a:fontRef>
          </p:style>
        </p:cxnSp>
      </p:grpSp>
      <p:sp>
        <p:nvSpPr>
          <p:cNvPr id="66" name="矩形 65"/>
          <p:cNvSpPr/>
          <p:nvPr/>
        </p:nvSpPr>
        <p:spPr>
          <a:xfrm>
            <a:off x="266768" y="2580709"/>
            <a:ext cx="1676690" cy="417012"/>
          </a:xfrm>
          <a:prstGeom prst="rect">
            <a:avLst/>
          </a:prstGeom>
          <a:solidFill>
            <a:schemeClr val="bg1"/>
          </a:solidFill>
          <a:ln>
            <a:solidFill>
              <a:schemeClr val="tx1"/>
            </a:solidFill>
          </a:ln>
          <a:effectLst/>
        </p:spPr>
        <p:style>
          <a:lnRef idx="0">
            <a:schemeClr val="accent4"/>
          </a:lnRef>
          <a:fillRef idx="3">
            <a:schemeClr val="accent4"/>
          </a:fillRef>
          <a:effectRef idx="3">
            <a:schemeClr val="accent4"/>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r>
              <a:rPr lang="en-US" altLang="zh-CN" dirty="0" smtClean="0">
                <a:solidFill>
                  <a:schemeClr val="tx1"/>
                </a:solidFill>
                <a:latin typeface="Arial" pitchFamily="34" charset="0"/>
                <a:ea typeface="Arial Unicode MS" pitchFamily="34" charset="-122"/>
                <a:cs typeface="Arial" pitchFamily="34" charset="0"/>
              </a:rPr>
              <a:t>Core VF State</a:t>
            </a:r>
            <a:endParaRPr lang="zh-CN" altLang="en-US" dirty="0">
              <a:solidFill>
                <a:schemeClr val="tx1"/>
              </a:solidFill>
              <a:latin typeface="Arial" pitchFamily="34" charset="0"/>
              <a:ea typeface="Arial Unicode MS" pitchFamily="34" charset="-122"/>
              <a:cs typeface="Arial" pitchFamily="34" charset="0"/>
            </a:endParaRPr>
          </a:p>
        </p:txBody>
      </p:sp>
      <p:sp>
        <p:nvSpPr>
          <p:cNvPr id="3" name="TextBox 2"/>
          <p:cNvSpPr txBox="1"/>
          <p:nvPr/>
        </p:nvSpPr>
        <p:spPr>
          <a:xfrm>
            <a:off x="2237413" y="3273911"/>
            <a:ext cx="1385887" cy="286232"/>
          </a:xfrm>
          <a:prstGeom prst="rect">
            <a:avLst/>
          </a:prstGeom>
        </p:spPr>
        <p:txBody>
          <a:bodyPr wrap="square" rtlCol="0" anchor="ctr" anchorCtr="0">
            <a:spAutoFit/>
          </a:bodyPr>
          <a:lstStyle/>
          <a:p>
            <a:pPr marL="0" marR="0" indent="0" algn="l"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kumimoji="0" lang="en-US" altLang="zh-CN" sz="1400" b="0" i="0" u="none" strike="noStrike" kern="1200" cap="none" spc="0" normalizeH="0" baseline="0" noProof="0" dirty="0" smtClean="0">
                <a:ln>
                  <a:noFill/>
                </a:ln>
                <a:solidFill>
                  <a:schemeClr val="tx1"/>
                </a:solidFill>
                <a:effectLst/>
                <a:uLnTx/>
                <a:uFillTx/>
                <a:latin typeface="Arial" pitchFamily="34" charset="0"/>
                <a:ea typeface="MS PGothic" pitchFamily="34" charset="-128"/>
                <a:cs typeface="Arial" pitchFamily="34" charset="0"/>
              </a:rPr>
              <a:t>Running at:</a:t>
            </a:r>
            <a:endParaRPr kumimoji="0" lang="zh-CN" altLang="en-US" sz="1400" b="0" i="0" u="none" strike="noStrike" kern="1200" cap="none" spc="0" normalizeH="0" baseline="0" noProof="0" dirty="0">
              <a:ln>
                <a:noFill/>
              </a:ln>
              <a:solidFill>
                <a:schemeClr val="tx1"/>
              </a:solidFill>
              <a:effectLst/>
              <a:uLnTx/>
              <a:uFillTx/>
              <a:latin typeface="Arial" pitchFamily="34" charset="0"/>
              <a:ea typeface="MS PGothic" pitchFamily="34" charset="-128"/>
              <a:cs typeface="Arial" pitchFamily="34" charset="0"/>
            </a:endParaRPr>
          </a:p>
        </p:txBody>
      </p:sp>
      <p:sp>
        <p:nvSpPr>
          <p:cNvPr id="68" name="TextBox 67"/>
          <p:cNvSpPr txBox="1"/>
          <p:nvPr/>
        </p:nvSpPr>
        <p:spPr>
          <a:xfrm>
            <a:off x="5252141" y="3266130"/>
            <a:ext cx="1385887" cy="286232"/>
          </a:xfrm>
          <a:prstGeom prst="rect">
            <a:avLst/>
          </a:prstGeom>
        </p:spPr>
        <p:txBody>
          <a:bodyPr wrap="square" rtlCol="0" anchor="ctr" anchorCtr="0">
            <a:spAutoFit/>
          </a:bodyPr>
          <a:lstStyle/>
          <a:p>
            <a:pPr marL="0" marR="0" indent="0" algn="l"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kumimoji="0" lang="en-US" altLang="zh-CN" sz="1400" b="0" i="0" u="none" strike="noStrike" kern="1200" cap="none" spc="0" normalizeH="0" baseline="0" noProof="0" dirty="0" smtClean="0">
                <a:ln>
                  <a:noFill/>
                </a:ln>
                <a:solidFill>
                  <a:schemeClr val="tx1"/>
                </a:solidFill>
                <a:effectLst/>
                <a:uLnTx/>
                <a:uFillTx/>
                <a:latin typeface="Arial" pitchFamily="34" charset="0"/>
                <a:ea typeface="MS PGothic" pitchFamily="34" charset="-128"/>
                <a:cs typeface="Arial" pitchFamily="34" charset="0"/>
              </a:rPr>
              <a:t>Running at:</a:t>
            </a:r>
            <a:endParaRPr kumimoji="0" lang="zh-CN" altLang="en-US" sz="1400" b="0" i="0" u="none" strike="noStrike" kern="1200" cap="none" spc="0" normalizeH="0" baseline="0" noProof="0" dirty="0">
              <a:ln>
                <a:noFill/>
              </a:ln>
              <a:solidFill>
                <a:schemeClr val="tx1"/>
              </a:solidFill>
              <a:effectLst/>
              <a:uLnTx/>
              <a:uFillTx/>
              <a:latin typeface="Arial" pitchFamily="34" charset="0"/>
              <a:ea typeface="MS PGothic" pitchFamily="34" charset="-128"/>
              <a:cs typeface="Arial" pitchFamily="34" charset="0"/>
            </a:endParaRPr>
          </a:p>
        </p:txBody>
      </p:sp>
      <p:sp>
        <p:nvSpPr>
          <p:cNvPr id="69" name="TextBox 68"/>
          <p:cNvSpPr txBox="1"/>
          <p:nvPr/>
        </p:nvSpPr>
        <p:spPr>
          <a:xfrm>
            <a:off x="154393" y="4930784"/>
            <a:ext cx="909833" cy="341632"/>
          </a:xfrm>
          <a:prstGeom prst="rect">
            <a:avLst/>
          </a:prstGeom>
          <a:effectLst/>
        </p:spPr>
        <p:txBody>
          <a:bodyPr wrap="square" rtlCol="0" anchor="ctr" anchorCtr="0">
            <a:spAutoFit/>
          </a:bodyPr>
          <a:lstStyle/>
          <a:p>
            <a:pPr marL="0" marR="0" indent="0" algn="ctr"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kumimoji="0" lang="en-US" altLang="zh-CN" b="0" i="0" u="none" strike="noStrike" kern="1200" cap="none" spc="0" normalizeH="0" baseline="0" noProof="0" dirty="0" smtClean="0">
                <a:ln>
                  <a:noFill/>
                </a:ln>
                <a:solidFill>
                  <a:srgbClr val="00B050"/>
                </a:solidFill>
                <a:effectLst/>
                <a:uLnTx/>
                <a:uFillTx/>
                <a:latin typeface="Arial" pitchFamily="34" charset="0"/>
                <a:ea typeface="Arial Unicode MS" pitchFamily="34" charset="-122"/>
                <a:cs typeface="Arial" pitchFamily="34" charset="0"/>
              </a:rPr>
              <a:t>Lower</a:t>
            </a:r>
            <a:endParaRPr kumimoji="0" lang="zh-CN" altLang="en-US" b="0" i="0" u="none" strike="noStrike" kern="1200" cap="none" spc="0" normalizeH="0" baseline="0" noProof="0" dirty="0">
              <a:ln>
                <a:noFill/>
              </a:ln>
              <a:solidFill>
                <a:srgbClr val="00B050"/>
              </a:solidFill>
              <a:effectLst/>
              <a:uLnTx/>
              <a:uFillTx/>
              <a:latin typeface="Arial" pitchFamily="34" charset="0"/>
              <a:ea typeface="Arial Unicode MS" pitchFamily="34" charset="-122"/>
              <a:cs typeface="Arial" pitchFamily="34" charset="0"/>
            </a:endParaRPr>
          </a:p>
        </p:txBody>
      </p:sp>
      <p:sp>
        <p:nvSpPr>
          <p:cNvPr id="71" name="上下箭头 70"/>
          <p:cNvSpPr/>
          <p:nvPr/>
        </p:nvSpPr>
        <p:spPr>
          <a:xfrm>
            <a:off x="410144" y="3439479"/>
            <a:ext cx="398335" cy="1530981"/>
          </a:xfrm>
          <a:prstGeom prst="upDownArrow">
            <a:avLst/>
          </a:prstGeom>
          <a:gradFill>
            <a:gsLst>
              <a:gs pos="0">
                <a:schemeClr val="accent2"/>
              </a:gs>
              <a:gs pos="100000">
                <a:srgbClr val="00B050"/>
              </a:gs>
              <a:gs pos="100000">
                <a:srgbClr val="00B050"/>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zh-CN" altLang="en-US" dirty="0">
              <a:solidFill>
                <a:schemeClr val="tx2"/>
              </a:solidFill>
              <a:latin typeface="Arial" pitchFamily="34" charset="0"/>
              <a:ea typeface="Arial Unicode MS" pitchFamily="34" charset="-122"/>
              <a:cs typeface="Arial" pitchFamily="34" charset="0"/>
            </a:endParaRPr>
          </a:p>
        </p:txBody>
      </p:sp>
      <p:sp>
        <p:nvSpPr>
          <p:cNvPr id="72" name="TextBox 71"/>
          <p:cNvSpPr txBox="1"/>
          <p:nvPr/>
        </p:nvSpPr>
        <p:spPr>
          <a:xfrm>
            <a:off x="131186" y="3125017"/>
            <a:ext cx="956255" cy="341632"/>
          </a:xfrm>
          <a:prstGeom prst="rect">
            <a:avLst/>
          </a:prstGeom>
          <a:effectLst/>
        </p:spPr>
        <p:txBody>
          <a:bodyPr wrap="square" rtlCol="0" anchor="ctr" anchorCtr="0">
            <a:spAutoFit/>
          </a:bodyPr>
          <a:lstStyle/>
          <a:p>
            <a:pPr marL="0" marR="0" indent="0" algn="ctr"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lang="en-US" altLang="zh-CN" dirty="0" smtClean="0">
                <a:solidFill>
                  <a:schemeClr val="accent2"/>
                </a:solidFill>
                <a:latin typeface="Arial" pitchFamily="34" charset="0"/>
                <a:ea typeface="Arial Unicode MS" pitchFamily="34" charset="-122"/>
                <a:cs typeface="Arial" pitchFamily="34" charset="0"/>
              </a:rPr>
              <a:t>Higher</a:t>
            </a:r>
            <a:endParaRPr kumimoji="0" lang="zh-CN" altLang="en-US" b="0" i="0" u="none" strike="noStrike" kern="1200" cap="none" spc="0" normalizeH="0" baseline="0" noProof="0" dirty="0">
              <a:ln>
                <a:noFill/>
              </a:ln>
              <a:solidFill>
                <a:schemeClr val="accent2"/>
              </a:solidFill>
              <a:effectLst/>
              <a:uLnTx/>
              <a:uFillTx/>
              <a:latin typeface="Arial" pitchFamily="34" charset="0"/>
              <a:ea typeface="Arial Unicode MS" pitchFamily="34" charset="-122"/>
              <a:cs typeface="Arial" pitchFamily="34" charset="0"/>
            </a:endParaRPr>
          </a:p>
        </p:txBody>
      </p:sp>
      <p:sp>
        <p:nvSpPr>
          <p:cNvPr id="73" name="矩形 72"/>
          <p:cNvSpPr/>
          <p:nvPr/>
        </p:nvSpPr>
        <p:spPr>
          <a:xfrm>
            <a:off x="5495228" y="4856216"/>
            <a:ext cx="1429989" cy="682090"/>
          </a:xfrm>
          <a:prstGeom prst="rect">
            <a:avLst/>
          </a:prstGeom>
          <a:ln w="38100">
            <a:solidFill>
              <a:schemeClr val="accent2"/>
            </a:solid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r>
              <a:rPr lang="en-US" altLang="zh-CN" b="1" dirty="0" smtClean="0">
                <a:solidFill>
                  <a:schemeClr val="accent2"/>
                </a:solidFill>
                <a:latin typeface="Arial" pitchFamily="34" charset="0"/>
                <a:ea typeface="Arial Unicode MS" pitchFamily="34" charset="-122"/>
                <a:cs typeface="Arial" pitchFamily="34" charset="0"/>
              </a:rPr>
              <a:t>CPU Power prediction?</a:t>
            </a:r>
            <a:endParaRPr lang="zh-CN" altLang="en-US" b="1" dirty="0">
              <a:solidFill>
                <a:schemeClr val="accent2"/>
              </a:solidFill>
              <a:latin typeface="Arial" pitchFamily="34" charset="0"/>
              <a:ea typeface="Arial Unicode MS" pitchFamily="34" charset="-122"/>
              <a:cs typeface="Arial" pitchFamily="34" charset="0"/>
            </a:endParaRPr>
          </a:p>
        </p:txBody>
      </p:sp>
      <p:sp>
        <p:nvSpPr>
          <p:cNvPr id="75" name="矩形 74"/>
          <p:cNvSpPr/>
          <p:nvPr/>
        </p:nvSpPr>
        <p:spPr>
          <a:xfrm>
            <a:off x="5116812" y="2460686"/>
            <a:ext cx="3535698" cy="3172696"/>
          </a:xfrm>
          <a:prstGeom prst="rect">
            <a:avLst/>
          </a:prstGeom>
          <a:noFill/>
          <a:ln w="38100">
            <a:solidFill>
              <a:schemeClr val="accent2"/>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zh-CN" altLang="en-US" sz="3200" dirty="0">
              <a:solidFill>
                <a:schemeClr val="tx2"/>
              </a:solidFill>
              <a:latin typeface="Arial" pitchFamily="34" charset="0"/>
              <a:cs typeface="Arial" pitchFamily="34" charset="0"/>
            </a:endParaRPr>
          </a:p>
        </p:txBody>
      </p:sp>
      <p:sp>
        <p:nvSpPr>
          <p:cNvPr id="79" name="Content Placeholder 11"/>
          <p:cNvSpPr txBox="1">
            <a:spLocks/>
          </p:cNvSpPr>
          <p:nvPr/>
        </p:nvSpPr>
        <p:spPr bwMode="auto">
          <a:xfrm>
            <a:off x="266768" y="1298798"/>
            <a:ext cx="8595360" cy="50258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45720" rIns="0" bIns="45720" numCol="1" anchor="t" anchorCtr="0" compatLnSpc="1">
            <a:prstTxWarp prst="textNoShape">
              <a:avLst/>
            </a:prstTxWarp>
          </a:bodyPr>
          <a:lstStyle>
            <a:lvl1pPr marL="342900" indent="-342900" algn="l" rtl="0" eaLnBrk="1" fontAlgn="base" hangingPunct="1">
              <a:spcBef>
                <a:spcPts val="800"/>
              </a:spcBef>
              <a:spcAft>
                <a:spcPct val="0"/>
              </a:spcAft>
              <a:buClr>
                <a:schemeClr val="tx1"/>
              </a:buClr>
              <a:buFont typeface="Wingdings 3" pitchFamily="18" charset="2"/>
              <a:buChar char=""/>
              <a:defRPr sz="2000" kern="1200">
                <a:solidFill>
                  <a:schemeClr val="tx1"/>
                </a:solidFill>
                <a:latin typeface="Calibri" pitchFamily="34" charset="0"/>
                <a:ea typeface="+mn-ea"/>
                <a:cs typeface="+mn-cs"/>
              </a:defRPr>
            </a:lvl1pPr>
            <a:lvl2pPr marL="547688" indent="-180975" algn="l" rtl="0" eaLnBrk="1" fontAlgn="base" hangingPunct="1">
              <a:spcBef>
                <a:spcPts val="300"/>
              </a:spcBef>
              <a:spcAft>
                <a:spcPct val="0"/>
              </a:spcAft>
              <a:buClr>
                <a:schemeClr val="tx1"/>
              </a:buClr>
              <a:buFont typeface="Calibri" pitchFamily="34" charset="0"/>
              <a:buChar char="‒"/>
              <a:defRPr kern="1200">
                <a:solidFill>
                  <a:schemeClr val="tx1"/>
                </a:solidFill>
                <a:latin typeface="Calibri" pitchFamily="34" charset="0"/>
                <a:ea typeface="+mn-ea"/>
                <a:cs typeface="+mn-cs"/>
              </a:defRPr>
            </a:lvl2pPr>
            <a:lvl3pPr marL="914400" indent="-168275" algn="l" rtl="0" eaLnBrk="1" fontAlgn="base" hangingPunct="1">
              <a:spcBef>
                <a:spcPts val="300"/>
              </a:spcBef>
              <a:spcAft>
                <a:spcPct val="0"/>
              </a:spcAft>
              <a:buClr>
                <a:schemeClr val="tx1"/>
              </a:buClr>
              <a:buFont typeface="Calibri" pitchFamily="34" charset="0"/>
              <a:buChar char="‒"/>
              <a:defRPr sz="1600" kern="1200">
                <a:solidFill>
                  <a:srgbClr val="000000"/>
                </a:solidFill>
                <a:latin typeface="Calibri" pitchFamily="34" charset="0"/>
                <a:ea typeface="+mn-ea"/>
                <a:cs typeface="+mn-cs"/>
              </a:defRPr>
            </a:lvl3pPr>
            <a:lvl4pPr marL="1371600" indent="-182563" algn="l" rtl="0" eaLnBrk="1" fontAlgn="base" hangingPunct="1">
              <a:spcBef>
                <a:spcPts val="300"/>
              </a:spcBef>
              <a:spcAft>
                <a:spcPct val="0"/>
              </a:spcAft>
              <a:buClr>
                <a:schemeClr val="tx1"/>
              </a:buClr>
              <a:buFont typeface="Calibri" pitchFamily="34" charset="0"/>
              <a:buChar char="‒"/>
              <a:defRPr sz="1200" kern="1200">
                <a:solidFill>
                  <a:schemeClr val="tx1"/>
                </a:solidFill>
                <a:latin typeface="Calibri" pitchFamily="34" charset="0"/>
                <a:ea typeface="+mn-ea"/>
                <a:cs typeface="+mn-cs"/>
              </a:defRPr>
            </a:lvl4pPr>
            <a:lvl5pPr marL="1644650" indent="-163513" algn="l" rtl="0" eaLnBrk="1" fontAlgn="base" hangingPunct="1">
              <a:spcBef>
                <a:spcPts val="300"/>
              </a:spcBef>
              <a:spcAft>
                <a:spcPct val="0"/>
              </a:spcAft>
              <a:buClr>
                <a:schemeClr val="tx1"/>
              </a:buClr>
              <a:buFont typeface="Calibri" pitchFamily="34" charset="0"/>
              <a:buChar char="‒"/>
              <a:defRPr sz="1200" kern="1200">
                <a:solidFill>
                  <a:schemeClr val="tx1"/>
                </a:solidFill>
                <a:latin typeface="Calibri"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dirty="0" smtClean="0">
                <a:latin typeface="Calibri"/>
                <a:cs typeface="Calibri"/>
              </a:rPr>
              <a:t>Running VF state: VF4</a:t>
            </a:r>
          </a:p>
          <a:p>
            <a:r>
              <a:rPr lang="en-US" sz="2400" dirty="0" smtClean="0">
                <a:latin typeface="Calibri"/>
                <a:cs typeface="Calibri"/>
              </a:rPr>
              <a:t>Predicting performance, power of other VF states</a:t>
            </a:r>
          </a:p>
        </p:txBody>
      </p:sp>
    </p:spTree>
    <p:extLst>
      <p:ext uri="{BB962C8B-B14F-4D97-AF65-F5344CB8AC3E}">
        <p14:creationId xmlns:p14="http://schemas.microsoft.com/office/powerpoint/2010/main" xmlns="" val="2735308843"/>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solidFill>
                  <a:srgbClr val="FF0000"/>
                </a:solidFill>
              </a:rPr>
              <a:t>Experimental methodology</a:t>
            </a:r>
            <a:endParaRPr lang="zh-CN" altLang="en-US" dirty="0">
              <a:solidFill>
                <a:srgbClr val="FF0000"/>
              </a:solidFill>
            </a:endParaRPr>
          </a:p>
        </p:txBody>
      </p:sp>
      <p:sp>
        <p:nvSpPr>
          <p:cNvPr id="3" name="文本占位符 2"/>
          <p:cNvSpPr>
            <a:spLocks noGrp="1"/>
          </p:cNvSpPr>
          <p:nvPr>
            <p:ph type="body" sz="quarter" idx="10"/>
          </p:nvPr>
        </p:nvSpPr>
        <p:spPr/>
        <p:txBody>
          <a:bodyPr/>
          <a:lstStyle/>
          <a:p>
            <a:r>
              <a:rPr lang="en-US" altLang="zh-CN" dirty="0" smtClean="0"/>
              <a:t>Software tools </a:t>
            </a:r>
            <a:endParaRPr lang="zh-CN" altLang="en-US" dirty="0"/>
          </a:p>
        </p:txBody>
      </p:sp>
      <p:sp>
        <p:nvSpPr>
          <p:cNvPr id="4" name="Content Placeholder 11"/>
          <p:cNvSpPr txBox="1">
            <a:spLocks/>
          </p:cNvSpPr>
          <p:nvPr/>
        </p:nvSpPr>
        <p:spPr bwMode="auto">
          <a:xfrm>
            <a:off x="266768" y="1298798"/>
            <a:ext cx="8595360" cy="50258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45720" rIns="0" bIns="45720" numCol="1" anchor="t" anchorCtr="0" compatLnSpc="1">
            <a:prstTxWarp prst="textNoShape">
              <a:avLst/>
            </a:prstTxWarp>
          </a:bodyPr>
          <a:lstStyle>
            <a:lvl1pPr marL="342900" indent="-342900" algn="l" rtl="0" eaLnBrk="1" fontAlgn="base" hangingPunct="1">
              <a:spcBef>
                <a:spcPts val="800"/>
              </a:spcBef>
              <a:spcAft>
                <a:spcPct val="0"/>
              </a:spcAft>
              <a:buClr>
                <a:schemeClr val="tx1"/>
              </a:buClr>
              <a:buFont typeface="Wingdings 3" pitchFamily="18" charset="2"/>
              <a:buChar char=""/>
              <a:defRPr sz="2000" kern="1200">
                <a:solidFill>
                  <a:schemeClr val="tx1"/>
                </a:solidFill>
                <a:latin typeface="Calibri" pitchFamily="34" charset="0"/>
                <a:ea typeface="+mn-ea"/>
                <a:cs typeface="+mn-cs"/>
              </a:defRPr>
            </a:lvl1pPr>
            <a:lvl2pPr marL="547688" indent="-180975" algn="l" rtl="0" eaLnBrk="1" fontAlgn="base" hangingPunct="1">
              <a:spcBef>
                <a:spcPts val="300"/>
              </a:spcBef>
              <a:spcAft>
                <a:spcPct val="0"/>
              </a:spcAft>
              <a:buClr>
                <a:schemeClr val="tx1"/>
              </a:buClr>
              <a:buFont typeface="Calibri" pitchFamily="34" charset="0"/>
              <a:buChar char="‒"/>
              <a:defRPr kern="1200">
                <a:solidFill>
                  <a:schemeClr val="tx1"/>
                </a:solidFill>
                <a:latin typeface="Calibri" pitchFamily="34" charset="0"/>
                <a:ea typeface="+mn-ea"/>
                <a:cs typeface="+mn-cs"/>
              </a:defRPr>
            </a:lvl2pPr>
            <a:lvl3pPr marL="914400" indent="-168275" algn="l" rtl="0" eaLnBrk="1" fontAlgn="base" hangingPunct="1">
              <a:spcBef>
                <a:spcPts val="300"/>
              </a:spcBef>
              <a:spcAft>
                <a:spcPct val="0"/>
              </a:spcAft>
              <a:buClr>
                <a:schemeClr val="tx1"/>
              </a:buClr>
              <a:buFont typeface="Calibri" pitchFamily="34" charset="0"/>
              <a:buChar char="‒"/>
              <a:defRPr sz="1600" kern="1200">
                <a:solidFill>
                  <a:srgbClr val="000000"/>
                </a:solidFill>
                <a:latin typeface="Calibri" pitchFamily="34" charset="0"/>
                <a:ea typeface="+mn-ea"/>
                <a:cs typeface="+mn-cs"/>
              </a:defRPr>
            </a:lvl3pPr>
            <a:lvl4pPr marL="1371600" indent="-182563" algn="l" rtl="0" eaLnBrk="1" fontAlgn="base" hangingPunct="1">
              <a:spcBef>
                <a:spcPts val="300"/>
              </a:spcBef>
              <a:spcAft>
                <a:spcPct val="0"/>
              </a:spcAft>
              <a:buClr>
                <a:schemeClr val="tx1"/>
              </a:buClr>
              <a:buFont typeface="Calibri" pitchFamily="34" charset="0"/>
              <a:buChar char="‒"/>
              <a:defRPr sz="1200" kern="1200">
                <a:solidFill>
                  <a:schemeClr val="tx1"/>
                </a:solidFill>
                <a:latin typeface="Calibri" pitchFamily="34" charset="0"/>
                <a:ea typeface="+mn-ea"/>
                <a:cs typeface="+mn-cs"/>
              </a:defRPr>
            </a:lvl4pPr>
            <a:lvl5pPr marL="1644650" indent="-163513" algn="l" rtl="0" eaLnBrk="1" fontAlgn="base" hangingPunct="1">
              <a:spcBef>
                <a:spcPts val="300"/>
              </a:spcBef>
              <a:spcAft>
                <a:spcPct val="0"/>
              </a:spcAft>
              <a:buClr>
                <a:schemeClr val="tx1"/>
              </a:buClr>
              <a:buFont typeface="Calibri" pitchFamily="34" charset="0"/>
              <a:buChar char="‒"/>
              <a:defRPr sz="1200" kern="1200">
                <a:solidFill>
                  <a:schemeClr val="tx1"/>
                </a:solidFill>
                <a:latin typeface="Calibri"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altLang="zh-CN" sz="2400" dirty="0">
                <a:latin typeface="Calibri"/>
                <a:cs typeface="Calibri"/>
              </a:rPr>
              <a:t>Operating System</a:t>
            </a:r>
          </a:p>
          <a:p>
            <a:pPr lvl="1"/>
            <a:r>
              <a:rPr lang="en-US" altLang="zh-CN" sz="2200" b="1" i="1" dirty="0">
                <a:latin typeface="Calibri"/>
                <a:cs typeface="Calibri"/>
              </a:rPr>
              <a:t>Ubuntu 12.04 LTS Desktop </a:t>
            </a:r>
            <a:r>
              <a:rPr lang="en-US" altLang="zh-CN" sz="2200" dirty="0">
                <a:latin typeface="Calibri"/>
                <a:cs typeface="Calibri"/>
              </a:rPr>
              <a:t>(kernel version </a:t>
            </a:r>
            <a:r>
              <a:rPr lang="en-US" altLang="zh-CN" sz="2200" i="1" dirty="0">
                <a:latin typeface="Calibri"/>
                <a:cs typeface="Calibri"/>
              </a:rPr>
              <a:t>3.2.0-24</a:t>
            </a:r>
            <a:r>
              <a:rPr lang="en-US" altLang="zh-CN" sz="2200" dirty="0">
                <a:latin typeface="Calibri"/>
                <a:cs typeface="Calibri"/>
              </a:rPr>
              <a:t>)</a:t>
            </a:r>
          </a:p>
          <a:p>
            <a:r>
              <a:rPr lang="en-US" altLang="zh-CN" sz="2400" dirty="0" smtClean="0">
                <a:latin typeface="Calibri"/>
                <a:cs typeface="Calibri"/>
              </a:rPr>
              <a:t>Tools</a:t>
            </a:r>
          </a:p>
          <a:p>
            <a:pPr lvl="1"/>
            <a:r>
              <a:rPr lang="en-US" altLang="zh-CN" sz="2200" b="1" i="1" dirty="0" err="1" smtClean="0">
                <a:latin typeface="Calibri"/>
                <a:cs typeface="Calibri"/>
              </a:rPr>
              <a:t>taskset</a:t>
            </a:r>
            <a:r>
              <a:rPr lang="en-US" altLang="zh-CN" sz="2200" i="1" dirty="0" smtClean="0">
                <a:latin typeface="Calibri"/>
                <a:cs typeface="Calibri"/>
              </a:rPr>
              <a:t>: </a:t>
            </a:r>
            <a:r>
              <a:rPr lang="en-US" altLang="zh-CN" sz="2200" dirty="0" smtClean="0">
                <a:latin typeface="Calibri"/>
                <a:cs typeface="Calibri"/>
              </a:rPr>
              <a:t>A2C mapping</a:t>
            </a:r>
          </a:p>
          <a:p>
            <a:pPr lvl="1"/>
            <a:r>
              <a:rPr lang="en-US" altLang="zh-CN" sz="2200" b="1" i="1" dirty="0" err="1" smtClean="0">
                <a:latin typeface="Calibri"/>
                <a:cs typeface="Calibri"/>
              </a:rPr>
              <a:t>msr</a:t>
            </a:r>
            <a:r>
              <a:rPr lang="en-US" altLang="zh-CN" sz="2200" b="1" i="1" dirty="0" smtClean="0">
                <a:latin typeface="Calibri"/>
                <a:cs typeface="Calibri"/>
              </a:rPr>
              <a:t>-tools</a:t>
            </a:r>
            <a:r>
              <a:rPr lang="en-US" altLang="zh-CN" sz="2200" i="1" dirty="0" smtClean="0">
                <a:latin typeface="Calibri"/>
                <a:cs typeface="Calibri"/>
              </a:rPr>
              <a:t>: </a:t>
            </a:r>
            <a:r>
              <a:rPr lang="en-US" altLang="zh-CN" sz="2200" dirty="0" smtClean="0">
                <a:latin typeface="Calibri"/>
                <a:cs typeface="Calibri"/>
              </a:rPr>
              <a:t>PMC control</a:t>
            </a:r>
          </a:p>
          <a:p>
            <a:pPr lvl="1"/>
            <a:r>
              <a:rPr lang="en-US" altLang="zh-CN" sz="2200" b="1" i="1" dirty="0" err="1" smtClean="0">
                <a:latin typeface="Calibri"/>
                <a:cs typeface="Calibri"/>
              </a:rPr>
              <a:t>CPUFreq</a:t>
            </a:r>
            <a:r>
              <a:rPr lang="en-US" altLang="zh-CN" sz="2200" dirty="0" smtClean="0">
                <a:latin typeface="Calibri"/>
                <a:cs typeface="Calibri"/>
              </a:rPr>
              <a:t> </a:t>
            </a:r>
            <a:r>
              <a:rPr lang="en-US" altLang="zh-CN" sz="2200" dirty="0" err="1" smtClean="0">
                <a:latin typeface="Calibri"/>
                <a:cs typeface="Calibri"/>
              </a:rPr>
              <a:t>userspace</a:t>
            </a:r>
            <a:r>
              <a:rPr lang="en-US" altLang="zh-CN" sz="2200" dirty="0" smtClean="0">
                <a:latin typeface="Calibri"/>
                <a:cs typeface="Calibri"/>
              </a:rPr>
              <a:t> governor: VF Scaling</a:t>
            </a:r>
          </a:p>
          <a:p>
            <a:pPr lvl="1"/>
            <a:r>
              <a:rPr lang="en-US" altLang="zh-CN" sz="2200" b="1" i="1" dirty="0" err="1" smtClean="0">
                <a:latin typeface="Calibri"/>
                <a:cs typeface="Calibri"/>
              </a:rPr>
              <a:t>hwmon</a:t>
            </a:r>
            <a:r>
              <a:rPr lang="en-US" altLang="zh-CN" sz="2200" dirty="0" smtClean="0">
                <a:latin typeface="Calibri"/>
                <a:cs typeface="Calibri"/>
              </a:rPr>
              <a:t> tree in </a:t>
            </a:r>
            <a:r>
              <a:rPr lang="en-US" altLang="zh-CN" sz="2200" dirty="0" err="1" smtClean="0">
                <a:latin typeface="Calibri"/>
                <a:cs typeface="Calibri"/>
              </a:rPr>
              <a:t>sysfs</a:t>
            </a:r>
            <a:r>
              <a:rPr lang="en-US" altLang="zh-CN" sz="2200" dirty="0" smtClean="0">
                <a:latin typeface="Calibri"/>
                <a:cs typeface="Calibri"/>
              </a:rPr>
              <a:t>: temperature measurement</a:t>
            </a:r>
          </a:p>
          <a:p>
            <a:r>
              <a:rPr lang="en-US" altLang="zh-CN" sz="2400" dirty="0" smtClean="0">
                <a:latin typeface="Calibri"/>
                <a:cs typeface="Calibri"/>
              </a:rPr>
              <a:t>Benchmark Suites</a:t>
            </a:r>
          </a:p>
          <a:p>
            <a:pPr lvl="1"/>
            <a:r>
              <a:rPr lang="en-US" altLang="zh-CN" sz="2200" b="1" i="1" dirty="0" smtClean="0">
                <a:latin typeface="Calibri"/>
                <a:cs typeface="Calibri"/>
              </a:rPr>
              <a:t>SPEC</a:t>
            </a:r>
            <a:r>
              <a:rPr lang="en-US" altLang="zh-CN" sz="2200" b="1" i="1" dirty="0">
                <a:latin typeface="Calibri"/>
                <a:cs typeface="Calibri"/>
              </a:rPr>
              <a:t>® CPU 2006</a:t>
            </a:r>
            <a:r>
              <a:rPr lang="en-US" altLang="zh-CN" sz="2200" i="1" dirty="0">
                <a:latin typeface="Calibri"/>
                <a:cs typeface="Calibri"/>
              </a:rPr>
              <a:t> </a:t>
            </a:r>
            <a:r>
              <a:rPr lang="en-US" altLang="zh-CN" sz="2200" dirty="0">
                <a:latin typeface="Calibri"/>
                <a:cs typeface="Calibri"/>
              </a:rPr>
              <a:t>v1.2 </a:t>
            </a:r>
            <a:r>
              <a:rPr lang="en-US" altLang="zh-CN" sz="2200" dirty="0" smtClean="0">
                <a:latin typeface="Calibri"/>
                <a:cs typeface="Calibri"/>
              </a:rPr>
              <a:t>		(29 benchmarks) </a:t>
            </a:r>
            <a:endParaRPr lang="en-US" altLang="zh-CN" sz="2200" dirty="0">
              <a:latin typeface="Calibri"/>
              <a:cs typeface="Calibri"/>
            </a:endParaRPr>
          </a:p>
          <a:p>
            <a:pPr lvl="1"/>
            <a:r>
              <a:rPr lang="en-US" altLang="zh-CN" sz="2200" b="1" i="1" dirty="0">
                <a:latin typeface="Calibri"/>
                <a:cs typeface="Calibri"/>
              </a:rPr>
              <a:t>PARSEC</a:t>
            </a:r>
            <a:r>
              <a:rPr lang="en-US" altLang="zh-CN" sz="2200" dirty="0">
                <a:latin typeface="Calibri"/>
                <a:cs typeface="Calibri"/>
              </a:rPr>
              <a:t> v2.1 </a:t>
            </a:r>
            <a:r>
              <a:rPr lang="en-US" altLang="zh-CN" sz="2200" dirty="0" smtClean="0">
                <a:latin typeface="Calibri"/>
                <a:cs typeface="Calibri"/>
              </a:rPr>
              <a:t>			(13 benchmarks)</a:t>
            </a:r>
            <a:endParaRPr lang="en-US" altLang="zh-CN" sz="2200" dirty="0">
              <a:latin typeface="Calibri"/>
              <a:cs typeface="Calibri"/>
            </a:endParaRPr>
          </a:p>
          <a:p>
            <a:pPr lvl="1"/>
            <a:r>
              <a:rPr lang="en-US" altLang="zh-CN" sz="2200" b="1" i="1" dirty="0">
                <a:latin typeface="Calibri"/>
                <a:cs typeface="Calibri"/>
              </a:rPr>
              <a:t>NAS Parallel Benchmarks</a:t>
            </a:r>
            <a:r>
              <a:rPr lang="en-US" altLang="zh-CN" sz="2200" i="1" dirty="0">
                <a:latin typeface="Calibri"/>
                <a:cs typeface="Calibri"/>
              </a:rPr>
              <a:t> </a:t>
            </a:r>
            <a:r>
              <a:rPr lang="en-US" altLang="zh-CN" sz="2200" dirty="0">
                <a:latin typeface="Calibri"/>
                <a:cs typeface="Calibri"/>
              </a:rPr>
              <a:t>v3.3.1 </a:t>
            </a:r>
            <a:r>
              <a:rPr lang="en-US" altLang="zh-CN" sz="2200" dirty="0" smtClean="0">
                <a:latin typeface="Calibri"/>
                <a:cs typeface="Calibri"/>
              </a:rPr>
              <a:t>	(10 benchmarks)</a:t>
            </a:r>
            <a:endParaRPr lang="en-US" altLang="zh-CN" sz="2200" dirty="0">
              <a:latin typeface="Calibri"/>
              <a:cs typeface="Calibri"/>
            </a:endParaRPr>
          </a:p>
          <a:p>
            <a:pPr lvl="1"/>
            <a:endParaRPr lang="en-US" altLang="zh-CN" sz="2200" dirty="0">
              <a:latin typeface="Calibri"/>
              <a:cs typeface="Calibri"/>
            </a:endParaRPr>
          </a:p>
          <a:p>
            <a:endParaRPr lang="en-US" sz="2400" dirty="0" smtClean="0">
              <a:latin typeface="Calibri"/>
              <a:cs typeface="Calibri"/>
            </a:endParaRPr>
          </a:p>
        </p:txBody>
      </p:sp>
    </p:spTree>
    <p:extLst>
      <p:ext uri="{BB962C8B-B14F-4D97-AF65-F5344CB8AC3E}">
        <p14:creationId xmlns:p14="http://schemas.microsoft.com/office/powerpoint/2010/main" xmlns="" val="3310688953"/>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Parallelogram 15"/>
          <p:cNvSpPr/>
          <p:nvPr/>
        </p:nvSpPr>
        <p:spPr>
          <a:xfrm flipH="1">
            <a:off x="0" y="1813504"/>
            <a:ext cx="9144000" cy="1473067"/>
          </a:xfrm>
          <a:prstGeom prst="parallelogram">
            <a:avLst>
              <a:gd name="adj" fmla="val 77218"/>
            </a:avLst>
          </a:prstGeom>
          <a:solidFill>
            <a:srgbClr val="ED1C2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400"/>
              </a:spcAft>
              <a:defRPr/>
            </a:pPr>
            <a:r>
              <a:rPr lang="en-US" sz="2800" b="1" dirty="0" smtClean="0">
                <a:solidFill>
                  <a:srgbClr val="FFFFFF"/>
                </a:solidFill>
              </a:rPr>
              <a:t>Q1</a:t>
            </a:r>
            <a:r>
              <a:rPr lang="en-US" sz="2800" b="1" dirty="0">
                <a:solidFill>
                  <a:srgbClr val="FFFFFF"/>
                </a:solidFill>
              </a:rPr>
              <a:t>: </a:t>
            </a:r>
            <a:r>
              <a:rPr lang="en-US" altLang="zh-CN" sz="2800" b="1" dirty="0">
                <a:solidFill>
                  <a:srgbClr val="FFFFFF"/>
                </a:solidFill>
              </a:rPr>
              <a:t>How does </a:t>
            </a:r>
            <a:r>
              <a:rPr lang="en-US" altLang="zh-CN" sz="2800" b="1" dirty="0" smtClean="0">
                <a:solidFill>
                  <a:srgbClr val="FFFFFF"/>
                </a:solidFill>
              </a:rPr>
              <a:t>the application’s performance change with the VF state</a:t>
            </a:r>
            <a:r>
              <a:rPr lang="en-US" sz="2800" b="1" dirty="0" smtClean="0">
                <a:solidFill>
                  <a:srgbClr val="FFFFFF"/>
                </a:solidFill>
              </a:rPr>
              <a:t>?</a:t>
            </a:r>
            <a:endParaRPr lang="en-US" sz="2800" b="1" dirty="0">
              <a:solidFill>
                <a:srgbClr val="FFFFFF"/>
              </a:solidFill>
            </a:endParaRPr>
          </a:p>
        </p:txBody>
      </p:sp>
      <p:sp>
        <p:nvSpPr>
          <p:cNvPr id="12" name="Right Triangle 11"/>
          <p:cNvSpPr/>
          <p:nvPr/>
        </p:nvSpPr>
        <p:spPr>
          <a:xfrm rot="5400000" flipV="1">
            <a:off x="6959600" y="0"/>
            <a:ext cx="2184400" cy="2184400"/>
          </a:xfrm>
          <a:prstGeom prst="rtTriangle">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3200" dirty="0">
              <a:solidFill>
                <a:schemeClr val="tx2"/>
              </a:solidFill>
            </a:endParaRPr>
          </a:p>
        </p:txBody>
      </p:sp>
      <p:pic>
        <p:nvPicPr>
          <p:cNvPr id="11" name="Picture 9"/>
          <p:cNvPicPr>
            <a:picLocks noChangeAspect="1"/>
          </p:cNvPicPr>
          <p:nvPr/>
        </p:nvPicPr>
        <p:blipFill>
          <a:blip r:embed="rId3" cstate="email">
            <a:extLst>
              <a:ext uri="{28A0092B-C50C-407E-A947-70E740481C1C}">
                <a14:useLocalDpi xmlns:a14="http://schemas.microsoft.com/office/drawing/2010/main" xmlns=""/>
              </a:ext>
            </a:extLst>
          </a:blip>
          <a:srcRect/>
          <a:stretch>
            <a:fillRect/>
          </a:stretch>
        </p:blipFill>
        <p:spPr bwMode="auto">
          <a:xfrm>
            <a:off x="7799351" y="344925"/>
            <a:ext cx="1201737" cy="469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标题 1"/>
          <p:cNvSpPr>
            <a:spLocks noGrp="1"/>
          </p:cNvSpPr>
          <p:nvPr>
            <p:ph type="title"/>
          </p:nvPr>
        </p:nvSpPr>
        <p:spPr>
          <a:xfrm>
            <a:off x="266768" y="306706"/>
            <a:ext cx="7680960" cy="474345"/>
          </a:xfrm>
        </p:spPr>
        <p:txBody>
          <a:bodyPr/>
          <a:lstStyle/>
          <a:p>
            <a:r>
              <a:rPr lang="en-US" altLang="zh-CN" dirty="0"/>
              <a:t>Two </a:t>
            </a:r>
            <a:r>
              <a:rPr lang="en-US" altLang="zh-CN" dirty="0" smtClean="0"/>
              <a:t>Questions</a:t>
            </a:r>
            <a:endParaRPr lang="zh-CN" altLang="en-US" dirty="0"/>
          </a:p>
        </p:txBody>
      </p:sp>
      <p:sp>
        <p:nvSpPr>
          <p:cNvPr id="6" name="文本占位符 2"/>
          <p:cNvSpPr>
            <a:spLocks noGrp="1"/>
          </p:cNvSpPr>
          <p:nvPr>
            <p:ph type="body" sz="quarter" idx="10"/>
          </p:nvPr>
        </p:nvSpPr>
        <p:spPr>
          <a:xfrm>
            <a:off x="274388" y="752474"/>
            <a:ext cx="7680960" cy="285750"/>
          </a:xfrm>
        </p:spPr>
        <p:txBody>
          <a:bodyPr/>
          <a:lstStyle/>
          <a:p>
            <a:endParaRPr lang="zh-CN" altLang="en-US" dirty="0"/>
          </a:p>
        </p:txBody>
      </p:sp>
      <p:sp>
        <p:nvSpPr>
          <p:cNvPr id="7" name="Parallelogram 15"/>
          <p:cNvSpPr/>
          <p:nvPr/>
        </p:nvSpPr>
        <p:spPr>
          <a:xfrm flipH="1">
            <a:off x="4116" y="3794740"/>
            <a:ext cx="9144000" cy="1473067"/>
          </a:xfrm>
          <a:prstGeom prst="parallelogram">
            <a:avLst>
              <a:gd name="adj" fmla="val 77218"/>
            </a:avLst>
          </a:prstGeom>
          <a:solidFill>
            <a:srgbClr val="00B05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400"/>
              </a:spcAft>
              <a:defRPr/>
            </a:pPr>
            <a:r>
              <a:rPr lang="en-US" altLang="zh-CN" sz="2800" b="1" dirty="0" smtClean="0">
                <a:solidFill>
                  <a:srgbClr val="FFFFFF"/>
                </a:solidFill>
              </a:rPr>
              <a:t>Q2: </a:t>
            </a:r>
            <a:r>
              <a:rPr lang="en-US" altLang="zh-CN" sz="2800" b="1" dirty="0">
                <a:solidFill>
                  <a:srgbClr val="FFFFFF"/>
                </a:solidFill>
              </a:rPr>
              <a:t>How does </a:t>
            </a:r>
            <a:r>
              <a:rPr lang="en-US" altLang="zh-CN" sz="2800" b="1" dirty="0" smtClean="0">
                <a:solidFill>
                  <a:srgbClr val="FFFFFF"/>
                </a:solidFill>
              </a:rPr>
              <a:t>the application’s </a:t>
            </a:r>
          </a:p>
          <a:p>
            <a:pPr algn="ctr" fontAlgn="auto">
              <a:spcBef>
                <a:spcPts val="0"/>
              </a:spcBef>
              <a:spcAft>
                <a:spcPts val="400"/>
              </a:spcAft>
              <a:defRPr/>
            </a:pPr>
            <a:r>
              <a:rPr lang="en-US" altLang="zh-CN" sz="2800" b="1" dirty="0" smtClean="0">
                <a:solidFill>
                  <a:srgbClr val="FFFFFF"/>
                </a:solidFill>
              </a:rPr>
              <a:t>power change with the VF state</a:t>
            </a:r>
            <a:r>
              <a:rPr lang="en-US" sz="2800" b="1" dirty="0" smtClean="0">
                <a:solidFill>
                  <a:prstClr val="white"/>
                </a:solidFill>
              </a:rPr>
              <a:t>?</a:t>
            </a:r>
            <a:endParaRPr lang="en-US" sz="2800" b="1" dirty="0">
              <a:solidFill>
                <a:srgbClr val="FFFFFF"/>
              </a:solidFill>
            </a:endParaRPr>
          </a:p>
        </p:txBody>
      </p:sp>
    </p:spTree>
    <p:extLst>
      <p:ext uri="{BB962C8B-B14F-4D97-AF65-F5344CB8AC3E}">
        <p14:creationId xmlns:p14="http://schemas.microsoft.com/office/powerpoint/2010/main" xmlns="" val="3468123077"/>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How to estimate “memory stall cycles”?</a:t>
            </a:r>
            <a:endParaRPr lang="en-US" dirty="0">
              <a:solidFill>
                <a:srgbClr val="FF0000"/>
              </a:solidFill>
            </a:endParaRPr>
          </a:p>
        </p:txBody>
      </p:sp>
      <p:sp>
        <p:nvSpPr>
          <p:cNvPr id="35" name="Text Placeholder 3"/>
          <p:cNvSpPr>
            <a:spLocks noGrp="1"/>
          </p:cNvSpPr>
          <p:nvPr>
            <p:ph type="body" sz="quarter" idx="10"/>
          </p:nvPr>
        </p:nvSpPr>
        <p:spPr>
          <a:xfrm>
            <a:off x="274388" y="752474"/>
            <a:ext cx="7680960" cy="285750"/>
          </a:xfrm>
        </p:spPr>
        <p:txBody>
          <a:bodyPr/>
          <a:lstStyle/>
          <a:p>
            <a:r>
              <a:rPr lang="en-US" dirty="0" smtClean="0"/>
              <a:t>Modern Cores Make this </a:t>
            </a:r>
            <a:r>
              <a:rPr lang="en-US" u="sng" dirty="0" smtClean="0"/>
              <a:t>Difficult</a:t>
            </a:r>
            <a:endParaRPr lang="en-US" u="sng" dirty="0"/>
          </a:p>
        </p:txBody>
      </p:sp>
      <p:sp>
        <p:nvSpPr>
          <p:cNvPr id="37" name="TextBox 36"/>
          <p:cNvSpPr txBox="1"/>
          <p:nvPr/>
        </p:nvSpPr>
        <p:spPr>
          <a:xfrm>
            <a:off x="114300" y="3067144"/>
            <a:ext cx="1593331" cy="424732"/>
          </a:xfrm>
          <a:prstGeom prst="rect">
            <a:avLst/>
          </a:prstGeom>
          <a:solidFill>
            <a:schemeClr val="bg1"/>
          </a:solidFill>
          <a:ln w="19050">
            <a:solidFill>
              <a:schemeClr val="tx1"/>
            </a:solidFill>
          </a:ln>
        </p:spPr>
        <p:txBody>
          <a:bodyPr wrap="square" rtlCol="0" anchor="ctr" anchorCtr="0">
            <a:spAutoFit/>
          </a:bodyPr>
          <a:lstStyle/>
          <a:p>
            <a:pPr marL="0" marR="0" indent="0" algn="ctr"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lang="en-US" sz="2400" dirty="0" smtClean="0">
                <a:latin typeface="+mj-lt"/>
                <a:ea typeface="MS PGothic" pitchFamily="34" charset="-128"/>
                <a:cs typeface="+mn-cs"/>
              </a:rPr>
              <a:t>Core Work</a:t>
            </a:r>
            <a:endParaRPr kumimoji="0" lang="en-US" sz="2400" b="0" i="0" u="none" strike="noStrike" kern="1200" cap="none" spc="0" normalizeH="0" baseline="0" noProof="0" dirty="0">
              <a:ln>
                <a:noFill/>
              </a:ln>
              <a:solidFill>
                <a:schemeClr val="tx1"/>
              </a:solidFill>
              <a:effectLst/>
              <a:uLnTx/>
              <a:uFillTx/>
              <a:latin typeface="+mj-lt"/>
              <a:ea typeface="MS PGothic" pitchFamily="34" charset="-128"/>
              <a:cs typeface="+mn-cs"/>
            </a:endParaRPr>
          </a:p>
        </p:txBody>
      </p:sp>
      <p:sp>
        <p:nvSpPr>
          <p:cNvPr id="38" name="TextBox 37"/>
          <p:cNvSpPr txBox="1"/>
          <p:nvPr/>
        </p:nvSpPr>
        <p:spPr>
          <a:xfrm>
            <a:off x="114300" y="3496966"/>
            <a:ext cx="1593331" cy="424732"/>
          </a:xfrm>
          <a:prstGeom prst="rect">
            <a:avLst/>
          </a:prstGeom>
          <a:solidFill>
            <a:schemeClr val="bg1"/>
          </a:solidFill>
          <a:ln w="19050">
            <a:solidFill>
              <a:schemeClr val="tx1"/>
            </a:solidFill>
          </a:ln>
        </p:spPr>
        <p:txBody>
          <a:bodyPr wrap="square" rtlCol="0" anchor="ctr" anchorCtr="0">
            <a:spAutoFit/>
          </a:bodyPr>
          <a:lstStyle/>
          <a:p>
            <a:pPr marL="0" marR="0" indent="0" algn="ctr"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lang="en-US" sz="2400" dirty="0" smtClean="0">
                <a:latin typeface="+mj-lt"/>
                <a:ea typeface="MS PGothic" pitchFamily="34" charset="-128"/>
                <a:cs typeface="+mn-cs"/>
              </a:rPr>
              <a:t>L3+DRAM</a:t>
            </a:r>
            <a:endParaRPr kumimoji="0" lang="en-US" sz="2400" b="0" i="0" u="none" strike="noStrike" kern="1200" cap="none" spc="0" normalizeH="0" baseline="0" noProof="0" dirty="0">
              <a:ln>
                <a:noFill/>
              </a:ln>
              <a:solidFill>
                <a:schemeClr val="tx1"/>
              </a:solidFill>
              <a:effectLst/>
              <a:uLnTx/>
              <a:uFillTx/>
              <a:latin typeface="+mj-lt"/>
              <a:ea typeface="MS PGothic" pitchFamily="34" charset="-128"/>
              <a:cs typeface="+mn-cs"/>
            </a:endParaRPr>
          </a:p>
        </p:txBody>
      </p:sp>
      <p:sp>
        <p:nvSpPr>
          <p:cNvPr id="39" name="Rectangle 38"/>
          <p:cNvSpPr/>
          <p:nvPr/>
        </p:nvSpPr>
        <p:spPr>
          <a:xfrm>
            <a:off x="2016725" y="3067144"/>
            <a:ext cx="518307" cy="424732"/>
          </a:xfrm>
          <a:prstGeom prst="rect">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a:solidFill>
                <a:schemeClr val="tx2"/>
              </a:solidFill>
            </a:endParaRPr>
          </a:p>
        </p:txBody>
      </p:sp>
      <p:sp>
        <p:nvSpPr>
          <p:cNvPr id="41" name="Rectangle 40"/>
          <p:cNvSpPr/>
          <p:nvPr/>
        </p:nvSpPr>
        <p:spPr>
          <a:xfrm>
            <a:off x="2532221" y="3491876"/>
            <a:ext cx="1181542" cy="424732"/>
          </a:xfrm>
          <a:prstGeom prst="rect">
            <a:avLst/>
          </a:prstGeom>
          <a:solidFill>
            <a:schemeClr val="accent1"/>
          </a:solidFill>
          <a:ln w="127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a:solidFill>
                <a:schemeClr val="tx2"/>
              </a:solidFill>
            </a:endParaRPr>
          </a:p>
        </p:txBody>
      </p:sp>
      <p:sp>
        <p:nvSpPr>
          <p:cNvPr id="42" name="Rectangle 41"/>
          <p:cNvSpPr/>
          <p:nvPr/>
        </p:nvSpPr>
        <p:spPr>
          <a:xfrm>
            <a:off x="2684621" y="3916608"/>
            <a:ext cx="1181542" cy="424732"/>
          </a:xfrm>
          <a:prstGeom prst="rect">
            <a:avLst/>
          </a:prstGeom>
          <a:solidFill>
            <a:schemeClr val="accent1"/>
          </a:solidFill>
          <a:ln w="127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a:solidFill>
                <a:schemeClr val="tx2"/>
              </a:solidFill>
            </a:endParaRPr>
          </a:p>
        </p:txBody>
      </p:sp>
      <p:sp>
        <p:nvSpPr>
          <p:cNvPr id="45" name="Rectangle 44"/>
          <p:cNvSpPr/>
          <p:nvPr/>
        </p:nvSpPr>
        <p:spPr>
          <a:xfrm>
            <a:off x="2820088" y="4346430"/>
            <a:ext cx="1442676" cy="424732"/>
          </a:xfrm>
          <a:prstGeom prst="rect">
            <a:avLst/>
          </a:prstGeom>
          <a:solidFill>
            <a:schemeClr val="accent1"/>
          </a:solidFill>
          <a:ln w="127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a:solidFill>
                <a:schemeClr val="tx2"/>
              </a:solidFill>
            </a:endParaRPr>
          </a:p>
        </p:txBody>
      </p:sp>
      <p:sp>
        <p:nvSpPr>
          <p:cNvPr id="46" name="Rectangle 45"/>
          <p:cNvSpPr/>
          <p:nvPr/>
        </p:nvSpPr>
        <p:spPr>
          <a:xfrm>
            <a:off x="3713762" y="3067144"/>
            <a:ext cx="1572905" cy="424732"/>
          </a:xfrm>
          <a:prstGeom prst="rect">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a:solidFill>
                <a:schemeClr val="tx2"/>
              </a:solidFill>
            </a:endParaRPr>
          </a:p>
        </p:txBody>
      </p:sp>
      <p:sp>
        <p:nvSpPr>
          <p:cNvPr id="48" name="Rectangle 47"/>
          <p:cNvSpPr/>
          <p:nvPr/>
        </p:nvSpPr>
        <p:spPr>
          <a:xfrm>
            <a:off x="5011985" y="3496966"/>
            <a:ext cx="1181542" cy="424732"/>
          </a:xfrm>
          <a:prstGeom prst="rect">
            <a:avLst/>
          </a:prstGeom>
          <a:solidFill>
            <a:schemeClr val="accent1"/>
          </a:solidFill>
          <a:ln w="127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a:solidFill>
                <a:schemeClr val="tx2"/>
              </a:solidFill>
            </a:endParaRPr>
          </a:p>
        </p:txBody>
      </p:sp>
      <p:sp>
        <p:nvSpPr>
          <p:cNvPr id="49" name="Rectangle 48"/>
          <p:cNvSpPr/>
          <p:nvPr/>
        </p:nvSpPr>
        <p:spPr>
          <a:xfrm>
            <a:off x="5164385" y="3921698"/>
            <a:ext cx="590771" cy="424732"/>
          </a:xfrm>
          <a:prstGeom prst="rect">
            <a:avLst/>
          </a:prstGeom>
          <a:solidFill>
            <a:schemeClr val="accent1"/>
          </a:solidFill>
          <a:ln w="127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a:solidFill>
                <a:schemeClr val="tx2"/>
              </a:solidFill>
            </a:endParaRPr>
          </a:p>
        </p:txBody>
      </p:sp>
      <p:sp>
        <p:nvSpPr>
          <p:cNvPr id="55" name="Rectangle 54"/>
          <p:cNvSpPr/>
          <p:nvPr/>
        </p:nvSpPr>
        <p:spPr>
          <a:xfrm>
            <a:off x="6193526" y="3072234"/>
            <a:ext cx="1832591" cy="424732"/>
          </a:xfrm>
          <a:prstGeom prst="rect">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a:solidFill>
                <a:schemeClr val="tx2"/>
              </a:solidFill>
            </a:endParaRPr>
          </a:p>
        </p:txBody>
      </p:sp>
      <p:sp>
        <p:nvSpPr>
          <p:cNvPr id="58" name="Content Placeholder 11"/>
          <p:cNvSpPr txBox="1">
            <a:spLocks/>
          </p:cNvSpPr>
          <p:nvPr/>
        </p:nvSpPr>
        <p:spPr bwMode="auto">
          <a:xfrm>
            <a:off x="266768" y="1298799"/>
            <a:ext cx="8595360" cy="101373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45720" rIns="0" bIns="45720" numCol="1" anchor="t" anchorCtr="0" compatLnSpc="1">
            <a:prstTxWarp prst="textNoShape">
              <a:avLst/>
            </a:prstTxWarp>
          </a:bodyPr>
          <a:lstStyle>
            <a:lvl1pPr marL="342900" indent="-342900" algn="l" rtl="0" eaLnBrk="1" fontAlgn="base" hangingPunct="1">
              <a:spcBef>
                <a:spcPts val="800"/>
              </a:spcBef>
              <a:spcAft>
                <a:spcPct val="0"/>
              </a:spcAft>
              <a:buClr>
                <a:schemeClr val="tx1"/>
              </a:buClr>
              <a:buFont typeface="Wingdings 3" pitchFamily="18" charset="2"/>
              <a:buChar char=""/>
              <a:defRPr sz="2000" kern="1200">
                <a:solidFill>
                  <a:schemeClr val="tx1"/>
                </a:solidFill>
                <a:latin typeface="Calibri" pitchFamily="34" charset="0"/>
                <a:ea typeface="+mn-ea"/>
                <a:cs typeface="+mn-cs"/>
              </a:defRPr>
            </a:lvl1pPr>
            <a:lvl2pPr marL="547688" indent="-180975" algn="l" rtl="0" eaLnBrk="1" fontAlgn="base" hangingPunct="1">
              <a:spcBef>
                <a:spcPts val="300"/>
              </a:spcBef>
              <a:spcAft>
                <a:spcPct val="0"/>
              </a:spcAft>
              <a:buClr>
                <a:schemeClr val="tx1"/>
              </a:buClr>
              <a:buFont typeface="Calibri" pitchFamily="34" charset="0"/>
              <a:buChar char="‒"/>
              <a:defRPr kern="1200">
                <a:solidFill>
                  <a:schemeClr val="tx1"/>
                </a:solidFill>
                <a:latin typeface="Calibri" pitchFamily="34" charset="0"/>
                <a:ea typeface="+mn-ea"/>
                <a:cs typeface="+mn-cs"/>
              </a:defRPr>
            </a:lvl2pPr>
            <a:lvl3pPr marL="914400" indent="-168275" algn="l" rtl="0" eaLnBrk="1" fontAlgn="base" hangingPunct="1">
              <a:spcBef>
                <a:spcPts val="300"/>
              </a:spcBef>
              <a:spcAft>
                <a:spcPct val="0"/>
              </a:spcAft>
              <a:buClr>
                <a:schemeClr val="tx1"/>
              </a:buClr>
              <a:buFont typeface="Calibri" pitchFamily="34" charset="0"/>
              <a:buChar char="‒"/>
              <a:defRPr sz="1600" kern="1200">
                <a:solidFill>
                  <a:srgbClr val="000000"/>
                </a:solidFill>
                <a:latin typeface="Calibri" pitchFamily="34" charset="0"/>
                <a:ea typeface="+mn-ea"/>
                <a:cs typeface="+mn-cs"/>
              </a:defRPr>
            </a:lvl3pPr>
            <a:lvl4pPr marL="1371600" indent="-182563" algn="l" rtl="0" eaLnBrk="1" fontAlgn="base" hangingPunct="1">
              <a:spcBef>
                <a:spcPts val="300"/>
              </a:spcBef>
              <a:spcAft>
                <a:spcPct val="0"/>
              </a:spcAft>
              <a:buClr>
                <a:schemeClr val="tx1"/>
              </a:buClr>
              <a:buFont typeface="Calibri" pitchFamily="34" charset="0"/>
              <a:buChar char="‒"/>
              <a:defRPr sz="1200" kern="1200">
                <a:solidFill>
                  <a:schemeClr val="tx1"/>
                </a:solidFill>
                <a:latin typeface="Calibri" pitchFamily="34" charset="0"/>
                <a:ea typeface="+mn-ea"/>
                <a:cs typeface="+mn-cs"/>
              </a:defRPr>
            </a:lvl4pPr>
            <a:lvl5pPr marL="1644650" indent="-163513" algn="l" rtl="0" eaLnBrk="1" fontAlgn="base" hangingPunct="1">
              <a:spcBef>
                <a:spcPts val="300"/>
              </a:spcBef>
              <a:spcAft>
                <a:spcPct val="0"/>
              </a:spcAft>
              <a:buClr>
                <a:schemeClr val="tx1"/>
              </a:buClr>
              <a:buFont typeface="Calibri" pitchFamily="34" charset="0"/>
              <a:buChar char="‒"/>
              <a:defRPr sz="1200" kern="1200">
                <a:solidFill>
                  <a:schemeClr val="tx1"/>
                </a:solidFill>
                <a:latin typeface="Calibri"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dirty="0" smtClean="0"/>
              <a:t>Memory level parallelism</a:t>
            </a:r>
            <a:endParaRPr lang="en-US" sz="2400" dirty="0"/>
          </a:p>
          <a:p>
            <a:r>
              <a:rPr lang="en-US" sz="2400" dirty="0" smtClean="0"/>
              <a:t>Accesses overlap computation</a:t>
            </a:r>
          </a:p>
          <a:p>
            <a:r>
              <a:rPr lang="en-US" sz="2400" dirty="0" smtClean="0"/>
              <a:t>Variable latencies</a:t>
            </a:r>
          </a:p>
        </p:txBody>
      </p:sp>
      <p:grpSp>
        <p:nvGrpSpPr>
          <p:cNvPr id="12" name="Group 11"/>
          <p:cNvGrpSpPr/>
          <p:nvPr/>
        </p:nvGrpSpPr>
        <p:grpSpPr>
          <a:xfrm>
            <a:off x="1592237" y="3921698"/>
            <a:ext cx="1159398" cy="1001864"/>
            <a:chOff x="1784430" y="3854729"/>
            <a:chExt cx="1159398" cy="1001864"/>
          </a:xfrm>
        </p:grpSpPr>
        <p:cxnSp>
          <p:nvCxnSpPr>
            <p:cNvPr id="8" name="Straight Arrow Connector 7"/>
            <p:cNvCxnSpPr/>
            <p:nvPr/>
          </p:nvCxnSpPr>
          <p:spPr>
            <a:xfrm flipV="1">
              <a:off x="1784430" y="3854729"/>
              <a:ext cx="854598" cy="1001864"/>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p:nvPr/>
          </p:nvCxnSpPr>
          <p:spPr>
            <a:xfrm flipV="1">
              <a:off x="1784430" y="4067095"/>
              <a:ext cx="1006998" cy="78949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8" name="Straight Arrow Connector 67"/>
            <p:cNvCxnSpPr/>
            <p:nvPr/>
          </p:nvCxnSpPr>
          <p:spPr>
            <a:xfrm flipV="1">
              <a:off x="1784430" y="4431861"/>
              <a:ext cx="1159398" cy="424732"/>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13" name="TextBox 12"/>
          <p:cNvSpPr txBox="1"/>
          <p:nvPr/>
        </p:nvSpPr>
        <p:spPr>
          <a:xfrm>
            <a:off x="544993" y="4711196"/>
            <a:ext cx="1162638" cy="923330"/>
          </a:xfrm>
          <a:prstGeom prst="rect">
            <a:avLst/>
          </a:prstGeom>
        </p:spPr>
        <p:txBody>
          <a:bodyPr wrap="square" rtlCol="0" anchor="ctr" anchorCtr="0">
            <a:spAutoFit/>
          </a:bodyPr>
          <a:lstStyle/>
          <a:p>
            <a:pPr marL="0" marR="0" indent="0" algn="ctr"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kumimoji="0" lang="en-US" sz="2000" b="0" i="0" u="none" strike="noStrike" kern="1200" cap="none" spc="0" normalizeH="0" baseline="0" noProof="0" dirty="0" smtClean="0">
                <a:ln>
                  <a:noFill/>
                </a:ln>
                <a:solidFill>
                  <a:schemeClr val="tx1"/>
                </a:solidFill>
                <a:effectLst/>
                <a:uLnTx/>
                <a:uFillTx/>
                <a:latin typeface="+mj-lt"/>
                <a:ea typeface="MS PGothic" pitchFamily="34" charset="-128"/>
                <a:cs typeface="+mn-cs"/>
              </a:rPr>
              <a:t>Multiple</a:t>
            </a:r>
            <a:r>
              <a:rPr kumimoji="0" lang="en-US" sz="2000" b="0" i="0" u="none" strike="noStrike" kern="1200" cap="none" spc="0" normalizeH="0" noProof="0" dirty="0" smtClean="0">
                <a:ln>
                  <a:noFill/>
                </a:ln>
                <a:solidFill>
                  <a:schemeClr val="tx1"/>
                </a:solidFill>
                <a:effectLst/>
                <a:uLnTx/>
                <a:uFillTx/>
                <a:latin typeface="+mj-lt"/>
                <a:ea typeface="MS PGothic" pitchFamily="34" charset="-128"/>
                <a:cs typeface="+mn-cs"/>
              </a:rPr>
              <a:t> Parallel Accesses</a:t>
            </a:r>
            <a:endParaRPr kumimoji="0" lang="en-US" sz="2000" b="0" i="0" u="none" strike="noStrike" kern="1200" cap="none" spc="0" normalizeH="0" baseline="0" noProof="0" dirty="0">
              <a:ln>
                <a:noFill/>
              </a:ln>
              <a:solidFill>
                <a:schemeClr val="tx1"/>
              </a:solidFill>
              <a:effectLst/>
              <a:uLnTx/>
              <a:uFillTx/>
              <a:latin typeface="+mj-lt"/>
              <a:ea typeface="MS PGothic" pitchFamily="34" charset="-128"/>
              <a:cs typeface="+mn-cs"/>
            </a:endParaRPr>
          </a:p>
        </p:txBody>
      </p:sp>
      <p:cxnSp>
        <p:nvCxnSpPr>
          <p:cNvPr id="21" name="Straight Arrow Connector 20"/>
          <p:cNvCxnSpPr/>
          <p:nvPr/>
        </p:nvCxnSpPr>
        <p:spPr>
          <a:xfrm flipH="1" flipV="1">
            <a:off x="4035993" y="4771162"/>
            <a:ext cx="226772" cy="65785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7" name="TextBox 76"/>
          <p:cNvSpPr txBox="1"/>
          <p:nvPr/>
        </p:nvSpPr>
        <p:spPr>
          <a:xfrm>
            <a:off x="3713764" y="5429011"/>
            <a:ext cx="2123368" cy="646331"/>
          </a:xfrm>
          <a:prstGeom prst="rect">
            <a:avLst/>
          </a:prstGeom>
        </p:spPr>
        <p:txBody>
          <a:bodyPr wrap="square" rtlCol="0" anchor="ctr" anchorCtr="0">
            <a:spAutoFit/>
          </a:bodyPr>
          <a:lstStyle/>
          <a:p>
            <a:pPr marL="0" marR="0" indent="0" algn="ctr"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kumimoji="0" lang="en-US" sz="2000" b="0" i="0" u="none" strike="noStrike" kern="1200" cap="none" spc="0" normalizeH="0" baseline="0" noProof="0" dirty="0" smtClean="0">
                <a:ln>
                  <a:noFill/>
                </a:ln>
                <a:solidFill>
                  <a:schemeClr val="tx1"/>
                </a:solidFill>
                <a:effectLst/>
                <a:uLnTx/>
                <a:uFillTx/>
                <a:latin typeface="+mj-lt"/>
                <a:ea typeface="MS PGothic" pitchFamily="34" charset="-128"/>
                <a:cs typeface="+mn-cs"/>
              </a:rPr>
              <a:t>Accesses Overlap Computation</a:t>
            </a:r>
            <a:endParaRPr kumimoji="0" lang="en-US" sz="2000" b="0" i="0" u="none" strike="noStrike" kern="1200" cap="none" spc="0" normalizeH="0" baseline="0" noProof="0" dirty="0">
              <a:ln>
                <a:noFill/>
              </a:ln>
              <a:solidFill>
                <a:schemeClr val="tx1"/>
              </a:solidFill>
              <a:effectLst/>
              <a:uLnTx/>
              <a:uFillTx/>
              <a:latin typeface="+mj-lt"/>
              <a:ea typeface="MS PGothic" pitchFamily="34" charset="-128"/>
              <a:cs typeface="+mn-cs"/>
            </a:endParaRPr>
          </a:p>
        </p:txBody>
      </p:sp>
      <p:cxnSp>
        <p:nvCxnSpPr>
          <p:cNvPr id="78" name="Straight Arrow Connector 77"/>
          <p:cNvCxnSpPr/>
          <p:nvPr/>
        </p:nvCxnSpPr>
        <p:spPr>
          <a:xfrm flipH="1">
            <a:off x="6363855" y="3952635"/>
            <a:ext cx="978227" cy="144496"/>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1" name="TextBox 80"/>
          <p:cNvSpPr txBox="1"/>
          <p:nvPr/>
        </p:nvSpPr>
        <p:spPr>
          <a:xfrm>
            <a:off x="7222270" y="3773966"/>
            <a:ext cx="1447733" cy="646331"/>
          </a:xfrm>
          <a:prstGeom prst="rect">
            <a:avLst/>
          </a:prstGeom>
        </p:spPr>
        <p:txBody>
          <a:bodyPr wrap="square" rtlCol="0" anchor="ctr" anchorCtr="0">
            <a:spAutoFit/>
          </a:bodyPr>
          <a:lstStyle/>
          <a:p>
            <a:pPr marL="0" marR="0" indent="0" algn="ctr"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kumimoji="0" lang="en-US" sz="2000" b="0" i="0" u="none" strike="noStrike" kern="1200" cap="none" spc="0" normalizeH="0" baseline="0" noProof="0" dirty="0" smtClean="0">
                <a:ln>
                  <a:noFill/>
                </a:ln>
                <a:solidFill>
                  <a:schemeClr val="tx1"/>
                </a:solidFill>
                <a:effectLst/>
                <a:uLnTx/>
                <a:uFillTx/>
                <a:latin typeface="+mj-lt"/>
                <a:ea typeface="MS PGothic" pitchFamily="34" charset="-128"/>
                <a:cs typeface="+mn-cs"/>
              </a:rPr>
              <a:t>Variable</a:t>
            </a:r>
            <a:r>
              <a:rPr kumimoji="0" lang="en-US" sz="2000" b="0" i="0" u="none" strike="noStrike" kern="1200" cap="none" spc="0" normalizeH="0" noProof="0" dirty="0" smtClean="0">
                <a:ln>
                  <a:noFill/>
                </a:ln>
                <a:solidFill>
                  <a:schemeClr val="tx1"/>
                </a:solidFill>
                <a:effectLst/>
                <a:uLnTx/>
                <a:uFillTx/>
                <a:latin typeface="+mj-lt"/>
                <a:ea typeface="MS PGothic" pitchFamily="34" charset="-128"/>
                <a:cs typeface="+mn-cs"/>
              </a:rPr>
              <a:t> Latencies</a:t>
            </a:r>
            <a:endParaRPr kumimoji="0" lang="en-US" sz="2000" b="0" i="0" u="none" strike="noStrike" kern="1200" cap="none" spc="0" normalizeH="0" baseline="0" noProof="0" dirty="0">
              <a:ln>
                <a:noFill/>
              </a:ln>
              <a:solidFill>
                <a:schemeClr val="tx1"/>
              </a:solidFill>
              <a:effectLst/>
              <a:uLnTx/>
              <a:uFillTx/>
              <a:latin typeface="+mj-lt"/>
              <a:ea typeface="MS PGothic" pitchFamily="34" charset="-128"/>
              <a:cs typeface="+mn-cs"/>
            </a:endParaRPr>
          </a:p>
        </p:txBody>
      </p:sp>
      <p:sp>
        <p:nvSpPr>
          <p:cNvPr id="82" name="Rectangle 81"/>
          <p:cNvSpPr/>
          <p:nvPr/>
        </p:nvSpPr>
        <p:spPr>
          <a:xfrm>
            <a:off x="2535032" y="3067144"/>
            <a:ext cx="515497" cy="424732"/>
          </a:xfrm>
          <a:prstGeom prst="rect">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a:solidFill>
                <a:schemeClr val="tx2"/>
              </a:solidFill>
            </a:endParaRPr>
          </a:p>
        </p:txBody>
      </p:sp>
      <p:cxnSp>
        <p:nvCxnSpPr>
          <p:cNvPr id="25" name="Straight Arrow Connector 13"/>
          <p:cNvCxnSpPr/>
          <p:nvPr/>
        </p:nvCxnSpPr>
        <p:spPr>
          <a:xfrm flipV="1">
            <a:off x="1981870" y="2878949"/>
            <a:ext cx="6264707"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2022712" y="2554935"/>
            <a:ext cx="6264707" cy="369332"/>
          </a:xfrm>
          <a:prstGeom prst="rect">
            <a:avLst/>
          </a:prstGeom>
        </p:spPr>
        <p:txBody>
          <a:bodyPr wrap="square" rtlCol="0" anchor="ctr" anchorCtr="0">
            <a:spAutoFit/>
          </a:bodyPr>
          <a:lstStyle/>
          <a:p>
            <a:pPr marL="0" marR="0" indent="0" algn="ctr"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kumimoji="0" lang="en-US" sz="2000" b="0" i="0" u="none" strike="noStrike" kern="1200" cap="none" spc="0" normalizeH="0" baseline="0" noProof="0" dirty="0" smtClean="0">
                <a:ln>
                  <a:noFill/>
                </a:ln>
                <a:solidFill>
                  <a:schemeClr val="tx1"/>
                </a:solidFill>
                <a:effectLst/>
                <a:uLnTx/>
                <a:uFillTx/>
                <a:latin typeface="+mj-lt"/>
                <a:ea typeface="MS PGothic" pitchFamily="34" charset="-128"/>
                <a:cs typeface="+mn-cs"/>
              </a:rPr>
              <a:t>Core</a:t>
            </a:r>
            <a:r>
              <a:rPr kumimoji="0" lang="en-US" sz="2000" b="0" i="0" u="none" strike="noStrike" kern="1200" cap="none" spc="0" normalizeH="0" noProof="0" dirty="0" smtClean="0">
                <a:ln>
                  <a:noFill/>
                </a:ln>
                <a:solidFill>
                  <a:schemeClr val="tx1"/>
                </a:solidFill>
                <a:effectLst/>
                <a:uLnTx/>
                <a:uFillTx/>
                <a:latin typeface="+mj-lt"/>
                <a:ea typeface="MS PGothic" pitchFamily="34" charset="-128"/>
                <a:cs typeface="+mn-cs"/>
              </a:rPr>
              <a:t> </a:t>
            </a:r>
            <a:r>
              <a:rPr lang="en-US" sz="2000" dirty="0">
                <a:latin typeface="+mj-lt"/>
                <a:ea typeface="MS PGothic" pitchFamily="34" charset="-128"/>
                <a:cs typeface="+mn-cs"/>
              </a:rPr>
              <a:t>c</a:t>
            </a:r>
            <a:r>
              <a:rPr kumimoji="0" lang="en-US" sz="2000" b="0" i="0" u="none" strike="noStrike" kern="1200" cap="none" spc="0" normalizeH="0" baseline="0" noProof="0" dirty="0" smtClean="0">
                <a:ln>
                  <a:noFill/>
                </a:ln>
                <a:solidFill>
                  <a:schemeClr val="tx1"/>
                </a:solidFill>
                <a:effectLst/>
                <a:uLnTx/>
                <a:uFillTx/>
                <a:latin typeface="+mj-lt"/>
                <a:ea typeface="MS PGothic" pitchFamily="34" charset="-128"/>
                <a:cs typeface="+mn-cs"/>
              </a:rPr>
              <a:t>lock cycles</a:t>
            </a:r>
            <a:endParaRPr kumimoji="0" lang="en-US" sz="2000" b="0" i="0" u="none" strike="noStrike" kern="1200" cap="none" spc="0" normalizeH="0" baseline="0" noProof="0" dirty="0">
              <a:ln>
                <a:noFill/>
              </a:ln>
              <a:solidFill>
                <a:schemeClr val="tx1"/>
              </a:solidFill>
              <a:effectLst/>
              <a:uLnTx/>
              <a:uFillTx/>
              <a:latin typeface="+mj-lt"/>
              <a:ea typeface="MS PGothic" pitchFamily="34" charset="-128"/>
              <a:cs typeface="+mn-cs"/>
            </a:endParaRPr>
          </a:p>
        </p:txBody>
      </p:sp>
      <p:sp>
        <p:nvSpPr>
          <p:cNvPr id="27" name="TextBox 26"/>
          <p:cNvSpPr txBox="1"/>
          <p:nvPr/>
        </p:nvSpPr>
        <p:spPr>
          <a:xfrm>
            <a:off x="5011984" y="1684218"/>
            <a:ext cx="3850143" cy="646331"/>
          </a:xfrm>
          <a:prstGeom prst="rect">
            <a:avLst/>
          </a:prstGeom>
          <a:ln>
            <a:solidFill>
              <a:srgbClr val="FF0000"/>
            </a:solidFill>
          </a:ln>
        </p:spPr>
        <p:txBody>
          <a:bodyPr wrap="square" rtlCol="0" anchor="ctr" anchorCtr="0">
            <a:spAutoFit/>
          </a:bodyPr>
          <a:lstStyle/>
          <a:p>
            <a:pPr fontAlgn="auto">
              <a:lnSpc>
                <a:spcPct val="90000"/>
              </a:lnSpc>
              <a:spcBef>
                <a:spcPts val="300"/>
              </a:spcBef>
              <a:spcAft>
                <a:spcPts val="300"/>
              </a:spcAft>
              <a:buClr>
                <a:srgbClr val="FFFFFF"/>
              </a:buClr>
            </a:pPr>
            <a:r>
              <a:rPr lang="en-US" altLang="zh-CN" sz="2000" dirty="0" smtClean="0">
                <a:solidFill>
                  <a:srgbClr val="FF0000"/>
                </a:solidFill>
              </a:rPr>
              <a:t>memory </a:t>
            </a:r>
            <a:r>
              <a:rPr lang="en-US" altLang="zh-CN" sz="2000" dirty="0">
                <a:solidFill>
                  <a:srgbClr val="FF0000"/>
                </a:solidFill>
              </a:rPr>
              <a:t>access counts </a:t>
            </a:r>
            <a:r>
              <a:rPr lang="en-US" altLang="zh-CN" sz="2000" dirty="0" smtClean="0">
                <a:solidFill>
                  <a:srgbClr val="FF0000"/>
                </a:solidFill>
              </a:rPr>
              <a:t>do not estimate </a:t>
            </a:r>
            <a:r>
              <a:rPr lang="en-US" altLang="zh-CN" sz="2000" dirty="0">
                <a:solidFill>
                  <a:srgbClr val="FF0000"/>
                </a:solidFill>
              </a:rPr>
              <a:t>memory </a:t>
            </a:r>
            <a:r>
              <a:rPr lang="en-US" altLang="zh-CN" sz="2000" dirty="0" smtClean="0">
                <a:solidFill>
                  <a:srgbClr val="FF0000"/>
                </a:solidFill>
              </a:rPr>
              <a:t>time accurately</a:t>
            </a:r>
            <a:endParaRPr kumimoji="0" lang="zh-CN" altLang="en-US" sz="2000" b="0" i="0" u="none" strike="noStrike" kern="1200" cap="none" spc="0" normalizeH="0" baseline="0" noProof="0" dirty="0">
              <a:ln>
                <a:noFill/>
              </a:ln>
              <a:solidFill>
                <a:srgbClr val="FF0000"/>
              </a:solidFill>
              <a:effectLst/>
              <a:uLnTx/>
              <a:uFillTx/>
              <a:latin typeface="+mn-ea"/>
              <a:cs typeface="+mn-cs"/>
            </a:endParaRPr>
          </a:p>
        </p:txBody>
      </p:sp>
    </p:spTree>
    <p:extLst>
      <p:ext uri="{BB962C8B-B14F-4D97-AF65-F5344CB8AC3E}">
        <p14:creationId xmlns:p14="http://schemas.microsoft.com/office/powerpoint/2010/main" xmlns="" val="1102869139"/>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Leading Loads on AMD Processors</a:t>
            </a:r>
            <a:endParaRPr lang="en-US" dirty="0">
              <a:solidFill>
                <a:srgbClr val="FF0000"/>
              </a:solidFill>
            </a:endParaRPr>
          </a:p>
        </p:txBody>
      </p:sp>
      <p:sp>
        <p:nvSpPr>
          <p:cNvPr id="6" name="Content Placeholder 11"/>
          <p:cNvSpPr>
            <a:spLocks noGrp="1"/>
          </p:cNvSpPr>
          <p:nvPr>
            <p:ph idx="1"/>
          </p:nvPr>
        </p:nvSpPr>
        <p:spPr>
          <a:xfrm>
            <a:off x="274388" y="1381123"/>
            <a:ext cx="8595360" cy="4937760"/>
          </a:xfrm>
        </p:spPr>
        <p:txBody>
          <a:bodyPr/>
          <a:lstStyle/>
          <a:p>
            <a:pPr marL="0" indent="0">
              <a:buNone/>
            </a:pPr>
            <a:r>
              <a:rPr lang="en-US" sz="2400" dirty="0" smtClean="0"/>
              <a:t>L2 cache misses held in Miss Address Buffer (MAB)</a:t>
            </a:r>
          </a:p>
          <a:p>
            <a:pPr lvl="1"/>
            <a:r>
              <a:rPr lang="en-US" sz="2000" dirty="0" smtClean="0"/>
              <a:t>MAB entries have a static priority (e.g. MAB0 is highest priority)</a:t>
            </a:r>
          </a:p>
          <a:p>
            <a:pPr lvl="1"/>
            <a:r>
              <a:rPr lang="en-US" sz="2000" dirty="0" smtClean="0"/>
              <a:t>Highest priority empty MAB holds the miss until it returns from memory</a:t>
            </a:r>
          </a:p>
          <a:p>
            <a:endParaRPr lang="en-US" sz="2200" dirty="0"/>
          </a:p>
          <a:p>
            <a:endParaRPr lang="en-US" sz="2200" dirty="0" smtClean="0"/>
          </a:p>
          <a:p>
            <a:endParaRPr lang="en-US" sz="2200" dirty="0"/>
          </a:p>
          <a:p>
            <a:endParaRPr lang="en-US" sz="2200" dirty="0" smtClean="0"/>
          </a:p>
          <a:p>
            <a:endParaRPr lang="en-US" sz="2200" dirty="0"/>
          </a:p>
          <a:p>
            <a:endParaRPr lang="en-US" sz="2200" dirty="0" smtClean="0"/>
          </a:p>
          <a:p>
            <a:endParaRPr lang="en-US" sz="2200" dirty="0"/>
          </a:p>
          <a:p>
            <a:pPr marL="0" indent="0">
              <a:buNone/>
            </a:pPr>
            <a:endParaRPr lang="en-US" sz="2200" dirty="0" smtClean="0"/>
          </a:p>
          <a:p>
            <a:pPr marL="0" indent="0">
              <a:buNone/>
            </a:pPr>
            <a:r>
              <a:rPr lang="en-US" sz="2200" dirty="0" smtClean="0"/>
              <a:t>Performance event 0x69 allows SW to count # of cycles with filled MABs</a:t>
            </a:r>
          </a:p>
        </p:txBody>
      </p:sp>
      <p:sp>
        <p:nvSpPr>
          <p:cNvPr id="4" name="Rectangle 3"/>
          <p:cNvSpPr/>
          <p:nvPr/>
        </p:nvSpPr>
        <p:spPr>
          <a:xfrm>
            <a:off x="753960" y="3370522"/>
            <a:ext cx="956930" cy="2278024"/>
          </a:xfrm>
          <a:prstGeom prst="rect">
            <a:avLst/>
          </a:prstGeom>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r>
              <a:rPr lang="en-US" sz="2400" dirty="0" smtClean="0">
                <a:solidFill>
                  <a:schemeClr val="tx1"/>
                </a:solidFill>
              </a:rPr>
              <a:t>CPU Core</a:t>
            </a:r>
          </a:p>
          <a:p>
            <a:pPr algn="ctr" fontAlgn="auto">
              <a:spcBef>
                <a:spcPts val="0"/>
              </a:spcBef>
              <a:spcAft>
                <a:spcPts val="0"/>
              </a:spcAft>
            </a:pPr>
            <a:r>
              <a:rPr lang="en-US" sz="2400" dirty="0" smtClean="0">
                <a:solidFill>
                  <a:schemeClr val="tx1"/>
                </a:solidFill>
              </a:rPr>
              <a:t>&amp;</a:t>
            </a:r>
          </a:p>
          <a:p>
            <a:pPr algn="ctr" fontAlgn="auto">
              <a:spcBef>
                <a:spcPts val="0"/>
              </a:spcBef>
              <a:spcAft>
                <a:spcPts val="0"/>
              </a:spcAft>
            </a:pPr>
            <a:r>
              <a:rPr lang="en-US" sz="2400" dirty="0" smtClean="0">
                <a:solidFill>
                  <a:schemeClr val="tx1"/>
                </a:solidFill>
              </a:rPr>
              <a:t>L1 Cache</a:t>
            </a:r>
            <a:endParaRPr lang="en-US" sz="2400" dirty="0">
              <a:solidFill>
                <a:schemeClr val="tx1"/>
              </a:solidFill>
            </a:endParaRPr>
          </a:p>
        </p:txBody>
      </p:sp>
      <p:sp>
        <p:nvSpPr>
          <p:cNvPr id="12" name="Rectangle 11"/>
          <p:cNvSpPr/>
          <p:nvPr/>
        </p:nvSpPr>
        <p:spPr>
          <a:xfrm>
            <a:off x="1710890" y="3370522"/>
            <a:ext cx="956930" cy="2278024"/>
          </a:xfrm>
          <a:prstGeom prst="rect">
            <a:avLst/>
          </a:prstGeom>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r>
              <a:rPr lang="en-US" sz="2400" dirty="0" smtClean="0">
                <a:solidFill>
                  <a:schemeClr val="tx1"/>
                </a:solidFill>
              </a:rPr>
              <a:t>L2 Cache</a:t>
            </a:r>
            <a:endParaRPr lang="en-US" sz="2400" dirty="0">
              <a:solidFill>
                <a:schemeClr val="tx1"/>
              </a:solidFill>
            </a:endParaRPr>
          </a:p>
        </p:txBody>
      </p:sp>
      <p:sp>
        <p:nvSpPr>
          <p:cNvPr id="13" name="Rectangle 12"/>
          <p:cNvSpPr/>
          <p:nvPr/>
        </p:nvSpPr>
        <p:spPr>
          <a:xfrm>
            <a:off x="6309604" y="3381153"/>
            <a:ext cx="1886460" cy="2267393"/>
          </a:xfrm>
          <a:prstGeom prst="rect">
            <a:avLst/>
          </a:prstGeom>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r>
              <a:rPr lang="en-US" sz="2400" dirty="0" smtClean="0">
                <a:solidFill>
                  <a:schemeClr val="tx1"/>
                </a:solidFill>
              </a:rPr>
              <a:t>L3 Cache &amp; DRAM</a:t>
            </a:r>
            <a:endParaRPr lang="en-US" sz="2400" dirty="0">
              <a:solidFill>
                <a:schemeClr val="tx1"/>
              </a:solidFill>
            </a:endParaRPr>
          </a:p>
        </p:txBody>
      </p:sp>
      <p:sp>
        <p:nvSpPr>
          <p:cNvPr id="5" name="Rectangle 4"/>
          <p:cNvSpPr/>
          <p:nvPr/>
        </p:nvSpPr>
        <p:spPr>
          <a:xfrm>
            <a:off x="510364" y="3211033"/>
            <a:ext cx="2380739" cy="2626241"/>
          </a:xfrm>
          <a:prstGeom prst="rect">
            <a:avLst/>
          </a:prstGeom>
          <a:noFill/>
          <a:ln>
            <a:solidFill>
              <a:schemeClr val="accent2"/>
            </a:solidFill>
            <a:prstDash val="dash"/>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a:solidFill>
                <a:schemeClr val="tx2"/>
              </a:solidFill>
            </a:endParaRPr>
          </a:p>
        </p:txBody>
      </p:sp>
      <p:sp>
        <p:nvSpPr>
          <p:cNvPr id="7" name="TextBox 6"/>
          <p:cNvSpPr txBox="1"/>
          <p:nvPr/>
        </p:nvSpPr>
        <p:spPr>
          <a:xfrm>
            <a:off x="510364" y="2841701"/>
            <a:ext cx="2380739" cy="369332"/>
          </a:xfrm>
          <a:prstGeom prst="rect">
            <a:avLst/>
          </a:prstGeom>
        </p:spPr>
        <p:txBody>
          <a:bodyPr wrap="square" rtlCol="0" anchor="ctr" anchorCtr="0">
            <a:spAutoFit/>
          </a:bodyPr>
          <a:lstStyle/>
          <a:p>
            <a:pPr marL="0" marR="0" indent="0" algn="ctr"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kumimoji="0" lang="en-US" sz="2000" b="0" i="0" u="none" strike="noStrike" kern="1200" cap="none" spc="0" normalizeH="0" baseline="0" noProof="0" dirty="0" smtClean="0">
                <a:ln>
                  <a:noFill/>
                </a:ln>
                <a:solidFill>
                  <a:schemeClr val="tx1"/>
                </a:solidFill>
                <a:effectLst/>
                <a:uLnTx/>
                <a:uFillTx/>
                <a:latin typeface="+mj-lt"/>
                <a:ea typeface="MS PGothic" pitchFamily="34" charset="-128"/>
                <a:cs typeface="+mn-cs"/>
              </a:rPr>
              <a:t>Core Clock Domain</a:t>
            </a:r>
            <a:endParaRPr kumimoji="0" lang="en-US" sz="2000" b="0" i="0" u="none" strike="noStrike" kern="1200" cap="none" spc="0" normalizeH="0" baseline="0" noProof="0" dirty="0">
              <a:ln>
                <a:noFill/>
              </a:ln>
              <a:solidFill>
                <a:schemeClr val="tx1"/>
              </a:solidFill>
              <a:effectLst/>
              <a:uLnTx/>
              <a:uFillTx/>
              <a:latin typeface="+mj-lt"/>
              <a:ea typeface="MS PGothic" pitchFamily="34" charset="-128"/>
              <a:cs typeface="+mn-cs"/>
            </a:endParaRPr>
          </a:p>
        </p:txBody>
      </p:sp>
      <p:sp>
        <p:nvSpPr>
          <p:cNvPr id="14" name="TextBox 13"/>
          <p:cNvSpPr txBox="1"/>
          <p:nvPr/>
        </p:nvSpPr>
        <p:spPr>
          <a:xfrm>
            <a:off x="6236817" y="2724191"/>
            <a:ext cx="1886459" cy="646331"/>
          </a:xfrm>
          <a:prstGeom prst="rect">
            <a:avLst/>
          </a:prstGeom>
        </p:spPr>
        <p:txBody>
          <a:bodyPr wrap="square" rtlCol="0" anchor="ctr" anchorCtr="0">
            <a:spAutoFit/>
          </a:bodyPr>
          <a:lstStyle/>
          <a:p>
            <a:pPr marL="0" marR="0" indent="0" algn="ctr"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kumimoji="0" lang="en-US" sz="2000" b="0" i="0" u="none" strike="noStrike" kern="1200" cap="none" spc="0" normalizeH="0" baseline="0" noProof="0" dirty="0" smtClean="0">
                <a:ln>
                  <a:noFill/>
                </a:ln>
                <a:solidFill>
                  <a:schemeClr val="tx1"/>
                </a:solidFill>
                <a:effectLst/>
                <a:uLnTx/>
                <a:uFillTx/>
                <a:latin typeface="+mj-lt"/>
                <a:ea typeface="MS PGothic" pitchFamily="34" charset="-128"/>
                <a:cs typeface="+mn-cs"/>
              </a:rPr>
              <a:t>NB and Memory Clock Domains</a:t>
            </a:r>
            <a:endParaRPr kumimoji="0" lang="en-US" sz="2000" b="0" i="0" u="none" strike="noStrike" kern="1200" cap="none" spc="0" normalizeH="0" baseline="0" noProof="0" dirty="0">
              <a:ln>
                <a:noFill/>
              </a:ln>
              <a:solidFill>
                <a:schemeClr val="tx1"/>
              </a:solidFill>
              <a:effectLst/>
              <a:uLnTx/>
              <a:uFillTx/>
              <a:latin typeface="+mj-lt"/>
              <a:ea typeface="MS PGothic" pitchFamily="34" charset="-128"/>
              <a:cs typeface="+mn-cs"/>
            </a:endParaRPr>
          </a:p>
        </p:txBody>
      </p:sp>
      <p:sp>
        <p:nvSpPr>
          <p:cNvPr id="15" name="TextBox 14"/>
          <p:cNvSpPr txBox="1"/>
          <p:nvPr/>
        </p:nvSpPr>
        <p:spPr>
          <a:xfrm>
            <a:off x="3448494" y="2862690"/>
            <a:ext cx="2380739" cy="369332"/>
          </a:xfrm>
          <a:prstGeom prst="rect">
            <a:avLst/>
          </a:prstGeom>
        </p:spPr>
        <p:txBody>
          <a:bodyPr wrap="square" rtlCol="0" anchor="ctr" anchorCtr="0">
            <a:spAutoFit/>
          </a:bodyPr>
          <a:lstStyle/>
          <a:p>
            <a:pPr marL="0" marR="0" indent="0" algn="ctr"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kumimoji="0" lang="en-US" sz="2000" b="0" i="0" u="none" strike="noStrike" kern="1200" cap="none" spc="0" normalizeH="0" baseline="0" noProof="0" dirty="0" smtClean="0">
                <a:ln>
                  <a:noFill/>
                </a:ln>
                <a:solidFill>
                  <a:schemeClr val="tx1"/>
                </a:solidFill>
                <a:effectLst/>
                <a:uLnTx/>
                <a:uFillTx/>
                <a:latin typeface="+mj-lt"/>
                <a:ea typeface="MS PGothic" pitchFamily="34" charset="-128"/>
                <a:cs typeface="+mn-cs"/>
              </a:rPr>
              <a:t>Miss Address Buffers</a:t>
            </a:r>
            <a:endParaRPr kumimoji="0" lang="en-US" sz="2000" b="0" i="0" u="none" strike="noStrike" kern="1200" cap="none" spc="0" normalizeH="0" baseline="0" noProof="0" dirty="0">
              <a:ln>
                <a:noFill/>
              </a:ln>
              <a:solidFill>
                <a:schemeClr val="tx1"/>
              </a:solidFill>
              <a:effectLst/>
              <a:uLnTx/>
              <a:uFillTx/>
              <a:latin typeface="+mj-lt"/>
              <a:ea typeface="MS PGothic" pitchFamily="34" charset="-128"/>
              <a:cs typeface="+mn-cs"/>
            </a:endParaRPr>
          </a:p>
        </p:txBody>
      </p:sp>
      <p:sp>
        <p:nvSpPr>
          <p:cNvPr id="16" name="Rectangle 15"/>
          <p:cNvSpPr/>
          <p:nvPr/>
        </p:nvSpPr>
        <p:spPr>
          <a:xfrm>
            <a:off x="3511335" y="3370522"/>
            <a:ext cx="2017593" cy="457200"/>
          </a:xfrm>
          <a:prstGeom prst="rect">
            <a:avLst/>
          </a:prstGeom>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r>
              <a:rPr lang="en-US" sz="2000" dirty="0" smtClean="0">
                <a:solidFill>
                  <a:schemeClr val="tx1"/>
                </a:solidFill>
              </a:rPr>
              <a:t>MAB0</a:t>
            </a:r>
            <a:endParaRPr lang="en-US" sz="2000" dirty="0">
              <a:solidFill>
                <a:schemeClr val="tx1"/>
              </a:solidFill>
            </a:endParaRPr>
          </a:p>
        </p:txBody>
      </p:sp>
      <p:sp>
        <p:nvSpPr>
          <p:cNvPr id="17" name="Rectangle 16"/>
          <p:cNvSpPr/>
          <p:nvPr/>
        </p:nvSpPr>
        <p:spPr>
          <a:xfrm>
            <a:off x="3511335" y="3827722"/>
            <a:ext cx="2017593" cy="457200"/>
          </a:xfrm>
          <a:prstGeom prst="rect">
            <a:avLst/>
          </a:prstGeom>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r>
              <a:rPr lang="en-US" sz="2000" dirty="0" smtClean="0">
                <a:solidFill>
                  <a:schemeClr val="tx1"/>
                </a:solidFill>
              </a:rPr>
              <a:t>MAB1</a:t>
            </a:r>
            <a:endParaRPr lang="en-US" sz="2000" dirty="0">
              <a:solidFill>
                <a:schemeClr val="tx1"/>
              </a:solidFill>
            </a:endParaRPr>
          </a:p>
        </p:txBody>
      </p:sp>
      <p:sp>
        <p:nvSpPr>
          <p:cNvPr id="18" name="Rectangle 17"/>
          <p:cNvSpPr/>
          <p:nvPr/>
        </p:nvSpPr>
        <p:spPr>
          <a:xfrm>
            <a:off x="3511335" y="4280934"/>
            <a:ext cx="2017593" cy="457200"/>
          </a:xfrm>
          <a:prstGeom prst="rect">
            <a:avLst/>
          </a:prstGeom>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r>
              <a:rPr lang="en-US" sz="2000" dirty="0" smtClean="0">
                <a:solidFill>
                  <a:schemeClr val="tx1"/>
                </a:solidFill>
              </a:rPr>
              <a:t>MAB2</a:t>
            </a:r>
            <a:endParaRPr lang="en-US" sz="2000" dirty="0">
              <a:solidFill>
                <a:schemeClr val="tx1"/>
              </a:solidFill>
            </a:endParaRPr>
          </a:p>
        </p:txBody>
      </p:sp>
      <p:sp>
        <p:nvSpPr>
          <p:cNvPr id="19" name="Rectangle 18"/>
          <p:cNvSpPr/>
          <p:nvPr/>
        </p:nvSpPr>
        <p:spPr>
          <a:xfrm>
            <a:off x="3511335" y="4738134"/>
            <a:ext cx="2017593" cy="457200"/>
          </a:xfrm>
          <a:prstGeom prst="rect">
            <a:avLst/>
          </a:prstGeom>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r>
              <a:rPr lang="en-US" sz="2000" dirty="0" smtClean="0">
                <a:solidFill>
                  <a:schemeClr val="tx1"/>
                </a:solidFill>
              </a:rPr>
              <a:t>…</a:t>
            </a:r>
            <a:endParaRPr lang="en-US" sz="2000" dirty="0">
              <a:solidFill>
                <a:schemeClr val="tx1"/>
              </a:solidFill>
            </a:endParaRPr>
          </a:p>
        </p:txBody>
      </p:sp>
      <p:sp>
        <p:nvSpPr>
          <p:cNvPr id="20" name="Rectangle 19"/>
          <p:cNvSpPr/>
          <p:nvPr/>
        </p:nvSpPr>
        <p:spPr>
          <a:xfrm>
            <a:off x="3511335" y="5191346"/>
            <a:ext cx="2017593" cy="457200"/>
          </a:xfrm>
          <a:prstGeom prst="rect">
            <a:avLst/>
          </a:prstGeom>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r>
              <a:rPr lang="en-US" sz="2000" dirty="0" err="1" smtClean="0">
                <a:solidFill>
                  <a:schemeClr val="tx1"/>
                </a:solidFill>
              </a:rPr>
              <a:t>MAB</a:t>
            </a:r>
            <a:r>
              <a:rPr lang="en-US" sz="2000" i="1" dirty="0" err="1" smtClean="0">
                <a:solidFill>
                  <a:schemeClr val="tx1"/>
                </a:solidFill>
              </a:rPr>
              <a:t>n</a:t>
            </a:r>
            <a:endParaRPr lang="en-US" sz="2000" dirty="0">
              <a:solidFill>
                <a:schemeClr val="tx1"/>
              </a:solidFill>
            </a:endParaRPr>
          </a:p>
        </p:txBody>
      </p:sp>
      <p:sp>
        <p:nvSpPr>
          <p:cNvPr id="22" name="Rectangle 21"/>
          <p:cNvSpPr/>
          <p:nvPr/>
        </p:nvSpPr>
        <p:spPr>
          <a:xfrm>
            <a:off x="3511335" y="3370522"/>
            <a:ext cx="2017593" cy="457200"/>
          </a:xfrm>
          <a:prstGeom prst="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r>
              <a:rPr lang="en-US" sz="2000" dirty="0" smtClean="0">
                <a:solidFill>
                  <a:schemeClr val="tx1"/>
                </a:solidFill>
              </a:rPr>
              <a:t>MAB0</a:t>
            </a:r>
            <a:endParaRPr lang="en-US" sz="2000" dirty="0">
              <a:solidFill>
                <a:schemeClr val="tx1"/>
              </a:solidFill>
            </a:endParaRPr>
          </a:p>
        </p:txBody>
      </p:sp>
      <p:sp>
        <p:nvSpPr>
          <p:cNvPr id="23" name="Right Arrow 22"/>
          <p:cNvSpPr/>
          <p:nvPr/>
        </p:nvSpPr>
        <p:spPr>
          <a:xfrm>
            <a:off x="2667820" y="3455580"/>
            <a:ext cx="780674" cy="287079"/>
          </a:xfrm>
          <a:prstGeom prst="rightArrow">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a:solidFill>
                <a:schemeClr val="tx2"/>
              </a:solidFill>
            </a:endParaRPr>
          </a:p>
        </p:txBody>
      </p:sp>
      <p:sp>
        <p:nvSpPr>
          <p:cNvPr id="24" name="Right Arrow 23"/>
          <p:cNvSpPr/>
          <p:nvPr/>
        </p:nvSpPr>
        <p:spPr>
          <a:xfrm>
            <a:off x="5528928" y="3455582"/>
            <a:ext cx="780674" cy="287079"/>
          </a:xfrm>
          <a:prstGeom prst="rightArrow">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a:solidFill>
                <a:schemeClr val="tx2"/>
              </a:solidFill>
            </a:endParaRPr>
          </a:p>
        </p:txBody>
      </p:sp>
      <p:sp>
        <p:nvSpPr>
          <p:cNvPr id="25" name="Right Arrow 24"/>
          <p:cNvSpPr/>
          <p:nvPr/>
        </p:nvSpPr>
        <p:spPr>
          <a:xfrm>
            <a:off x="2667820" y="3912782"/>
            <a:ext cx="780674" cy="287079"/>
          </a:xfrm>
          <a:prstGeom prst="rightArrow">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a:solidFill>
                <a:schemeClr val="tx2"/>
              </a:solidFill>
            </a:endParaRPr>
          </a:p>
        </p:txBody>
      </p:sp>
      <p:sp>
        <p:nvSpPr>
          <p:cNvPr id="26" name="Rectangle 25"/>
          <p:cNvSpPr/>
          <p:nvPr/>
        </p:nvSpPr>
        <p:spPr>
          <a:xfrm>
            <a:off x="3511334" y="3827722"/>
            <a:ext cx="2017593" cy="457200"/>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r>
              <a:rPr lang="en-US" sz="2000" dirty="0" smtClean="0">
                <a:solidFill>
                  <a:schemeClr val="tx1"/>
                </a:solidFill>
              </a:rPr>
              <a:t>MAB1</a:t>
            </a:r>
            <a:endParaRPr lang="en-US" sz="2000" dirty="0">
              <a:solidFill>
                <a:schemeClr val="tx1"/>
              </a:solidFill>
            </a:endParaRPr>
          </a:p>
        </p:txBody>
      </p:sp>
      <p:sp>
        <p:nvSpPr>
          <p:cNvPr id="28" name="Right Arrow 27"/>
          <p:cNvSpPr/>
          <p:nvPr/>
        </p:nvSpPr>
        <p:spPr>
          <a:xfrm>
            <a:off x="2667820" y="4380613"/>
            <a:ext cx="780674" cy="287079"/>
          </a:xfrm>
          <a:prstGeom prst="rightArrow">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a:solidFill>
                <a:schemeClr val="tx2"/>
              </a:solidFill>
            </a:endParaRPr>
          </a:p>
        </p:txBody>
      </p:sp>
      <p:sp>
        <p:nvSpPr>
          <p:cNvPr id="29" name="Rectangle 28"/>
          <p:cNvSpPr/>
          <p:nvPr/>
        </p:nvSpPr>
        <p:spPr>
          <a:xfrm>
            <a:off x="3511335" y="4280934"/>
            <a:ext cx="2017593" cy="457200"/>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r>
              <a:rPr lang="en-US" sz="2000" dirty="0" smtClean="0">
                <a:solidFill>
                  <a:schemeClr val="tx1"/>
                </a:solidFill>
              </a:rPr>
              <a:t>MAB2</a:t>
            </a:r>
            <a:endParaRPr lang="en-US" sz="2000" dirty="0">
              <a:solidFill>
                <a:schemeClr val="tx1"/>
              </a:solidFill>
            </a:endParaRPr>
          </a:p>
        </p:txBody>
      </p:sp>
      <p:sp>
        <p:nvSpPr>
          <p:cNvPr id="31" name="Right Arrow 30"/>
          <p:cNvSpPr/>
          <p:nvPr/>
        </p:nvSpPr>
        <p:spPr>
          <a:xfrm rot="10800000">
            <a:off x="5528926" y="3455577"/>
            <a:ext cx="780675" cy="287079"/>
          </a:xfrm>
          <a:prstGeom prst="rightArrow">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a:solidFill>
                <a:schemeClr val="tx2"/>
              </a:solidFill>
            </a:endParaRPr>
          </a:p>
        </p:txBody>
      </p:sp>
      <p:sp>
        <p:nvSpPr>
          <p:cNvPr id="32" name="Right Arrow 31"/>
          <p:cNvSpPr/>
          <p:nvPr/>
        </p:nvSpPr>
        <p:spPr>
          <a:xfrm>
            <a:off x="5528930" y="3908319"/>
            <a:ext cx="780674" cy="287079"/>
          </a:xfrm>
          <a:prstGeom prst="rightArrow">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a:solidFill>
                <a:schemeClr val="tx2"/>
              </a:solidFill>
            </a:endParaRPr>
          </a:p>
        </p:txBody>
      </p:sp>
      <p:sp>
        <p:nvSpPr>
          <p:cNvPr id="33" name="Right Arrow 32"/>
          <p:cNvSpPr/>
          <p:nvPr/>
        </p:nvSpPr>
        <p:spPr>
          <a:xfrm>
            <a:off x="5528930" y="4369982"/>
            <a:ext cx="780674" cy="287079"/>
          </a:xfrm>
          <a:prstGeom prst="rightArrow">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a:solidFill>
                <a:schemeClr val="tx2"/>
              </a:solidFill>
            </a:endParaRPr>
          </a:p>
        </p:txBody>
      </p:sp>
      <p:sp>
        <p:nvSpPr>
          <p:cNvPr id="30" name="Right Arrow 30"/>
          <p:cNvSpPr/>
          <p:nvPr/>
        </p:nvSpPr>
        <p:spPr>
          <a:xfrm rot="10800000">
            <a:off x="2667820" y="3455576"/>
            <a:ext cx="780675" cy="287079"/>
          </a:xfrm>
          <a:prstGeom prst="rightArrow">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a:solidFill>
                <a:schemeClr val="tx2"/>
              </a:solidFill>
            </a:endParaRPr>
          </a:p>
        </p:txBody>
      </p:sp>
    </p:spTree>
    <p:extLst>
      <p:ext uri="{BB962C8B-B14F-4D97-AF65-F5344CB8AC3E}">
        <p14:creationId xmlns:p14="http://schemas.microsoft.com/office/powerpoint/2010/main" xmlns="" val="348377450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1" nodeType="clickEffect">
                                  <p:stCondLst>
                                    <p:cond delay="0"/>
                                  </p:stCondLst>
                                  <p:childTnLst>
                                    <p:set>
                                      <p:cBhvr>
                                        <p:cTn id="18" dur="1" fill="hold">
                                          <p:stCondLst>
                                            <p:cond delay="0"/>
                                          </p:stCondLst>
                                        </p:cTn>
                                        <p:tgtEl>
                                          <p:spTgt spid="24"/>
                                        </p:tgtEl>
                                        <p:attrNameLst>
                                          <p:attrName>style.visibility</p:attrName>
                                        </p:attrNameLst>
                                      </p:cBhvr>
                                      <p:to>
                                        <p:strVal val="hidden"/>
                                      </p:to>
                                    </p:set>
                                  </p:childTnLst>
                                </p:cTn>
                              </p:par>
                            </p:childTnLst>
                          </p:cTn>
                        </p:par>
                        <p:par>
                          <p:cTn id="19" fill="hold">
                            <p:stCondLst>
                              <p:cond delay="0"/>
                            </p:stCondLst>
                            <p:childTnLst>
                              <p:par>
                                <p:cTn id="20" presetID="1" presetClass="exit" presetSubtype="0" fill="hold" grpId="1" nodeType="afterEffect">
                                  <p:stCondLst>
                                    <p:cond delay="0"/>
                                  </p:stCondLst>
                                  <p:childTnLst>
                                    <p:set>
                                      <p:cBhvr>
                                        <p:cTn id="21" dur="1" fill="hold">
                                          <p:stCondLst>
                                            <p:cond delay="0"/>
                                          </p:stCondLst>
                                        </p:cTn>
                                        <p:tgtEl>
                                          <p:spTgt spid="23"/>
                                        </p:tgtEl>
                                        <p:attrNameLst>
                                          <p:attrName>style.visibility</p:attrName>
                                        </p:attrNameLst>
                                      </p:cBhvr>
                                      <p:to>
                                        <p:strVal val="hidden"/>
                                      </p:to>
                                    </p:set>
                                  </p:childTnLst>
                                </p:cTn>
                              </p:par>
                              <p:par>
                                <p:cTn id="22" presetID="1" presetClass="entr" presetSubtype="0" fill="hold" grpId="0" nodeType="withEffect">
                                  <p:stCondLst>
                                    <p:cond delay="0"/>
                                  </p:stCondLst>
                                  <p:childTnLst>
                                    <p:set>
                                      <p:cBhvr>
                                        <p:cTn id="23" dur="1" fill="hold">
                                          <p:stCondLst>
                                            <p:cond delay="0"/>
                                          </p:stCondLst>
                                        </p:cTn>
                                        <p:tgtEl>
                                          <p:spTgt spid="25"/>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26"/>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32"/>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xit" presetSubtype="0" fill="hold" grpId="1" nodeType="clickEffect">
                                  <p:stCondLst>
                                    <p:cond delay="0"/>
                                  </p:stCondLst>
                                  <p:childTnLst>
                                    <p:set>
                                      <p:cBhvr>
                                        <p:cTn id="31" dur="1" fill="hold">
                                          <p:stCondLst>
                                            <p:cond delay="0"/>
                                          </p:stCondLst>
                                        </p:cTn>
                                        <p:tgtEl>
                                          <p:spTgt spid="25"/>
                                        </p:tgtEl>
                                        <p:attrNameLst>
                                          <p:attrName>style.visibility</p:attrName>
                                        </p:attrNameLst>
                                      </p:cBhvr>
                                      <p:to>
                                        <p:strVal val="hidden"/>
                                      </p:to>
                                    </p:set>
                                  </p:childTnLst>
                                </p:cTn>
                              </p:par>
                              <p:par>
                                <p:cTn id="32" presetID="1" presetClass="exit" presetSubtype="0" fill="hold" grpId="1" nodeType="withEffect">
                                  <p:stCondLst>
                                    <p:cond delay="0"/>
                                  </p:stCondLst>
                                  <p:childTnLst>
                                    <p:set>
                                      <p:cBhvr>
                                        <p:cTn id="33" dur="1" fill="hold">
                                          <p:stCondLst>
                                            <p:cond delay="0"/>
                                          </p:stCondLst>
                                        </p:cTn>
                                        <p:tgtEl>
                                          <p:spTgt spid="32"/>
                                        </p:tgtEl>
                                        <p:attrNameLst>
                                          <p:attrName>style.visibility</p:attrName>
                                        </p:attrNameLst>
                                      </p:cBhvr>
                                      <p:to>
                                        <p:strVal val="hidden"/>
                                      </p:to>
                                    </p:set>
                                  </p:childTnLst>
                                </p:cTn>
                              </p:par>
                              <p:par>
                                <p:cTn id="34" presetID="1" presetClass="entr" presetSubtype="0" fill="hold" grpId="0" nodeType="withEffect">
                                  <p:stCondLst>
                                    <p:cond delay="0"/>
                                  </p:stCondLst>
                                  <p:childTnLst>
                                    <p:set>
                                      <p:cBhvr>
                                        <p:cTn id="35" dur="1" fill="hold">
                                          <p:stCondLst>
                                            <p:cond delay="0"/>
                                          </p:stCondLst>
                                        </p:cTn>
                                        <p:tgtEl>
                                          <p:spTgt spid="28"/>
                                        </p:tgtEl>
                                        <p:attrNameLst>
                                          <p:attrName>style.visibility</p:attrName>
                                        </p:attrNameLst>
                                      </p:cBhvr>
                                      <p:to>
                                        <p:strVal val="visible"/>
                                      </p:to>
                                    </p:set>
                                  </p:childTnLst>
                                </p:cTn>
                              </p:par>
                              <p:par>
                                <p:cTn id="36" presetID="1" presetClass="entr" presetSubtype="0" fill="hold" grpId="0" nodeType="withEffect">
                                  <p:stCondLst>
                                    <p:cond delay="0"/>
                                  </p:stCondLst>
                                  <p:childTnLst>
                                    <p:set>
                                      <p:cBhvr>
                                        <p:cTn id="37" dur="1" fill="hold">
                                          <p:stCondLst>
                                            <p:cond delay="0"/>
                                          </p:stCondLst>
                                        </p:cTn>
                                        <p:tgtEl>
                                          <p:spTgt spid="29"/>
                                        </p:tgtEl>
                                        <p:attrNameLst>
                                          <p:attrName>style.visibility</p:attrName>
                                        </p:attrNameLst>
                                      </p:cBhvr>
                                      <p:to>
                                        <p:strVal val="visible"/>
                                      </p:to>
                                    </p:set>
                                  </p:childTnLst>
                                </p:cTn>
                              </p:par>
                              <p:par>
                                <p:cTn id="38" presetID="1" presetClass="entr" presetSubtype="0" fill="hold" grpId="0" nodeType="withEffect">
                                  <p:stCondLst>
                                    <p:cond delay="0"/>
                                  </p:stCondLst>
                                  <p:childTnLst>
                                    <p:set>
                                      <p:cBhvr>
                                        <p:cTn id="39" dur="1" fill="hold">
                                          <p:stCondLst>
                                            <p:cond delay="0"/>
                                          </p:stCondLst>
                                        </p:cTn>
                                        <p:tgtEl>
                                          <p:spTgt spid="33"/>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xit" presetSubtype="0" fill="hold" grpId="1" nodeType="clickEffect">
                                  <p:stCondLst>
                                    <p:cond delay="0"/>
                                  </p:stCondLst>
                                  <p:childTnLst>
                                    <p:set>
                                      <p:cBhvr>
                                        <p:cTn id="43" dur="1" fill="hold">
                                          <p:stCondLst>
                                            <p:cond delay="0"/>
                                          </p:stCondLst>
                                        </p:cTn>
                                        <p:tgtEl>
                                          <p:spTgt spid="28"/>
                                        </p:tgtEl>
                                        <p:attrNameLst>
                                          <p:attrName>style.visibility</p:attrName>
                                        </p:attrNameLst>
                                      </p:cBhvr>
                                      <p:to>
                                        <p:strVal val="hidden"/>
                                      </p:to>
                                    </p:set>
                                  </p:childTnLst>
                                </p:cTn>
                              </p:par>
                              <p:par>
                                <p:cTn id="44" presetID="1" presetClass="exit" presetSubtype="0" fill="hold" grpId="1" nodeType="withEffect">
                                  <p:stCondLst>
                                    <p:cond delay="0"/>
                                  </p:stCondLst>
                                  <p:childTnLst>
                                    <p:set>
                                      <p:cBhvr>
                                        <p:cTn id="45" dur="1" fill="hold">
                                          <p:stCondLst>
                                            <p:cond delay="0"/>
                                          </p:stCondLst>
                                        </p:cTn>
                                        <p:tgtEl>
                                          <p:spTgt spid="33"/>
                                        </p:tgtEl>
                                        <p:attrNameLst>
                                          <p:attrName>style.visibility</p:attrName>
                                        </p:attrNameLst>
                                      </p:cBhvr>
                                      <p:to>
                                        <p:strVal val="hidden"/>
                                      </p:to>
                                    </p:set>
                                  </p:childTnLst>
                                </p:cTn>
                              </p:par>
                              <p:par>
                                <p:cTn id="46" presetID="1" presetClass="entr" presetSubtype="0" fill="hold" grpId="0" nodeType="withEffect">
                                  <p:stCondLst>
                                    <p:cond delay="0"/>
                                  </p:stCondLst>
                                  <p:childTnLst>
                                    <p:set>
                                      <p:cBhvr>
                                        <p:cTn id="47" dur="1" fill="hold">
                                          <p:stCondLst>
                                            <p:cond delay="0"/>
                                          </p:stCondLst>
                                        </p:cTn>
                                        <p:tgtEl>
                                          <p:spTgt spid="31"/>
                                        </p:tgtEl>
                                        <p:attrNameLst>
                                          <p:attrName>style.visibility</p:attrName>
                                        </p:attrNameLst>
                                      </p:cBhvr>
                                      <p:to>
                                        <p:strVal val="visible"/>
                                      </p:to>
                                    </p:set>
                                  </p:childTnLst>
                                </p:cTn>
                              </p:par>
                              <p:par>
                                <p:cTn id="48" presetID="1" presetClass="entr" presetSubtype="0" fill="hold" grpId="0" nodeType="withEffect">
                                  <p:stCondLst>
                                    <p:cond delay="0"/>
                                  </p:stCondLst>
                                  <p:childTnLst>
                                    <p:set>
                                      <p:cBhvr>
                                        <p:cTn id="49" dur="1" fill="hold">
                                          <p:stCondLst>
                                            <p:cond delay="0"/>
                                          </p:stCondLst>
                                        </p:cTn>
                                        <p:tgtEl>
                                          <p:spTgt spid="30"/>
                                        </p:tgtEl>
                                        <p:attrNameLst>
                                          <p:attrName>style.visibility</p:attrName>
                                        </p:attrNameLst>
                                      </p:cBhvr>
                                      <p:to>
                                        <p:strVal val="visible"/>
                                      </p:to>
                                    </p:set>
                                  </p:childTnLst>
                                </p:cTn>
                              </p:par>
                            </p:childTnLst>
                          </p:cTn>
                        </p:par>
                      </p:childTnLst>
                    </p:cTn>
                  </p:par>
                  <p:par>
                    <p:cTn id="50" fill="hold">
                      <p:stCondLst>
                        <p:cond delay="indefinite"/>
                      </p:stCondLst>
                      <p:childTnLst>
                        <p:par>
                          <p:cTn id="51" fill="hold">
                            <p:stCondLst>
                              <p:cond delay="0"/>
                            </p:stCondLst>
                            <p:childTnLst>
                              <p:par>
                                <p:cTn id="52" presetID="1" presetClass="exit" presetSubtype="0" fill="hold" grpId="1" nodeType="clickEffect">
                                  <p:stCondLst>
                                    <p:cond delay="0"/>
                                  </p:stCondLst>
                                  <p:childTnLst>
                                    <p:set>
                                      <p:cBhvr>
                                        <p:cTn id="53" dur="1" fill="hold">
                                          <p:stCondLst>
                                            <p:cond delay="0"/>
                                          </p:stCondLst>
                                        </p:cTn>
                                        <p:tgtEl>
                                          <p:spTgt spid="22"/>
                                        </p:tgtEl>
                                        <p:attrNameLst>
                                          <p:attrName>style.visibility</p:attrName>
                                        </p:attrNameLst>
                                      </p:cBhvr>
                                      <p:to>
                                        <p:strVal val="hidden"/>
                                      </p:to>
                                    </p:set>
                                  </p:childTnLst>
                                </p:cTn>
                              </p:par>
                              <p:par>
                                <p:cTn id="54" presetID="1" presetClass="exit" presetSubtype="0" fill="hold" grpId="1" nodeType="withEffect">
                                  <p:stCondLst>
                                    <p:cond delay="0"/>
                                  </p:stCondLst>
                                  <p:childTnLst>
                                    <p:set>
                                      <p:cBhvr>
                                        <p:cTn id="55" dur="1" fill="hold">
                                          <p:stCondLst>
                                            <p:cond delay="0"/>
                                          </p:stCondLst>
                                        </p:cTn>
                                        <p:tgtEl>
                                          <p:spTgt spid="31"/>
                                        </p:tgtEl>
                                        <p:attrNameLst>
                                          <p:attrName>style.visibility</p:attrName>
                                        </p:attrNameLst>
                                      </p:cBhvr>
                                      <p:to>
                                        <p:strVal val="hidden"/>
                                      </p:to>
                                    </p:set>
                                  </p:childTnLst>
                                </p:cTn>
                              </p:par>
                              <p:par>
                                <p:cTn id="56" presetID="1" presetClass="exit" presetSubtype="0" fill="hold" grpId="1" nodeType="withEffect">
                                  <p:stCondLst>
                                    <p:cond delay="0"/>
                                  </p:stCondLst>
                                  <p:childTnLst>
                                    <p:set>
                                      <p:cBhvr>
                                        <p:cTn id="57" dur="1" fill="hold">
                                          <p:stCondLst>
                                            <p:cond delay="0"/>
                                          </p:stCondLst>
                                        </p:cTn>
                                        <p:tgtEl>
                                          <p:spTgt spid="30"/>
                                        </p:tgtEl>
                                        <p:attrNameLst>
                                          <p:attrName>style.visibility</p:attrName>
                                        </p:attrNameLst>
                                      </p:cBhvr>
                                      <p:to>
                                        <p:strVal val="hidden"/>
                                      </p:to>
                                    </p:set>
                                  </p:childTnLst>
                                </p:cTn>
                              </p:par>
                            </p:childTnLst>
                          </p:cTn>
                        </p:par>
                      </p:childTnLst>
                    </p:cTn>
                  </p:par>
                  <p:par>
                    <p:cTn id="58" fill="hold">
                      <p:stCondLst>
                        <p:cond delay="indefinite"/>
                      </p:stCondLst>
                      <p:childTnLst>
                        <p:par>
                          <p:cTn id="59" fill="hold">
                            <p:stCondLst>
                              <p:cond delay="0"/>
                            </p:stCondLst>
                            <p:childTnLst>
                              <p:par>
                                <p:cTn id="60" presetID="1" presetClass="entr" presetSubtype="0" fill="hold" grpId="2" nodeType="clickEffect">
                                  <p:stCondLst>
                                    <p:cond delay="0"/>
                                  </p:stCondLst>
                                  <p:childTnLst>
                                    <p:set>
                                      <p:cBhvr>
                                        <p:cTn id="61"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23" grpId="1" animBg="1"/>
      <p:bldP spid="23" grpId="2" animBg="1"/>
      <p:bldP spid="24" grpId="0" animBg="1"/>
      <p:bldP spid="24" grpId="1" animBg="1"/>
      <p:bldP spid="25" grpId="0" animBg="1"/>
      <p:bldP spid="25" grpId="1" animBg="1"/>
      <p:bldP spid="26" grpId="0" animBg="1"/>
      <p:bldP spid="28" grpId="0" animBg="1"/>
      <p:bldP spid="28" grpId="1" animBg="1"/>
      <p:bldP spid="29" grpId="0" animBg="1"/>
      <p:bldP spid="31" grpId="0" animBg="1"/>
      <p:bldP spid="31" grpId="1" animBg="1"/>
      <p:bldP spid="32" grpId="0" animBg="1"/>
      <p:bldP spid="32" grpId="1" animBg="1"/>
      <p:bldP spid="33" grpId="0" animBg="1"/>
      <p:bldP spid="33" grpId="1" animBg="1"/>
      <p:bldP spid="30" grpId="0" animBg="1"/>
      <p:bldP spid="30" grpId="1"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err="1">
                <a:solidFill>
                  <a:srgbClr val="FF0000"/>
                </a:solidFill>
              </a:rPr>
              <a:t>Mab</a:t>
            </a:r>
            <a:r>
              <a:rPr lang="en-US" altLang="zh-CN" dirty="0">
                <a:solidFill>
                  <a:srgbClr val="FF0000"/>
                </a:solidFill>
              </a:rPr>
              <a:t> based leading loads model: </a:t>
            </a:r>
            <a:r>
              <a:rPr lang="en-US" altLang="zh-CN" dirty="0" err="1">
                <a:solidFill>
                  <a:srgbClr val="FF0000"/>
                </a:solidFill>
              </a:rPr>
              <a:t>ll-mab</a:t>
            </a:r>
            <a:endParaRPr lang="zh-CN" altLang="en-US" dirty="0">
              <a:solidFill>
                <a:srgbClr val="FF0000"/>
              </a:solidFill>
            </a:endParaRPr>
          </a:p>
        </p:txBody>
      </p:sp>
      <p:sp>
        <p:nvSpPr>
          <p:cNvPr id="3" name="内容占位符 2"/>
          <p:cNvSpPr>
            <a:spLocks noGrp="1"/>
          </p:cNvSpPr>
          <p:nvPr>
            <p:ph idx="1"/>
          </p:nvPr>
        </p:nvSpPr>
        <p:spPr>
          <a:xfrm>
            <a:off x="274388" y="1064131"/>
            <a:ext cx="8595360" cy="731141"/>
          </a:xfrm>
        </p:spPr>
        <p:txBody>
          <a:bodyPr/>
          <a:lstStyle/>
          <a:p>
            <a:r>
              <a:rPr lang="en-US" altLang="zh-CN" sz="2400" dirty="0" smtClean="0"/>
              <a:t>Benchmark</a:t>
            </a:r>
          </a:p>
          <a:p>
            <a:pPr lvl="1"/>
            <a:r>
              <a:rPr lang="en-US" altLang="zh-CN" sz="2200" dirty="0" smtClean="0"/>
              <a:t>Running on core 0. </a:t>
            </a:r>
          </a:p>
          <a:p>
            <a:r>
              <a:rPr lang="en-US" altLang="zh-CN" sz="2400" dirty="0" smtClean="0"/>
              <a:t>Manager</a:t>
            </a:r>
          </a:p>
          <a:p>
            <a:pPr lvl="1"/>
            <a:r>
              <a:rPr lang="en-US" altLang="zh-CN" sz="2200" dirty="0" smtClean="0"/>
              <a:t>Running on Core 7. Collects the counts every 200ms.</a:t>
            </a:r>
            <a:endParaRPr lang="zh-CN" altLang="en-US" sz="2200" dirty="0"/>
          </a:p>
        </p:txBody>
      </p:sp>
      <p:sp>
        <p:nvSpPr>
          <p:cNvPr id="4" name="文本占位符 3"/>
          <p:cNvSpPr>
            <a:spLocks noGrp="1"/>
          </p:cNvSpPr>
          <p:nvPr>
            <p:ph type="body" sz="quarter" idx="10"/>
          </p:nvPr>
        </p:nvSpPr>
        <p:spPr/>
        <p:txBody>
          <a:bodyPr/>
          <a:lstStyle/>
          <a:p>
            <a:r>
              <a:rPr lang="en-US" altLang="zh-CN" dirty="0" smtClean="0"/>
              <a:t>experiment</a:t>
            </a:r>
            <a:endParaRPr lang="zh-CN" altLang="en-US" dirty="0"/>
          </a:p>
        </p:txBody>
      </p:sp>
      <p:grpSp>
        <p:nvGrpSpPr>
          <p:cNvPr id="6" name="组合 5"/>
          <p:cNvGrpSpPr/>
          <p:nvPr/>
        </p:nvGrpSpPr>
        <p:grpSpPr>
          <a:xfrm>
            <a:off x="935736" y="2739384"/>
            <a:ext cx="7187184" cy="1782976"/>
            <a:chOff x="935736" y="2251704"/>
            <a:chExt cx="7187184" cy="1782976"/>
          </a:xfrm>
        </p:grpSpPr>
        <p:sp>
          <p:nvSpPr>
            <p:cNvPr id="5" name="矩形 4"/>
            <p:cNvSpPr/>
            <p:nvPr/>
          </p:nvSpPr>
          <p:spPr>
            <a:xfrm>
              <a:off x="935736" y="2612264"/>
              <a:ext cx="841248" cy="697864"/>
            </a:xfrm>
            <a:prstGeom prst="rect">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zh-CN" altLang="en-US" sz="3200" dirty="0">
                <a:solidFill>
                  <a:schemeClr val="tx2"/>
                </a:solidFill>
              </a:endParaRPr>
            </a:p>
          </p:txBody>
        </p:sp>
        <p:sp>
          <p:nvSpPr>
            <p:cNvPr id="7" name="矩形 6"/>
            <p:cNvSpPr/>
            <p:nvPr/>
          </p:nvSpPr>
          <p:spPr>
            <a:xfrm>
              <a:off x="1776984" y="2612264"/>
              <a:ext cx="841248" cy="697864"/>
            </a:xfrm>
            <a:prstGeom prst="rect">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zh-CN" altLang="en-US" sz="3200" dirty="0">
                <a:solidFill>
                  <a:schemeClr val="tx2"/>
                </a:solidFill>
              </a:endParaRPr>
            </a:p>
          </p:txBody>
        </p:sp>
        <p:sp>
          <p:nvSpPr>
            <p:cNvPr id="8" name="矩形 7"/>
            <p:cNvSpPr/>
            <p:nvPr/>
          </p:nvSpPr>
          <p:spPr>
            <a:xfrm>
              <a:off x="935736" y="3307208"/>
              <a:ext cx="1682496" cy="332232"/>
            </a:xfrm>
            <a:prstGeom prst="rect">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zh-CN" altLang="en-US" sz="3200" dirty="0">
                <a:solidFill>
                  <a:schemeClr val="tx2"/>
                </a:solidFill>
              </a:endParaRPr>
            </a:p>
          </p:txBody>
        </p:sp>
        <p:sp>
          <p:nvSpPr>
            <p:cNvPr id="10" name="TextBox 9"/>
            <p:cNvSpPr txBox="1"/>
            <p:nvPr/>
          </p:nvSpPr>
          <p:spPr>
            <a:xfrm>
              <a:off x="935736" y="2612264"/>
              <a:ext cx="841248" cy="341632"/>
            </a:xfrm>
            <a:prstGeom prst="rect">
              <a:avLst/>
            </a:prstGeom>
          </p:spPr>
          <p:txBody>
            <a:bodyPr wrap="square" rtlCol="0" anchor="ctr" anchorCtr="0">
              <a:spAutoFit/>
            </a:bodyPr>
            <a:lstStyle/>
            <a:p>
              <a:pPr marL="0" marR="0" indent="0" algn="ctr"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lang="en-US" altLang="zh-CN" dirty="0" smtClean="0">
                  <a:latin typeface="+mj-lt"/>
                  <a:ea typeface="MS PGothic" pitchFamily="34" charset="-128"/>
                  <a:cs typeface="+mn-cs"/>
                </a:rPr>
                <a:t>Core 0</a:t>
              </a:r>
              <a:endParaRPr kumimoji="0" lang="zh-CN" altLang="en-US" b="0" i="0" u="none" strike="noStrike" kern="1200" cap="none" spc="0" normalizeH="0" baseline="0" noProof="0" dirty="0">
                <a:ln>
                  <a:noFill/>
                </a:ln>
                <a:solidFill>
                  <a:schemeClr val="tx1"/>
                </a:solidFill>
                <a:effectLst/>
                <a:uLnTx/>
                <a:uFillTx/>
                <a:latin typeface="+mj-lt"/>
                <a:ea typeface="MS PGothic" pitchFamily="34" charset="-128"/>
                <a:cs typeface="+mn-cs"/>
              </a:endParaRPr>
            </a:p>
          </p:txBody>
        </p:sp>
        <p:sp>
          <p:nvSpPr>
            <p:cNvPr id="11" name="TextBox 10"/>
            <p:cNvSpPr txBox="1"/>
            <p:nvPr/>
          </p:nvSpPr>
          <p:spPr>
            <a:xfrm>
              <a:off x="1776984" y="2621664"/>
              <a:ext cx="841248" cy="341632"/>
            </a:xfrm>
            <a:prstGeom prst="rect">
              <a:avLst/>
            </a:prstGeom>
          </p:spPr>
          <p:txBody>
            <a:bodyPr wrap="square" rtlCol="0" anchor="ctr" anchorCtr="0">
              <a:spAutoFit/>
            </a:bodyPr>
            <a:lstStyle/>
            <a:p>
              <a:pPr marL="0" marR="0" indent="0" algn="ctr"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lang="en-US" altLang="zh-CN" dirty="0" smtClean="0">
                  <a:latin typeface="+mj-lt"/>
                  <a:ea typeface="MS PGothic" pitchFamily="34" charset="-128"/>
                  <a:cs typeface="+mn-cs"/>
                </a:rPr>
                <a:t>Core 1</a:t>
              </a:r>
              <a:endParaRPr kumimoji="0" lang="zh-CN" altLang="en-US" b="0" i="0" u="none" strike="noStrike" kern="1200" cap="none" spc="0" normalizeH="0" baseline="0" noProof="0" dirty="0">
                <a:ln>
                  <a:noFill/>
                </a:ln>
                <a:solidFill>
                  <a:schemeClr val="tx1"/>
                </a:solidFill>
                <a:effectLst/>
                <a:uLnTx/>
                <a:uFillTx/>
                <a:latin typeface="+mj-lt"/>
                <a:ea typeface="MS PGothic" pitchFamily="34" charset="-128"/>
                <a:cs typeface="+mn-cs"/>
              </a:endParaRPr>
            </a:p>
          </p:txBody>
        </p:sp>
        <p:sp>
          <p:nvSpPr>
            <p:cNvPr id="12" name="矩形 11"/>
            <p:cNvSpPr/>
            <p:nvPr/>
          </p:nvSpPr>
          <p:spPr>
            <a:xfrm>
              <a:off x="2770632" y="2612264"/>
              <a:ext cx="841248" cy="697864"/>
            </a:xfrm>
            <a:prstGeom prst="rect">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zh-CN" altLang="en-US" sz="3200" dirty="0">
                <a:solidFill>
                  <a:schemeClr val="tx2"/>
                </a:solidFill>
              </a:endParaRPr>
            </a:p>
          </p:txBody>
        </p:sp>
        <p:sp>
          <p:nvSpPr>
            <p:cNvPr id="13" name="矩形 12"/>
            <p:cNvSpPr/>
            <p:nvPr/>
          </p:nvSpPr>
          <p:spPr>
            <a:xfrm>
              <a:off x="3611880" y="2612264"/>
              <a:ext cx="841248" cy="697864"/>
            </a:xfrm>
            <a:prstGeom prst="rect">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zh-CN" altLang="en-US" sz="3200" dirty="0">
                <a:solidFill>
                  <a:schemeClr val="tx2"/>
                </a:solidFill>
              </a:endParaRPr>
            </a:p>
          </p:txBody>
        </p:sp>
        <p:sp>
          <p:nvSpPr>
            <p:cNvPr id="14" name="矩形 13"/>
            <p:cNvSpPr/>
            <p:nvPr/>
          </p:nvSpPr>
          <p:spPr>
            <a:xfrm>
              <a:off x="2770632" y="3307208"/>
              <a:ext cx="1682496" cy="332232"/>
            </a:xfrm>
            <a:prstGeom prst="rect">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zh-CN" altLang="en-US" sz="3200" dirty="0">
                <a:solidFill>
                  <a:schemeClr val="tx2"/>
                </a:solidFill>
              </a:endParaRPr>
            </a:p>
          </p:txBody>
        </p:sp>
        <p:sp>
          <p:nvSpPr>
            <p:cNvPr id="15" name="TextBox 14"/>
            <p:cNvSpPr txBox="1"/>
            <p:nvPr/>
          </p:nvSpPr>
          <p:spPr>
            <a:xfrm>
              <a:off x="2770632" y="2612264"/>
              <a:ext cx="841248" cy="341632"/>
            </a:xfrm>
            <a:prstGeom prst="rect">
              <a:avLst/>
            </a:prstGeom>
          </p:spPr>
          <p:txBody>
            <a:bodyPr wrap="square" rtlCol="0" anchor="ctr" anchorCtr="0">
              <a:spAutoFit/>
            </a:bodyPr>
            <a:lstStyle/>
            <a:p>
              <a:pPr marL="0" marR="0" indent="0" algn="l"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lang="en-US" altLang="zh-CN" dirty="0" smtClean="0">
                  <a:latin typeface="+mj-lt"/>
                  <a:ea typeface="MS PGothic" pitchFamily="34" charset="-128"/>
                  <a:cs typeface="+mn-cs"/>
                </a:rPr>
                <a:t>Core 2</a:t>
              </a:r>
              <a:endParaRPr kumimoji="0" lang="zh-CN" altLang="en-US" b="0" i="0" u="none" strike="noStrike" kern="1200" cap="none" spc="0" normalizeH="0" baseline="0" noProof="0" dirty="0">
                <a:ln>
                  <a:noFill/>
                </a:ln>
                <a:solidFill>
                  <a:schemeClr val="tx1"/>
                </a:solidFill>
                <a:effectLst/>
                <a:uLnTx/>
                <a:uFillTx/>
                <a:latin typeface="+mj-lt"/>
                <a:ea typeface="MS PGothic" pitchFamily="34" charset="-128"/>
                <a:cs typeface="+mn-cs"/>
              </a:endParaRPr>
            </a:p>
          </p:txBody>
        </p:sp>
        <p:sp>
          <p:nvSpPr>
            <p:cNvPr id="16" name="TextBox 15"/>
            <p:cNvSpPr txBox="1"/>
            <p:nvPr/>
          </p:nvSpPr>
          <p:spPr>
            <a:xfrm>
              <a:off x="3611880" y="2621664"/>
              <a:ext cx="841248" cy="341632"/>
            </a:xfrm>
            <a:prstGeom prst="rect">
              <a:avLst/>
            </a:prstGeom>
          </p:spPr>
          <p:txBody>
            <a:bodyPr wrap="square" rtlCol="0" anchor="ctr" anchorCtr="0">
              <a:spAutoFit/>
            </a:bodyPr>
            <a:lstStyle/>
            <a:p>
              <a:pPr marL="0" marR="0" indent="0" algn="l"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lang="en-US" altLang="zh-CN" dirty="0" smtClean="0">
                  <a:latin typeface="+mj-lt"/>
                  <a:ea typeface="MS PGothic" pitchFamily="34" charset="-128"/>
                  <a:cs typeface="+mn-cs"/>
                </a:rPr>
                <a:t>Core 3</a:t>
              </a:r>
              <a:endParaRPr kumimoji="0" lang="zh-CN" altLang="en-US" b="0" i="0" u="none" strike="noStrike" kern="1200" cap="none" spc="0" normalizeH="0" baseline="0" noProof="0" dirty="0">
                <a:ln>
                  <a:noFill/>
                </a:ln>
                <a:solidFill>
                  <a:schemeClr val="tx1"/>
                </a:solidFill>
                <a:effectLst/>
                <a:uLnTx/>
                <a:uFillTx/>
                <a:latin typeface="+mj-lt"/>
                <a:ea typeface="MS PGothic" pitchFamily="34" charset="-128"/>
                <a:cs typeface="+mn-cs"/>
              </a:endParaRPr>
            </a:p>
          </p:txBody>
        </p:sp>
        <p:sp>
          <p:nvSpPr>
            <p:cNvPr id="22" name="矩形 21"/>
            <p:cNvSpPr/>
            <p:nvPr/>
          </p:nvSpPr>
          <p:spPr>
            <a:xfrm>
              <a:off x="4605528" y="2612264"/>
              <a:ext cx="841248" cy="697864"/>
            </a:xfrm>
            <a:prstGeom prst="rect">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zh-CN" altLang="en-US" sz="3200" dirty="0">
                <a:solidFill>
                  <a:schemeClr val="tx2"/>
                </a:solidFill>
              </a:endParaRPr>
            </a:p>
          </p:txBody>
        </p:sp>
        <p:sp>
          <p:nvSpPr>
            <p:cNvPr id="23" name="矩形 22"/>
            <p:cNvSpPr/>
            <p:nvPr/>
          </p:nvSpPr>
          <p:spPr>
            <a:xfrm>
              <a:off x="5446776" y="2612264"/>
              <a:ext cx="841248" cy="697864"/>
            </a:xfrm>
            <a:prstGeom prst="rect">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zh-CN" altLang="en-US" sz="3200" dirty="0">
                <a:solidFill>
                  <a:schemeClr val="tx2"/>
                </a:solidFill>
              </a:endParaRPr>
            </a:p>
          </p:txBody>
        </p:sp>
        <p:sp>
          <p:nvSpPr>
            <p:cNvPr id="24" name="矩形 23"/>
            <p:cNvSpPr/>
            <p:nvPr/>
          </p:nvSpPr>
          <p:spPr>
            <a:xfrm>
              <a:off x="4605528" y="3307208"/>
              <a:ext cx="1682496" cy="332232"/>
            </a:xfrm>
            <a:prstGeom prst="rect">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zh-CN" altLang="en-US" sz="3200" dirty="0">
                <a:solidFill>
                  <a:schemeClr val="tx2"/>
                </a:solidFill>
              </a:endParaRPr>
            </a:p>
          </p:txBody>
        </p:sp>
        <p:sp>
          <p:nvSpPr>
            <p:cNvPr id="25" name="TextBox 24"/>
            <p:cNvSpPr txBox="1"/>
            <p:nvPr/>
          </p:nvSpPr>
          <p:spPr>
            <a:xfrm>
              <a:off x="4605528" y="2612264"/>
              <a:ext cx="841248" cy="341632"/>
            </a:xfrm>
            <a:prstGeom prst="rect">
              <a:avLst/>
            </a:prstGeom>
          </p:spPr>
          <p:txBody>
            <a:bodyPr wrap="square" rtlCol="0" anchor="ctr" anchorCtr="0">
              <a:spAutoFit/>
            </a:bodyPr>
            <a:lstStyle/>
            <a:p>
              <a:pPr marL="0" marR="0" indent="0" algn="l"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lang="en-US" altLang="zh-CN" dirty="0" smtClean="0">
                  <a:latin typeface="+mj-lt"/>
                  <a:ea typeface="MS PGothic" pitchFamily="34" charset="-128"/>
                  <a:cs typeface="+mn-cs"/>
                </a:rPr>
                <a:t>Core 4</a:t>
              </a:r>
              <a:endParaRPr kumimoji="0" lang="zh-CN" altLang="en-US" b="0" i="0" u="none" strike="noStrike" kern="1200" cap="none" spc="0" normalizeH="0" baseline="0" noProof="0" dirty="0">
                <a:ln>
                  <a:noFill/>
                </a:ln>
                <a:solidFill>
                  <a:schemeClr val="tx1"/>
                </a:solidFill>
                <a:effectLst/>
                <a:uLnTx/>
                <a:uFillTx/>
                <a:latin typeface="+mj-lt"/>
                <a:ea typeface="MS PGothic" pitchFamily="34" charset="-128"/>
                <a:cs typeface="+mn-cs"/>
              </a:endParaRPr>
            </a:p>
          </p:txBody>
        </p:sp>
        <p:sp>
          <p:nvSpPr>
            <p:cNvPr id="26" name="TextBox 25"/>
            <p:cNvSpPr txBox="1"/>
            <p:nvPr/>
          </p:nvSpPr>
          <p:spPr>
            <a:xfrm>
              <a:off x="5446776" y="2621664"/>
              <a:ext cx="841248" cy="341632"/>
            </a:xfrm>
            <a:prstGeom prst="rect">
              <a:avLst/>
            </a:prstGeom>
          </p:spPr>
          <p:txBody>
            <a:bodyPr wrap="square" rtlCol="0" anchor="ctr" anchorCtr="0">
              <a:spAutoFit/>
            </a:bodyPr>
            <a:lstStyle/>
            <a:p>
              <a:pPr marL="0" marR="0" indent="0" algn="l"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lang="en-US" altLang="zh-CN" dirty="0" smtClean="0">
                  <a:latin typeface="+mj-lt"/>
                  <a:ea typeface="MS PGothic" pitchFamily="34" charset="-128"/>
                  <a:cs typeface="+mn-cs"/>
                </a:rPr>
                <a:t>Core 5</a:t>
              </a:r>
              <a:endParaRPr kumimoji="0" lang="zh-CN" altLang="en-US" b="0" i="0" u="none" strike="noStrike" kern="1200" cap="none" spc="0" normalizeH="0" baseline="0" noProof="0" dirty="0">
                <a:ln>
                  <a:noFill/>
                </a:ln>
                <a:solidFill>
                  <a:schemeClr val="tx1"/>
                </a:solidFill>
                <a:effectLst/>
                <a:uLnTx/>
                <a:uFillTx/>
                <a:latin typeface="+mj-lt"/>
                <a:ea typeface="MS PGothic" pitchFamily="34" charset="-128"/>
                <a:cs typeface="+mn-cs"/>
              </a:endParaRPr>
            </a:p>
          </p:txBody>
        </p:sp>
        <p:sp>
          <p:nvSpPr>
            <p:cNvPr id="27" name="矩形 26"/>
            <p:cNvSpPr/>
            <p:nvPr/>
          </p:nvSpPr>
          <p:spPr>
            <a:xfrm>
              <a:off x="6440424" y="2612264"/>
              <a:ext cx="841248" cy="697864"/>
            </a:xfrm>
            <a:prstGeom prst="rect">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zh-CN" altLang="en-US" sz="3200" dirty="0">
                <a:solidFill>
                  <a:schemeClr val="tx2"/>
                </a:solidFill>
              </a:endParaRPr>
            </a:p>
          </p:txBody>
        </p:sp>
        <p:sp>
          <p:nvSpPr>
            <p:cNvPr id="28" name="矩形 27"/>
            <p:cNvSpPr/>
            <p:nvPr/>
          </p:nvSpPr>
          <p:spPr>
            <a:xfrm>
              <a:off x="7281672" y="2612264"/>
              <a:ext cx="841248" cy="697864"/>
            </a:xfrm>
            <a:prstGeom prst="rect">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zh-CN" altLang="en-US" sz="3200" dirty="0">
                <a:solidFill>
                  <a:schemeClr val="tx2"/>
                </a:solidFill>
              </a:endParaRPr>
            </a:p>
          </p:txBody>
        </p:sp>
        <p:sp>
          <p:nvSpPr>
            <p:cNvPr id="29" name="矩形 28"/>
            <p:cNvSpPr/>
            <p:nvPr/>
          </p:nvSpPr>
          <p:spPr>
            <a:xfrm>
              <a:off x="6440424" y="3307208"/>
              <a:ext cx="1682496" cy="332232"/>
            </a:xfrm>
            <a:prstGeom prst="rect">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zh-CN" altLang="en-US" sz="3200" dirty="0">
                <a:solidFill>
                  <a:schemeClr val="tx2"/>
                </a:solidFill>
              </a:endParaRPr>
            </a:p>
          </p:txBody>
        </p:sp>
        <p:sp>
          <p:nvSpPr>
            <p:cNvPr id="30" name="TextBox 29"/>
            <p:cNvSpPr txBox="1"/>
            <p:nvPr/>
          </p:nvSpPr>
          <p:spPr>
            <a:xfrm>
              <a:off x="6440424" y="2612264"/>
              <a:ext cx="841248" cy="341632"/>
            </a:xfrm>
            <a:prstGeom prst="rect">
              <a:avLst/>
            </a:prstGeom>
          </p:spPr>
          <p:txBody>
            <a:bodyPr wrap="square" rtlCol="0" anchor="ctr" anchorCtr="0">
              <a:spAutoFit/>
            </a:bodyPr>
            <a:lstStyle/>
            <a:p>
              <a:pPr marL="0" marR="0" indent="0" algn="l"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lang="en-US" altLang="zh-CN" dirty="0" smtClean="0">
                  <a:latin typeface="+mj-lt"/>
                  <a:ea typeface="MS PGothic" pitchFamily="34" charset="-128"/>
                  <a:cs typeface="+mn-cs"/>
                </a:rPr>
                <a:t>Core 6</a:t>
              </a:r>
              <a:endParaRPr kumimoji="0" lang="zh-CN" altLang="en-US" b="0" i="0" u="none" strike="noStrike" kern="1200" cap="none" spc="0" normalizeH="0" baseline="0" noProof="0" dirty="0">
                <a:ln>
                  <a:noFill/>
                </a:ln>
                <a:solidFill>
                  <a:schemeClr val="tx1"/>
                </a:solidFill>
                <a:effectLst/>
                <a:uLnTx/>
                <a:uFillTx/>
                <a:latin typeface="+mj-lt"/>
                <a:ea typeface="MS PGothic" pitchFamily="34" charset="-128"/>
                <a:cs typeface="+mn-cs"/>
              </a:endParaRPr>
            </a:p>
          </p:txBody>
        </p:sp>
        <p:sp>
          <p:nvSpPr>
            <p:cNvPr id="31" name="TextBox 30"/>
            <p:cNvSpPr txBox="1"/>
            <p:nvPr/>
          </p:nvSpPr>
          <p:spPr>
            <a:xfrm>
              <a:off x="7281672" y="2621664"/>
              <a:ext cx="841248" cy="341632"/>
            </a:xfrm>
            <a:prstGeom prst="rect">
              <a:avLst/>
            </a:prstGeom>
          </p:spPr>
          <p:txBody>
            <a:bodyPr wrap="square" rtlCol="0" anchor="ctr" anchorCtr="0">
              <a:spAutoFit/>
            </a:bodyPr>
            <a:lstStyle/>
            <a:p>
              <a:pPr marL="0" marR="0" indent="0" algn="l"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lang="en-US" altLang="zh-CN" dirty="0" smtClean="0">
                  <a:latin typeface="+mj-lt"/>
                  <a:ea typeface="MS PGothic" pitchFamily="34" charset="-128"/>
                  <a:cs typeface="+mn-cs"/>
                </a:rPr>
                <a:t>Core 7</a:t>
              </a:r>
              <a:endParaRPr kumimoji="0" lang="zh-CN" altLang="en-US" b="0" i="0" u="none" strike="noStrike" kern="1200" cap="none" spc="0" normalizeH="0" baseline="0" noProof="0" dirty="0">
                <a:ln>
                  <a:noFill/>
                </a:ln>
                <a:solidFill>
                  <a:schemeClr val="tx1"/>
                </a:solidFill>
                <a:effectLst/>
                <a:uLnTx/>
                <a:uFillTx/>
                <a:latin typeface="+mj-lt"/>
                <a:ea typeface="MS PGothic" pitchFamily="34" charset="-128"/>
                <a:cs typeface="+mn-cs"/>
              </a:endParaRPr>
            </a:p>
          </p:txBody>
        </p:sp>
        <p:sp>
          <p:nvSpPr>
            <p:cNvPr id="32" name="矩形 31"/>
            <p:cNvSpPr/>
            <p:nvPr/>
          </p:nvSpPr>
          <p:spPr>
            <a:xfrm>
              <a:off x="935736" y="3644402"/>
              <a:ext cx="7187184" cy="390278"/>
            </a:xfrm>
            <a:prstGeom prst="rect">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zh-CN" altLang="en-US" sz="3200" dirty="0">
                <a:solidFill>
                  <a:schemeClr val="tx2"/>
                </a:solidFill>
              </a:endParaRPr>
            </a:p>
          </p:txBody>
        </p:sp>
        <p:sp>
          <p:nvSpPr>
            <p:cNvPr id="34" name="矩形 33"/>
            <p:cNvSpPr/>
            <p:nvPr/>
          </p:nvSpPr>
          <p:spPr>
            <a:xfrm>
              <a:off x="935736" y="2251704"/>
              <a:ext cx="1682496" cy="360816"/>
            </a:xfrm>
            <a:prstGeom prst="rect">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zh-CN" altLang="en-US" sz="3200" dirty="0">
                <a:solidFill>
                  <a:schemeClr val="tx2"/>
                </a:solidFill>
              </a:endParaRPr>
            </a:p>
          </p:txBody>
        </p:sp>
        <p:sp>
          <p:nvSpPr>
            <p:cNvPr id="35" name="矩形 34"/>
            <p:cNvSpPr/>
            <p:nvPr/>
          </p:nvSpPr>
          <p:spPr>
            <a:xfrm>
              <a:off x="2770632" y="2255136"/>
              <a:ext cx="1682496" cy="360816"/>
            </a:xfrm>
            <a:prstGeom prst="rect">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zh-CN" altLang="en-US" sz="3200" dirty="0">
                <a:solidFill>
                  <a:schemeClr val="tx2"/>
                </a:solidFill>
              </a:endParaRPr>
            </a:p>
          </p:txBody>
        </p:sp>
        <p:sp>
          <p:nvSpPr>
            <p:cNvPr id="36" name="矩形 35"/>
            <p:cNvSpPr/>
            <p:nvPr/>
          </p:nvSpPr>
          <p:spPr>
            <a:xfrm>
              <a:off x="4605528" y="2255136"/>
              <a:ext cx="1682496" cy="360816"/>
            </a:xfrm>
            <a:prstGeom prst="rect">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zh-CN" altLang="en-US" sz="3200" dirty="0">
                <a:solidFill>
                  <a:schemeClr val="tx2"/>
                </a:solidFill>
              </a:endParaRPr>
            </a:p>
          </p:txBody>
        </p:sp>
        <p:sp>
          <p:nvSpPr>
            <p:cNvPr id="37" name="矩形 36"/>
            <p:cNvSpPr/>
            <p:nvPr/>
          </p:nvSpPr>
          <p:spPr>
            <a:xfrm>
              <a:off x="6440424" y="2258568"/>
              <a:ext cx="1682496" cy="360816"/>
            </a:xfrm>
            <a:prstGeom prst="rect">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zh-CN" altLang="en-US" sz="3200" dirty="0">
                <a:solidFill>
                  <a:schemeClr val="tx2"/>
                </a:solidFill>
              </a:endParaRPr>
            </a:p>
          </p:txBody>
        </p:sp>
        <p:sp>
          <p:nvSpPr>
            <p:cNvPr id="38" name="TextBox 37"/>
            <p:cNvSpPr txBox="1"/>
            <p:nvPr/>
          </p:nvSpPr>
          <p:spPr>
            <a:xfrm>
              <a:off x="935736" y="3671578"/>
              <a:ext cx="7187184" cy="341632"/>
            </a:xfrm>
            <a:prstGeom prst="rect">
              <a:avLst/>
            </a:prstGeom>
          </p:spPr>
          <p:txBody>
            <a:bodyPr wrap="square" rtlCol="0" anchor="ctr" anchorCtr="0">
              <a:spAutoFit/>
            </a:bodyPr>
            <a:lstStyle/>
            <a:p>
              <a:pPr marL="0" marR="0" indent="0" algn="ctr"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lang="en-US" altLang="zh-CN" dirty="0" smtClean="0">
                  <a:latin typeface="+mj-lt"/>
                  <a:ea typeface="MS PGothic" pitchFamily="34" charset="-128"/>
                  <a:cs typeface="+mn-cs"/>
                </a:rPr>
                <a:t>L3 Cache  &amp;  Memory Controller</a:t>
              </a:r>
              <a:endParaRPr kumimoji="0" lang="zh-CN" altLang="en-US" b="0" i="0" u="none" strike="noStrike" kern="1200" cap="none" spc="0" normalizeH="0" baseline="0" noProof="0" dirty="0">
                <a:ln>
                  <a:noFill/>
                </a:ln>
                <a:solidFill>
                  <a:schemeClr val="tx1"/>
                </a:solidFill>
                <a:effectLst/>
                <a:uLnTx/>
                <a:uFillTx/>
                <a:latin typeface="+mj-lt"/>
                <a:ea typeface="MS PGothic" pitchFamily="34" charset="-128"/>
                <a:cs typeface="+mn-cs"/>
              </a:endParaRPr>
            </a:p>
          </p:txBody>
        </p:sp>
        <p:sp>
          <p:nvSpPr>
            <p:cNvPr id="39" name="TextBox 38"/>
            <p:cNvSpPr txBox="1"/>
            <p:nvPr/>
          </p:nvSpPr>
          <p:spPr>
            <a:xfrm>
              <a:off x="935736" y="3310774"/>
              <a:ext cx="1682496" cy="341632"/>
            </a:xfrm>
            <a:prstGeom prst="rect">
              <a:avLst/>
            </a:prstGeom>
          </p:spPr>
          <p:txBody>
            <a:bodyPr wrap="square" rtlCol="0" anchor="ctr" anchorCtr="0">
              <a:spAutoFit/>
            </a:bodyPr>
            <a:lstStyle/>
            <a:p>
              <a:pPr marL="0" marR="0" indent="0" algn="ctr"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lang="en-US" altLang="zh-CN" dirty="0" smtClean="0">
                  <a:latin typeface="+mj-lt"/>
                  <a:ea typeface="MS PGothic" pitchFamily="34" charset="-128"/>
                  <a:cs typeface="+mn-cs"/>
                </a:rPr>
                <a:t>L2 Cache</a:t>
              </a:r>
              <a:endParaRPr kumimoji="0" lang="zh-CN" altLang="en-US" b="0" i="0" u="none" strike="noStrike" kern="1200" cap="none" spc="0" normalizeH="0" baseline="0" noProof="0" dirty="0">
                <a:ln>
                  <a:noFill/>
                </a:ln>
                <a:solidFill>
                  <a:schemeClr val="tx1"/>
                </a:solidFill>
                <a:effectLst/>
                <a:uLnTx/>
                <a:uFillTx/>
                <a:latin typeface="+mj-lt"/>
                <a:ea typeface="MS PGothic" pitchFamily="34" charset="-128"/>
                <a:cs typeface="+mn-cs"/>
              </a:endParaRPr>
            </a:p>
          </p:txBody>
        </p:sp>
        <p:sp>
          <p:nvSpPr>
            <p:cNvPr id="40" name="TextBox 39"/>
            <p:cNvSpPr txBox="1"/>
            <p:nvPr/>
          </p:nvSpPr>
          <p:spPr>
            <a:xfrm>
              <a:off x="2770632" y="3307208"/>
              <a:ext cx="1682496" cy="341632"/>
            </a:xfrm>
            <a:prstGeom prst="rect">
              <a:avLst/>
            </a:prstGeom>
          </p:spPr>
          <p:txBody>
            <a:bodyPr wrap="square" rtlCol="0" anchor="ctr" anchorCtr="0">
              <a:spAutoFit/>
            </a:bodyPr>
            <a:lstStyle/>
            <a:p>
              <a:pPr marL="0" marR="0" indent="0" algn="ctr"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lang="en-US" altLang="zh-CN" dirty="0" smtClean="0">
                  <a:latin typeface="+mj-lt"/>
                  <a:ea typeface="MS PGothic" pitchFamily="34" charset="-128"/>
                  <a:cs typeface="+mn-cs"/>
                </a:rPr>
                <a:t>L2 Cache</a:t>
              </a:r>
              <a:endParaRPr kumimoji="0" lang="zh-CN" altLang="en-US" b="0" i="0" u="none" strike="noStrike" kern="1200" cap="none" spc="0" normalizeH="0" baseline="0" noProof="0" dirty="0">
                <a:ln>
                  <a:noFill/>
                </a:ln>
                <a:solidFill>
                  <a:schemeClr val="tx1"/>
                </a:solidFill>
                <a:effectLst/>
                <a:uLnTx/>
                <a:uFillTx/>
                <a:latin typeface="+mj-lt"/>
                <a:ea typeface="MS PGothic" pitchFamily="34" charset="-128"/>
                <a:cs typeface="+mn-cs"/>
              </a:endParaRPr>
            </a:p>
          </p:txBody>
        </p:sp>
        <p:sp>
          <p:nvSpPr>
            <p:cNvPr id="41" name="TextBox 40"/>
            <p:cNvSpPr txBox="1"/>
            <p:nvPr/>
          </p:nvSpPr>
          <p:spPr>
            <a:xfrm>
              <a:off x="4605528" y="3308110"/>
              <a:ext cx="1682496" cy="341632"/>
            </a:xfrm>
            <a:prstGeom prst="rect">
              <a:avLst/>
            </a:prstGeom>
          </p:spPr>
          <p:txBody>
            <a:bodyPr wrap="square" rtlCol="0" anchor="ctr" anchorCtr="0">
              <a:spAutoFit/>
            </a:bodyPr>
            <a:lstStyle/>
            <a:p>
              <a:pPr marL="0" marR="0" indent="0" algn="ctr"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lang="en-US" altLang="zh-CN" dirty="0" smtClean="0">
                  <a:latin typeface="+mj-lt"/>
                  <a:ea typeface="MS PGothic" pitchFamily="34" charset="-128"/>
                  <a:cs typeface="+mn-cs"/>
                </a:rPr>
                <a:t>L2 Cache</a:t>
              </a:r>
              <a:endParaRPr kumimoji="0" lang="zh-CN" altLang="en-US" b="0" i="0" u="none" strike="noStrike" kern="1200" cap="none" spc="0" normalizeH="0" baseline="0" noProof="0" dirty="0">
                <a:ln>
                  <a:noFill/>
                </a:ln>
                <a:solidFill>
                  <a:schemeClr val="tx1"/>
                </a:solidFill>
                <a:effectLst/>
                <a:uLnTx/>
                <a:uFillTx/>
                <a:latin typeface="+mj-lt"/>
                <a:ea typeface="MS PGothic" pitchFamily="34" charset="-128"/>
                <a:cs typeface="+mn-cs"/>
              </a:endParaRPr>
            </a:p>
          </p:txBody>
        </p:sp>
        <p:sp>
          <p:nvSpPr>
            <p:cNvPr id="42" name="TextBox 41"/>
            <p:cNvSpPr txBox="1"/>
            <p:nvPr/>
          </p:nvSpPr>
          <p:spPr>
            <a:xfrm>
              <a:off x="6425184" y="3307537"/>
              <a:ext cx="1682496" cy="341632"/>
            </a:xfrm>
            <a:prstGeom prst="rect">
              <a:avLst/>
            </a:prstGeom>
          </p:spPr>
          <p:txBody>
            <a:bodyPr wrap="square" rtlCol="0" anchor="ctr" anchorCtr="0">
              <a:spAutoFit/>
            </a:bodyPr>
            <a:lstStyle/>
            <a:p>
              <a:pPr marL="0" marR="0" indent="0" algn="ctr"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lang="en-US" altLang="zh-CN" dirty="0" smtClean="0">
                  <a:latin typeface="+mj-lt"/>
                  <a:ea typeface="MS PGothic" pitchFamily="34" charset="-128"/>
                  <a:cs typeface="+mn-cs"/>
                </a:rPr>
                <a:t>L2 Cache</a:t>
              </a:r>
              <a:endParaRPr kumimoji="0" lang="zh-CN" altLang="en-US" b="0" i="0" u="none" strike="noStrike" kern="1200" cap="none" spc="0" normalizeH="0" baseline="0" noProof="0" dirty="0">
                <a:ln>
                  <a:noFill/>
                </a:ln>
                <a:solidFill>
                  <a:schemeClr val="tx1"/>
                </a:solidFill>
                <a:effectLst/>
                <a:uLnTx/>
                <a:uFillTx/>
                <a:latin typeface="+mj-lt"/>
                <a:ea typeface="MS PGothic" pitchFamily="34" charset="-128"/>
                <a:cs typeface="+mn-cs"/>
              </a:endParaRPr>
            </a:p>
          </p:txBody>
        </p:sp>
        <p:sp>
          <p:nvSpPr>
            <p:cNvPr id="44" name="TextBox 43"/>
            <p:cNvSpPr txBox="1"/>
            <p:nvPr/>
          </p:nvSpPr>
          <p:spPr>
            <a:xfrm>
              <a:off x="935736" y="2267236"/>
              <a:ext cx="1682496" cy="341632"/>
            </a:xfrm>
            <a:prstGeom prst="rect">
              <a:avLst/>
            </a:prstGeom>
          </p:spPr>
          <p:txBody>
            <a:bodyPr wrap="square" rtlCol="0" anchor="ctr" anchorCtr="0">
              <a:spAutoFit/>
            </a:bodyPr>
            <a:lstStyle/>
            <a:p>
              <a:pPr marL="0" marR="0" indent="0" algn="ctr"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lang="en-US" altLang="zh-CN" dirty="0" smtClean="0">
                  <a:latin typeface="+mj-lt"/>
                  <a:ea typeface="MS PGothic" pitchFamily="34" charset="-128"/>
                  <a:cs typeface="+mn-cs"/>
                </a:rPr>
                <a:t>CU 0</a:t>
              </a:r>
              <a:endParaRPr kumimoji="0" lang="zh-CN" altLang="en-US" b="0" i="0" u="none" strike="noStrike" kern="1200" cap="none" spc="0" normalizeH="0" baseline="0" noProof="0" dirty="0">
                <a:ln>
                  <a:noFill/>
                </a:ln>
                <a:solidFill>
                  <a:schemeClr val="tx1"/>
                </a:solidFill>
                <a:effectLst/>
                <a:uLnTx/>
                <a:uFillTx/>
                <a:latin typeface="+mj-lt"/>
                <a:ea typeface="MS PGothic" pitchFamily="34" charset="-128"/>
                <a:cs typeface="+mn-cs"/>
              </a:endParaRPr>
            </a:p>
          </p:txBody>
        </p:sp>
        <p:sp>
          <p:nvSpPr>
            <p:cNvPr id="45" name="TextBox 44"/>
            <p:cNvSpPr txBox="1"/>
            <p:nvPr/>
          </p:nvSpPr>
          <p:spPr>
            <a:xfrm>
              <a:off x="2770632" y="2278440"/>
              <a:ext cx="1682496" cy="341632"/>
            </a:xfrm>
            <a:prstGeom prst="rect">
              <a:avLst/>
            </a:prstGeom>
          </p:spPr>
          <p:txBody>
            <a:bodyPr wrap="square" rtlCol="0" anchor="ctr" anchorCtr="0">
              <a:spAutoFit/>
            </a:bodyPr>
            <a:lstStyle/>
            <a:p>
              <a:pPr marL="0" marR="0" indent="0" algn="ctr"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lang="en-US" altLang="zh-CN" dirty="0" smtClean="0">
                  <a:latin typeface="+mj-lt"/>
                  <a:ea typeface="MS PGothic" pitchFamily="34" charset="-128"/>
                  <a:cs typeface="+mn-cs"/>
                </a:rPr>
                <a:t>CU 1</a:t>
              </a:r>
              <a:endParaRPr kumimoji="0" lang="zh-CN" altLang="en-US" b="0" i="0" u="none" strike="noStrike" kern="1200" cap="none" spc="0" normalizeH="0" baseline="0" noProof="0" dirty="0">
                <a:ln>
                  <a:noFill/>
                </a:ln>
                <a:solidFill>
                  <a:schemeClr val="tx1"/>
                </a:solidFill>
                <a:effectLst/>
                <a:uLnTx/>
                <a:uFillTx/>
                <a:latin typeface="+mj-lt"/>
                <a:ea typeface="MS PGothic" pitchFamily="34" charset="-128"/>
                <a:cs typeface="+mn-cs"/>
              </a:endParaRPr>
            </a:p>
          </p:txBody>
        </p:sp>
        <p:sp>
          <p:nvSpPr>
            <p:cNvPr id="46" name="TextBox 45"/>
            <p:cNvSpPr txBox="1"/>
            <p:nvPr/>
          </p:nvSpPr>
          <p:spPr>
            <a:xfrm>
              <a:off x="4605528" y="2274320"/>
              <a:ext cx="1682496" cy="341632"/>
            </a:xfrm>
            <a:prstGeom prst="rect">
              <a:avLst/>
            </a:prstGeom>
          </p:spPr>
          <p:txBody>
            <a:bodyPr wrap="square" rtlCol="0" anchor="ctr" anchorCtr="0">
              <a:spAutoFit/>
            </a:bodyPr>
            <a:lstStyle/>
            <a:p>
              <a:pPr marL="0" marR="0" indent="0" algn="ctr"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lang="en-US" altLang="zh-CN" dirty="0" smtClean="0">
                  <a:latin typeface="+mj-lt"/>
                  <a:ea typeface="MS PGothic" pitchFamily="34" charset="-128"/>
                  <a:cs typeface="+mn-cs"/>
                </a:rPr>
                <a:t>CU 2</a:t>
              </a:r>
              <a:endParaRPr kumimoji="0" lang="zh-CN" altLang="en-US" b="0" i="0" u="none" strike="noStrike" kern="1200" cap="none" spc="0" normalizeH="0" baseline="0" noProof="0" dirty="0">
                <a:ln>
                  <a:noFill/>
                </a:ln>
                <a:solidFill>
                  <a:schemeClr val="tx1"/>
                </a:solidFill>
                <a:effectLst/>
                <a:uLnTx/>
                <a:uFillTx/>
                <a:latin typeface="+mj-lt"/>
                <a:ea typeface="MS PGothic" pitchFamily="34" charset="-128"/>
                <a:cs typeface="+mn-cs"/>
              </a:endParaRPr>
            </a:p>
          </p:txBody>
        </p:sp>
        <p:sp>
          <p:nvSpPr>
            <p:cNvPr id="47" name="TextBox 46"/>
            <p:cNvSpPr txBox="1"/>
            <p:nvPr/>
          </p:nvSpPr>
          <p:spPr>
            <a:xfrm>
              <a:off x="6440424" y="2280032"/>
              <a:ext cx="1682496" cy="341632"/>
            </a:xfrm>
            <a:prstGeom prst="rect">
              <a:avLst/>
            </a:prstGeom>
          </p:spPr>
          <p:txBody>
            <a:bodyPr wrap="square" rtlCol="0" anchor="ctr" anchorCtr="0">
              <a:spAutoFit/>
            </a:bodyPr>
            <a:lstStyle/>
            <a:p>
              <a:pPr marL="0" marR="0" indent="0" algn="ctr"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lang="en-US" altLang="zh-CN" dirty="0" smtClean="0">
                  <a:latin typeface="+mj-lt"/>
                  <a:ea typeface="MS PGothic" pitchFamily="34" charset="-128"/>
                  <a:cs typeface="+mn-cs"/>
                </a:rPr>
                <a:t>CU 3</a:t>
              </a:r>
              <a:endParaRPr kumimoji="0" lang="zh-CN" altLang="en-US" b="0" i="0" u="none" strike="noStrike" kern="1200" cap="none" spc="0" normalizeH="0" baseline="0" noProof="0" dirty="0">
                <a:ln>
                  <a:noFill/>
                </a:ln>
                <a:solidFill>
                  <a:schemeClr val="tx1"/>
                </a:solidFill>
                <a:effectLst/>
                <a:uLnTx/>
                <a:uFillTx/>
                <a:latin typeface="+mj-lt"/>
                <a:ea typeface="MS PGothic" pitchFamily="34" charset="-128"/>
                <a:cs typeface="+mn-cs"/>
              </a:endParaRPr>
            </a:p>
          </p:txBody>
        </p:sp>
      </p:grpSp>
      <p:sp>
        <p:nvSpPr>
          <p:cNvPr id="48" name="菱形 47"/>
          <p:cNvSpPr/>
          <p:nvPr/>
        </p:nvSpPr>
        <p:spPr>
          <a:xfrm>
            <a:off x="1206627" y="3444368"/>
            <a:ext cx="279273" cy="279273"/>
          </a:xfrm>
          <a:prstGeom prst="diamond">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zh-CN" altLang="en-US" sz="3200" dirty="0">
              <a:solidFill>
                <a:schemeClr val="tx2"/>
              </a:solidFill>
            </a:endParaRPr>
          </a:p>
        </p:txBody>
      </p:sp>
      <p:sp>
        <p:nvSpPr>
          <p:cNvPr id="49" name="椭圆 48"/>
          <p:cNvSpPr/>
          <p:nvPr/>
        </p:nvSpPr>
        <p:spPr>
          <a:xfrm>
            <a:off x="7533513" y="3434843"/>
            <a:ext cx="275129" cy="275129"/>
          </a:xfrm>
          <a:prstGeom prst="ellipse">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zh-CN" altLang="en-US" sz="3200" dirty="0">
              <a:solidFill>
                <a:schemeClr val="accent3"/>
              </a:solidFill>
            </a:endParaRPr>
          </a:p>
        </p:txBody>
      </p:sp>
      <p:sp>
        <p:nvSpPr>
          <p:cNvPr id="51" name="TextBox 50"/>
          <p:cNvSpPr txBox="1"/>
          <p:nvPr/>
        </p:nvSpPr>
        <p:spPr>
          <a:xfrm>
            <a:off x="1371773" y="5173574"/>
            <a:ext cx="833837" cy="341632"/>
          </a:xfrm>
          <a:prstGeom prst="rect">
            <a:avLst/>
          </a:prstGeom>
          <a:solidFill>
            <a:schemeClr val="bg1"/>
          </a:solidFill>
          <a:ln w="19050">
            <a:solidFill>
              <a:schemeClr val="tx1"/>
            </a:solidFill>
          </a:ln>
        </p:spPr>
        <p:txBody>
          <a:bodyPr wrap="square" rtlCol="0" anchor="ctr" anchorCtr="0">
            <a:spAutoFit/>
          </a:bodyPr>
          <a:lstStyle/>
          <a:p>
            <a:pPr marL="0" marR="0" indent="0" algn="ctr"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lang="en-US" dirty="0" smtClean="0">
                <a:latin typeface="+mj-lt"/>
                <a:ea typeface="MS PGothic" pitchFamily="34" charset="-128"/>
                <a:cs typeface="+mn-cs"/>
              </a:rPr>
              <a:t>Core 7</a:t>
            </a:r>
            <a:endParaRPr kumimoji="0" lang="en-US" b="0" i="0" u="none" strike="noStrike" kern="1200" cap="none" spc="0" normalizeH="0" baseline="0" noProof="0" dirty="0">
              <a:ln>
                <a:noFill/>
              </a:ln>
              <a:solidFill>
                <a:schemeClr val="tx1"/>
              </a:solidFill>
              <a:effectLst/>
              <a:uLnTx/>
              <a:uFillTx/>
              <a:latin typeface="+mj-lt"/>
              <a:ea typeface="MS PGothic" pitchFamily="34" charset="-128"/>
              <a:cs typeface="+mn-cs"/>
            </a:endParaRPr>
          </a:p>
        </p:txBody>
      </p:sp>
      <p:sp>
        <p:nvSpPr>
          <p:cNvPr id="52" name="TextBox 51"/>
          <p:cNvSpPr txBox="1"/>
          <p:nvPr/>
        </p:nvSpPr>
        <p:spPr>
          <a:xfrm>
            <a:off x="1371773" y="4832932"/>
            <a:ext cx="833837" cy="341632"/>
          </a:xfrm>
          <a:prstGeom prst="rect">
            <a:avLst/>
          </a:prstGeom>
          <a:solidFill>
            <a:schemeClr val="bg1"/>
          </a:solidFill>
          <a:ln w="19050">
            <a:solidFill>
              <a:schemeClr val="tx1"/>
            </a:solidFill>
          </a:ln>
        </p:spPr>
        <p:txBody>
          <a:bodyPr wrap="square" rtlCol="0" anchor="ctr" anchorCtr="0">
            <a:spAutoFit/>
          </a:bodyPr>
          <a:lstStyle/>
          <a:p>
            <a:pPr marL="0" marR="0" indent="0" algn="ctr"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lang="en-US" dirty="0" smtClean="0">
                <a:latin typeface="+mj-lt"/>
                <a:ea typeface="MS PGothic" pitchFamily="34" charset="-128"/>
                <a:cs typeface="+mn-cs"/>
              </a:rPr>
              <a:t>Core 0</a:t>
            </a:r>
            <a:endParaRPr kumimoji="0" lang="en-US" b="0" i="0" u="none" strike="noStrike" kern="1200" cap="none" spc="0" normalizeH="0" baseline="0" noProof="0" dirty="0">
              <a:ln>
                <a:noFill/>
              </a:ln>
              <a:solidFill>
                <a:schemeClr val="tx1"/>
              </a:solidFill>
              <a:effectLst/>
              <a:uLnTx/>
              <a:uFillTx/>
              <a:latin typeface="+mj-lt"/>
              <a:ea typeface="MS PGothic" pitchFamily="34" charset="-128"/>
              <a:cs typeface="+mn-cs"/>
            </a:endParaRPr>
          </a:p>
        </p:txBody>
      </p:sp>
      <p:sp>
        <p:nvSpPr>
          <p:cNvPr id="55" name="Rectangle 53"/>
          <p:cNvSpPr/>
          <p:nvPr/>
        </p:nvSpPr>
        <p:spPr>
          <a:xfrm>
            <a:off x="2278856" y="5183708"/>
            <a:ext cx="588677" cy="341632"/>
          </a:xfrm>
          <a:prstGeom prst="rect">
            <a:avLst/>
          </a:prstGeom>
          <a:solidFill>
            <a:srgbClr val="00B0F0"/>
          </a:solidFill>
          <a:ln w="127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a:solidFill>
                <a:schemeClr val="tx2"/>
              </a:solidFill>
            </a:endParaRPr>
          </a:p>
        </p:txBody>
      </p:sp>
      <p:sp>
        <p:nvSpPr>
          <p:cNvPr id="56" name="Rectangle 53"/>
          <p:cNvSpPr/>
          <p:nvPr/>
        </p:nvSpPr>
        <p:spPr>
          <a:xfrm>
            <a:off x="2867533" y="4832932"/>
            <a:ext cx="4705223" cy="341632"/>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a:solidFill>
                <a:schemeClr val="tx2"/>
              </a:solidFill>
            </a:endParaRPr>
          </a:p>
        </p:txBody>
      </p:sp>
      <p:sp>
        <p:nvSpPr>
          <p:cNvPr id="58" name="TextBox 57"/>
          <p:cNvSpPr txBox="1"/>
          <p:nvPr/>
        </p:nvSpPr>
        <p:spPr>
          <a:xfrm>
            <a:off x="8152089" y="3376678"/>
            <a:ext cx="1077635" cy="341632"/>
          </a:xfrm>
          <a:prstGeom prst="rect">
            <a:avLst/>
          </a:prstGeom>
        </p:spPr>
        <p:txBody>
          <a:bodyPr wrap="square" rtlCol="0" anchor="ctr" anchorCtr="0">
            <a:spAutoFit/>
          </a:bodyPr>
          <a:lstStyle/>
          <a:p>
            <a:pPr marL="0" marR="0" indent="0" algn="l"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lang="en-US" altLang="zh-CN" b="1" dirty="0" smtClean="0">
                <a:solidFill>
                  <a:srgbClr val="00B0F0"/>
                </a:solidFill>
                <a:latin typeface="+mj-lt"/>
                <a:ea typeface="MS PGothic" pitchFamily="34" charset="-128"/>
                <a:cs typeface="+mn-cs"/>
              </a:rPr>
              <a:t>Manager</a:t>
            </a:r>
            <a:endParaRPr kumimoji="0" lang="zh-CN" altLang="en-US" b="1" i="0" u="none" strike="noStrike" kern="1200" cap="none" spc="0" normalizeH="0" baseline="0" noProof="0" dirty="0">
              <a:ln>
                <a:noFill/>
              </a:ln>
              <a:solidFill>
                <a:srgbClr val="00B0F0"/>
              </a:solidFill>
              <a:effectLst/>
              <a:uLnTx/>
              <a:uFillTx/>
              <a:latin typeface="+mj-lt"/>
              <a:ea typeface="MS PGothic" pitchFamily="34" charset="-128"/>
              <a:cs typeface="+mn-cs"/>
            </a:endParaRPr>
          </a:p>
        </p:txBody>
      </p:sp>
      <p:sp>
        <p:nvSpPr>
          <p:cNvPr id="33" name="TextBox 32"/>
          <p:cNvSpPr txBox="1"/>
          <p:nvPr/>
        </p:nvSpPr>
        <p:spPr>
          <a:xfrm>
            <a:off x="1388584" y="5805114"/>
            <a:ext cx="1478949" cy="313932"/>
          </a:xfrm>
          <a:prstGeom prst="rect">
            <a:avLst/>
          </a:prstGeom>
        </p:spPr>
        <p:txBody>
          <a:bodyPr wrap="square" rtlCol="0" anchor="ctr" anchorCtr="0">
            <a:spAutoFit/>
          </a:bodyPr>
          <a:lstStyle/>
          <a:p>
            <a:pPr marL="0" marR="0" indent="0" algn="l"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kumimoji="0" lang="en-US" altLang="zh-CN" sz="1600" b="0" i="0" u="none" strike="noStrike" kern="1200" cap="none" spc="0" normalizeH="0" baseline="0" noProof="0" dirty="0" smtClean="0">
                <a:ln>
                  <a:noFill/>
                </a:ln>
                <a:solidFill>
                  <a:schemeClr val="tx1"/>
                </a:solidFill>
                <a:effectLst/>
                <a:uLnTx/>
                <a:uFillTx/>
                <a:latin typeface="+mj-lt"/>
                <a:ea typeface="MS PGothic" pitchFamily="34" charset="-128"/>
                <a:cs typeface="+mn-cs"/>
              </a:rPr>
              <a:t>Measured</a:t>
            </a:r>
            <a:r>
              <a:rPr kumimoji="0" lang="en-US" altLang="zh-CN" sz="1600" b="0" i="0" u="none" strike="noStrike" kern="1200" cap="none" spc="0" normalizeH="0" noProof="0" dirty="0" smtClean="0">
                <a:ln>
                  <a:noFill/>
                </a:ln>
                <a:solidFill>
                  <a:schemeClr val="tx1"/>
                </a:solidFill>
                <a:effectLst/>
                <a:uLnTx/>
                <a:uFillTx/>
                <a:latin typeface="+mj-lt"/>
                <a:ea typeface="MS PGothic" pitchFamily="34" charset="-128"/>
                <a:cs typeface="+mn-cs"/>
              </a:rPr>
              <a:t> </a:t>
            </a:r>
            <a:endParaRPr kumimoji="0" lang="en-US" altLang="zh-CN" sz="1600" b="0" i="0" u="none" strike="noStrike" kern="1200" cap="none" spc="0" normalizeH="0" baseline="0" noProof="0" dirty="0" smtClean="0">
              <a:ln>
                <a:noFill/>
              </a:ln>
              <a:solidFill>
                <a:schemeClr val="tx1"/>
              </a:solidFill>
              <a:effectLst/>
              <a:uLnTx/>
              <a:uFillTx/>
              <a:latin typeface="+mj-lt"/>
              <a:ea typeface="MS PGothic" pitchFamily="34" charset="-128"/>
              <a:cs typeface="+mn-cs"/>
            </a:endParaRPr>
          </a:p>
        </p:txBody>
      </p:sp>
      <p:sp>
        <p:nvSpPr>
          <p:cNvPr id="67" name="TextBox 66"/>
          <p:cNvSpPr txBox="1"/>
          <p:nvPr/>
        </p:nvSpPr>
        <p:spPr>
          <a:xfrm>
            <a:off x="1394795" y="6327224"/>
            <a:ext cx="1640872" cy="313932"/>
          </a:xfrm>
          <a:prstGeom prst="rect">
            <a:avLst/>
          </a:prstGeom>
        </p:spPr>
        <p:txBody>
          <a:bodyPr wrap="square" rtlCol="0" anchor="ctr" anchorCtr="0">
            <a:spAutoFit/>
          </a:bodyPr>
          <a:lstStyle/>
          <a:p>
            <a:pPr marL="0" marR="0" indent="0" algn="l"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kumimoji="0" lang="en-US" altLang="zh-CN" sz="1600" b="0" i="0" u="none" strike="noStrike" kern="1200" cap="none" spc="0" normalizeH="0" baseline="0" noProof="0" dirty="0" smtClean="0">
                <a:ln>
                  <a:noFill/>
                </a:ln>
                <a:solidFill>
                  <a:schemeClr val="tx1"/>
                </a:solidFill>
                <a:effectLst/>
                <a:uLnTx/>
                <a:uFillTx/>
                <a:latin typeface="+mj-lt"/>
                <a:ea typeface="MS PGothic" pitchFamily="34" charset="-128"/>
                <a:cs typeface="+mn-cs"/>
              </a:rPr>
              <a:t>Predicted CPI(f’)</a:t>
            </a:r>
          </a:p>
        </p:txBody>
      </p:sp>
      <p:cxnSp>
        <p:nvCxnSpPr>
          <p:cNvPr id="18" name="直接箭头连接符 17"/>
          <p:cNvCxnSpPr/>
          <p:nvPr/>
        </p:nvCxnSpPr>
        <p:spPr>
          <a:xfrm flipH="1">
            <a:off x="2573195" y="5582490"/>
            <a:ext cx="1" cy="185737"/>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1" name="直接箭头连接符 70"/>
          <p:cNvCxnSpPr/>
          <p:nvPr/>
        </p:nvCxnSpPr>
        <p:spPr>
          <a:xfrm flipH="1">
            <a:off x="2573196" y="6109719"/>
            <a:ext cx="1" cy="185737"/>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114" name="组合 113"/>
          <p:cNvGrpSpPr/>
          <p:nvPr/>
        </p:nvGrpSpPr>
        <p:grpSpPr>
          <a:xfrm>
            <a:off x="2867533" y="5182416"/>
            <a:ext cx="4803544" cy="1471055"/>
            <a:chOff x="2867533" y="4597200"/>
            <a:chExt cx="4803544" cy="1471055"/>
          </a:xfrm>
        </p:grpSpPr>
        <p:sp>
          <p:nvSpPr>
            <p:cNvPr id="59" name="Rectangle 53"/>
            <p:cNvSpPr/>
            <p:nvPr/>
          </p:nvSpPr>
          <p:spPr>
            <a:xfrm>
              <a:off x="2867533" y="4597200"/>
              <a:ext cx="588677" cy="341632"/>
            </a:xfrm>
            <a:prstGeom prst="rect">
              <a:avLst/>
            </a:prstGeom>
            <a:solidFill>
              <a:srgbClr val="00B0F0"/>
            </a:solidFill>
            <a:ln w="127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a:solidFill>
                  <a:schemeClr val="tx2"/>
                </a:solidFill>
              </a:endParaRPr>
            </a:p>
          </p:txBody>
        </p:sp>
        <p:sp>
          <p:nvSpPr>
            <p:cNvPr id="60" name="Rectangle 53"/>
            <p:cNvSpPr/>
            <p:nvPr/>
          </p:nvSpPr>
          <p:spPr>
            <a:xfrm>
              <a:off x="3448796" y="4598035"/>
              <a:ext cx="588677" cy="341632"/>
            </a:xfrm>
            <a:prstGeom prst="rect">
              <a:avLst/>
            </a:prstGeom>
            <a:solidFill>
              <a:srgbClr val="00B0F0"/>
            </a:solidFill>
            <a:ln w="127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a:solidFill>
                  <a:schemeClr val="tx2"/>
                </a:solidFill>
              </a:endParaRPr>
            </a:p>
          </p:txBody>
        </p:sp>
        <p:sp>
          <p:nvSpPr>
            <p:cNvPr id="61" name="Rectangle 53"/>
            <p:cNvSpPr/>
            <p:nvPr/>
          </p:nvSpPr>
          <p:spPr>
            <a:xfrm>
              <a:off x="4037473" y="4598492"/>
              <a:ext cx="588677" cy="341632"/>
            </a:xfrm>
            <a:prstGeom prst="rect">
              <a:avLst/>
            </a:prstGeom>
            <a:solidFill>
              <a:srgbClr val="00B0F0"/>
            </a:solidFill>
            <a:ln w="127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a:solidFill>
                  <a:schemeClr val="tx2"/>
                </a:solidFill>
              </a:endParaRPr>
            </a:p>
          </p:txBody>
        </p:sp>
        <p:sp>
          <p:nvSpPr>
            <p:cNvPr id="62" name="Rectangle 53"/>
            <p:cNvSpPr/>
            <p:nvPr/>
          </p:nvSpPr>
          <p:spPr>
            <a:xfrm>
              <a:off x="5212762" y="4598492"/>
              <a:ext cx="588677" cy="341632"/>
            </a:xfrm>
            <a:prstGeom prst="rect">
              <a:avLst/>
            </a:prstGeom>
            <a:solidFill>
              <a:srgbClr val="00B0F0"/>
            </a:solidFill>
            <a:ln w="127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a:solidFill>
                  <a:schemeClr val="tx2"/>
                </a:solidFill>
              </a:endParaRPr>
            </a:p>
          </p:txBody>
        </p:sp>
        <p:sp>
          <p:nvSpPr>
            <p:cNvPr id="63" name="Rectangle 53"/>
            <p:cNvSpPr/>
            <p:nvPr/>
          </p:nvSpPr>
          <p:spPr>
            <a:xfrm>
              <a:off x="5801439" y="4597200"/>
              <a:ext cx="588677" cy="341632"/>
            </a:xfrm>
            <a:prstGeom prst="rect">
              <a:avLst/>
            </a:prstGeom>
            <a:solidFill>
              <a:srgbClr val="00B0F0"/>
            </a:solidFill>
            <a:ln w="127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a:solidFill>
                  <a:schemeClr val="tx2"/>
                </a:solidFill>
              </a:endParaRPr>
            </a:p>
          </p:txBody>
        </p:sp>
        <p:sp>
          <p:nvSpPr>
            <p:cNvPr id="64" name="Rectangle 53"/>
            <p:cNvSpPr/>
            <p:nvPr/>
          </p:nvSpPr>
          <p:spPr>
            <a:xfrm>
              <a:off x="6382702" y="4597200"/>
              <a:ext cx="588677" cy="341632"/>
            </a:xfrm>
            <a:prstGeom prst="rect">
              <a:avLst/>
            </a:prstGeom>
            <a:solidFill>
              <a:srgbClr val="00B0F0"/>
            </a:solidFill>
            <a:ln w="127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a:solidFill>
                  <a:schemeClr val="tx2"/>
                </a:solidFill>
              </a:endParaRPr>
            </a:p>
          </p:txBody>
        </p:sp>
        <p:sp>
          <p:nvSpPr>
            <p:cNvPr id="65" name="Rectangle 53"/>
            <p:cNvSpPr/>
            <p:nvPr/>
          </p:nvSpPr>
          <p:spPr>
            <a:xfrm>
              <a:off x="6971379" y="4598492"/>
              <a:ext cx="588677" cy="341632"/>
            </a:xfrm>
            <a:prstGeom prst="rect">
              <a:avLst/>
            </a:prstGeom>
            <a:solidFill>
              <a:srgbClr val="00B0F0"/>
            </a:solidFill>
            <a:ln w="127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a:solidFill>
                  <a:schemeClr val="tx2"/>
                </a:solidFill>
              </a:endParaRPr>
            </a:p>
          </p:txBody>
        </p:sp>
        <p:grpSp>
          <p:nvGrpSpPr>
            <p:cNvPr id="50" name="组合 49"/>
            <p:cNvGrpSpPr/>
            <p:nvPr/>
          </p:nvGrpSpPr>
          <p:grpSpPr>
            <a:xfrm>
              <a:off x="4730895" y="4736905"/>
              <a:ext cx="390518" cy="74429"/>
              <a:chOff x="4730895" y="4736905"/>
              <a:chExt cx="390518" cy="74429"/>
            </a:xfrm>
          </p:grpSpPr>
          <p:sp>
            <p:nvSpPr>
              <p:cNvPr id="72" name="椭圆 71"/>
              <p:cNvSpPr/>
              <p:nvPr/>
            </p:nvSpPr>
            <p:spPr>
              <a:xfrm>
                <a:off x="4730895" y="4742551"/>
                <a:ext cx="68783" cy="68783"/>
              </a:xfrm>
              <a:prstGeom prst="ellipse">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zh-CN" altLang="en-US" sz="3200" dirty="0">
                  <a:solidFill>
                    <a:schemeClr val="accent3"/>
                  </a:solidFill>
                </a:endParaRPr>
              </a:p>
            </p:txBody>
          </p:sp>
          <p:sp>
            <p:nvSpPr>
              <p:cNvPr id="73" name="椭圆 72"/>
              <p:cNvSpPr/>
              <p:nvPr/>
            </p:nvSpPr>
            <p:spPr>
              <a:xfrm>
                <a:off x="4883295" y="4736905"/>
                <a:ext cx="68783" cy="68783"/>
              </a:xfrm>
              <a:prstGeom prst="ellipse">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zh-CN" altLang="en-US" sz="3200" dirty="0">
                  <a:solidFill>
                    <a:schemeClr val="accent3"/>
                  </a:solidFill>
                </a:endParaRPr>
              </a:p>
            </p:txBody>
          </p:sp>
          <p:sp>
            <p:nvSpPr>
              <p:cNvPr id="74" name="椭圆 73"/>
              <p:cNvSpPr/>
              <p:nvPr/>
            </p:nvSpPr>
            <p:spPr>
              <a:xfrm>
                <a:off x="5052630" y="4736905"/>
                <a:ext cx="68783" cy="68783"/>
              </a:xfrm>
              <a:prstGeom prst="ellipse">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zh-CN" altLang="en-US" sz="3200" dirty="0">
                  <a:solidFill>
                    <a:schemeClr val="accent3"/>
                  </a:solidFill>
                </a:endParaRPr>
              </a:p>
            </p:txBody>
          </p:sp>
        </p:grpSp>
        <p:sp>
          <p:nvSpPr>
            <p:cNvPr id="75" name="TextBox 74"/>
            <p:cNvSpPr txBox="1"/>
            <p:nvPr/>
          </p:nvSpPr>
          <p:spPr>
            <a:xfrm>
              <a:off x="2877057" y="5212953"/>
              <a:ext cx="672737" cy="313932"/>
            </a:xfrm>
            <a:prstGeom prst="rect">
              <a:avLst/>
            </a:prstGeom>
          </p:spPr>
          <p:txBody>
            <a:bodyPr wrap="square" rtlCol="0" anchor="ctr" anchorCtr="0">
              <a:spAutoFit/>
            </a:bodyPr>
            <a:lstStyle/>
            <a:p>
              <a:pPr marL="0" marR="0" indent="0" algn="ctr"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kumimoji="0" lang="en-US" altLang="zh-CN" sz="1600" b="0" i="0" u="none" strike="noStrike" kern="1200" cap="none" spc="0" normalizeH="0" baseline="0" noProof="0" dirty="0" smtClean="0">
                  <a:ln>
                    <a:noFill/>
                  </a:ln>
                  <a:solidFill>
                    <a:schemeClr val="tx1"/>
                  </a:solidFill>
                  <a:effectLst/>
                  <a:uLnTx/>
                  <a:uFillTx/>
                  <a:latin typeface="+mj-lt"/>
                  <a:ea typeface="MS PGothic" pitchFamily="34" charset="-128"/>
                  <a:cs typeface="+mn-cs"/>
                </a:rPr>
                <a:t>CPI(f)</a:t>
              </a:r>
            </a:p>
          </p:txBody>
        </p:sp>
        <p:sp>
          <p:nvSpPr>
            <p:cNvPr id="82" name="TextBox 81"/>
            <p:cNvSpPr txBox="1"/>
            <p:nvPr/>
          </p:nvSpPr>
          <p:spPr>
            <a:xfrm>
              <a:off x="2896108" y="5747177"/>
              <a:ext cx="691848" cy="313932"/>
            </a:xfrm>
            <a:prstGeom prst="rect">
              <a:avLst/>
            </a:prstGeom>
          </p:spPr>
          <p:txBody>
            <a:bodyPr wrap="square" rtlCol="0" anchor="ctr" anchorCtr="0">
              <a:spAutoFit/>
            </a:bodyPr>
            <a:lstStyle/>
            <a:p>
              <a:pPr marL="0" marR="0" indent="0" algn="ctr"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kumimoji="0" lang="en-US" altLang="zh-CN" sz="1600" b="0" i="0" u="none" strike="noStrike" kern="1200" cap="none" spc="0" normalizeH="0" baseline="0" noProof="0" dirty="0" smtClean="0">
                  <a:ln>
                    <a:noFill/>
                  </a:ln>
                  <a:solidFill>
                    <a:schemeClr val="tx1"/>
                  </a:solidFill>
                  <a:effectLst/>
                  <a:uLnTx/>
                  <a:uFillTx/>
                  <a:latin typeface="+mj-lt"/>
                  <a:ea typeface="MS PGothic" pitchFamily="34" charset="-128"/>
                  <a:cs typeface="+mn-cs"/>
                </a:rPr>
                <a:t>CPI(f’)</a:t>
              </a:r>
            </a:p>
          </p:txBody>
        </p:sp>
        <p:cxnSp>
          <p:nvCxnSpPr>
            <p:cNvPr id="89" name="直接箭头连接符 88"/>
            <p:cNvCxnSpPr/>
            <p:nvPr/>
          </p:nvCxnSpPr>
          <p:spPr>
            <a:xfrm flipH="1">
              <a:off x="3163745" y="4997274"/>
              <a:ext cx="1" cy="185737"/>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0" name="直接箭头连接符 89"/>
            <p:cNvCxnSpPr/>
            <p:nvPr/>
          </p:nvCxnSpPr>
          <p:spPr>
            <a:xfrm flipH="1">
              <a:off x="3163746" y="5524503"/>
              <a:ext cx="1" cy="185737"/>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105" name="组合 104"/>
            <p:cNvGrpSpPr/>
            <p:nvPr/>
          </p:nvGrpSpPr>
          <p:grpSpPr>
            <a:xfrm>
              <a:off x="3382922" y="4997274"/>
              <a:ext cx="758586" cy="1060287"/>
              <a:chOff x="3382922" y="4997274"/>
              <a:chExt cx="758586" cy="1060287"/>
            </a:xfrm>
          </p:grpSpPr>
          <p:sp>
            <p:nvSpPr>
              <p:cNvPr id="76" name="TextBox 75"/>
              <p:cNvSpPr txBox="1"/>
              <p:nvPr/>
            </p:nvSpPr>
            <p:spPr>
              <a:xfrm>
                <a:off x="3382922" y="5209405"/>
                <a:ext cx="739474" cy="313932"/>
              </a:xfrm>
              <a:prstGeom prst="rect">
                <a:avLst/>
              </a:prstGeom>
            </p:spPr>
            <p:txBody>
              <a:bodyPr wrap="square" rtlCol="0" anchor="ctr" anchorCtr="0">
                <a:spAutoFit/>
              </a:bodyPr>
              <a:lstStyle/>
              <a:p>
                <a:pPr marL="0" marR="0" indent="0" algn="ctr"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kumimoji="0" lang="en-US" altLang="zh-CN" sz="1600" b="0" i="0" u="none" strike="noStrike" kern="1200" cap="none" spc="0" normalizeH="0" baseline="0" noProof="0" dirty="0" smtClean="0">
                    <a:ln>
                      <a:noFill/>
                    </a:ln>
                    <a:solidFill>
                      <a:schemeClr val="tx1"/>
                    </a:solidFill>
                    <a:effectLst/>
                    <a:uLnTx/>
                    <a:uFillTx/>
                    <a:latin typeface="+mj-lt"/>
                    <a:ea typeface="MS PGothic" pitchFamily="34" charset="-128"/>
                    <a:cs typeface="+mn-cs"/>
                  </a:rPr>
                  <a:t>CPI(f)</a:t>
                </a:r>
              </a:p>
            </p:txBody>
          </p:sp>
          <p:sp>
            <p:nvSpPr>
              <p:cNvPr id="83" name="TextBox 82"/>
              <p:cNvSpPr txBox="1"/>
              <p:nvPr/>
            </p:nvSpPr>
            <p:spPr>
              <a:xfrm>
                <a:off x="3402034" y="5743629"/>
                <a:ext cx="739474" cy="313932"/>
              </a:xfrm>
              <a:prstGeom prst="rect">
                <a:avLst/>
              </a:prstGeom>
            </p:spPr>
            <p:txBody>
              <a:bodyPr wrap="square" rtlCol="0" anchor="ctr" anchorCtr="0">
                <a:spAutoFit/>
              </a:bodyPr>
              <a:lstStyle/>
              <a:p>
                <a:pPr marL="0" marR="0" indent="0" algn="ctr"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kumimoji="0" lang="en-US" altLang="zh-CN" sz="1600" b="0" i="0" u="none" strike="noStrike" kern="1200" cap="none" spc="0" normalizeH="0" baseline="0" noProof="0" dirty="0" smtClean="0">
                    <a:ln>
                      <a:noFill/>
                    </a:ln>
                    <a:solidFill>
                      <a:schemeClr val="tx1"/>
                    </a:solidFill>
                    <a:effectLst/>
                    <a:uLnTx/>
                    <a:uFillTx/>
                    <a:latin typeface="+mj-lt"/>
                    <a:ea typeface="MS PGothic" pitchFamily="34" charset="-128"/>
                    <a:cs typeface="+mn-cs"/>
                  </a:rPr>
                  <a:t>CPI(f’)</a:t>
                </a:r>
              </a:p>
            </p:txBody>
          </p:sp>
          <p:cxnSp>
            <p:nvCxnSpPr>
              <p:cNvPr id="91" name="直接箭头连接符 90"/>
              <p:cNvCxnSpPr/>
              <p:nvPr/>
            </p:nvCxnSpPr>
            <p:spPr>
              <a:xfrm flipH="1">
                <a:off x="3754295" y="4997274"/>
                <a:ext cx="1" cy="185737"/>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2" name="直接箭头连接符 91"/>
              <p:cNvCxnSpPr/>
              <p:nvPr/>
            </p:nvCxnSpPr>
            <p:spPr>
              <a:xfrm flipH="1">
                <a:off x="3754296" y="5524503"/>
                <a:ext cx="1" cy="185737"/>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106" name="组合 105"/>
            <p:cNvGrpSpPr/>
            <p:nvPr/>
          </p:nvGrpSpPr>
          <p:grpSpPr>
            <a:xfrm>
              <a:off x="3981124" y="5006799"/>
              <a:ext cx="758586" cy="1052943"/>
              <a:chOff x="3981124" y="5006799"/>
              <a:chExt cx="758586" cy="1052943"/>
            </a:xfrm>
          </p:grpSpPr>
          <p:sp>
            <p:nvSpPr>
              <p:cNvPr id="77" name="TextBox 76"/>
              <p:cNvSpPr txBox="1"/>
              <p:nvPr/>
            </p:nvSpPr>
            <p:spPr>
              <a:xfrm>
                <a:off x="3981124" y="5211586"/>
                <a:ext cx="739474" cy="313932"/>
              </a:xfrm>
              <a:prstGeom prst="rect">
                <a:avLst/>
              </a:prstGeom>
            </p:spPr>
            <p:txBody>
              <a:bodyPr wrap="square" rtlCol="0" anchor="ctr" anchorCtr="0">
                <a:spAutoFit/>
              </a:bodyPr>
              <a:lstStyle/>
              <a:p>
                <a:pPr marL="0" marR="0" indent="0" algn="ctr"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kumimoji="0" lang="en-US" altLang="zh-CN" sz="1600" b="0" i="0" u="none" strike="noStrike" kern="1200" cap="none" spc="0" normalizeH="0" baseline="0" noProof="0" dirty="0" smtClean="0">
                    <a:ln>
                      <a:noFill/>
                    </a:ln>
                    <a:solidFill>
                      <a:schemeClr val="tx1"/>
                    </a:solidFill>
                    <a:effectLst/>
                    <a:uLnTx/>
                    <a:uFillTx/>
                    <a:latin typeface="+mj-lt"/>
                    <a:ea typeface="MS PGothic" pitchFamily="34" charset="-128"/>
                    <a:cs typeface="+mn-cs"/>
                  </a:rPr>
                  <a:t>CPI(f)</a:t>
                </a:r>
              </a:p>
            </p:txBody>
          </p:sp>
          <p:sp>
            <p:nvSpPr>
              <p:cNvPr id="84" name="TextBox 83"/>
              <p:cNvSpPr txBox="1"/>
              <p:nvPr/>
            </p:nvSpPr>
            <p:spPr>
              <a:xfrm>
                <a:off x="4000236" y="5745810"/>
                <a:ext cx="739474" cy="313932"/>
              </a:xfrm>
              <a:prstGeom prst="rect">
                <a:avLst/>
              </a:prstGeom>
            </p:spPr>
            <p:txBody>
              <a:bodyPr wrap="square" rtlCol="0" anchor="ctr" anchorCtr="0">
                <a:spAutoFit/>
              </a:bodyPr>
              <a:lstStyle/>
              <a:p>
                <a:pPr marL="0" marR="0" indent="0" algn="ctr"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kumimoji="0" lang="en-US" altLang="zh-CN" sz="1600" b="0" i="0" u="none" strike="noStrike" kern="1200" cap="none" spc="0" normalizeH="0" baseline="0" noProof="0" dirty="0" smtClean="0">
                    <a:ln>
                      <a:noFill/>
                    </a:ln>
                    <a:solidFill>
                      <a:schemeClr val="tx1"/>
                    </a:solidFill>
                    <a:effectLst/>
                    <a:uLnTx/>
                    <a:uFillTx/>
                    <a:latin typeface="+mj-lt"/>
                    <a:ea typeface="MS PGothic" pitchFamily="34" charset="-128"/>
                    <a:cs typeface="+mn-cs"/>
                  </a:rPr>
                  <a:t>CPI(f’)</a:t>
                </a:r>
              </a:p>
            </p:txBody>
          </p:sp>
          <p:cxnSp>
            <p:nvCxnSpPr>
              <p:cNvPr id="93" name="直接箭头连接符 92"/>
              <p:cNvCxnSpPr/>
              <p:nvPr/>
            </p:nvCxnSpPr>
            <p:spPr>
              <a:xfrm flipH="1">
                <a:off x="4354370" y="5006799"/>
                <a:ext cx="1" cy="185737"/>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4" name="直接箭头连接符 93"/>
              <p:cNvCxnSpPr/>
              <p:nvPr/>
            </p:nvCxnSpPr>
            <p:spPr>
              <a:xfrm flipH="1">
                <a:off x="4354371" y="5534028"/>
                <a:ext cx="1" cy="185737"/>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107" name="组合 106"/>
            <p:cNvGrpSpPr/>
            <p:nvPr/>
          </p:nvGrpSpPr>
          <p:grpSpPr>
            <a:xfrm>
              <a:off x="5143113" y="5006799"/>
              <a:ext cx="758586" cy="1061456"/>
              <a:chOff x="5143113" y="5006799"/>
              <a:chExt cx="758586" cy="1061456"/>
            </a:xfrm>
          </p:grpSpPr>
          <p:sp>
            <p:nvSpPr>
              <p:cNvPr id="78" name="TextBox 77"/>
              <p:cNvSpPr txBox="1"/>
              <p:nvPr/>
            </p:nvSpPr>
            <p:spPr>
              <a:xfrm>
                <a:off x="5143113" y="5220099"/>
                <a:ext cx="739474" cy="313932"/>
              </a:xfrm>
              <a:prstGeom prst="rect">
                <a:avLst/>
              </a:prstGeom>
            </p:spPr>
            <p:txBody>
              <a:bodyPr wrap="square" rtlCol="0" anchor="ctr" anchorCtr="0">
                <a:spAutoFit/>
              </a:bodyPr>
              <a:lstStyle/>
              <a:p>
                <a:pPr marL="0" marR="0" indent="0" algn="ctr"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kumimoji="0" lang="en-US" altLang="zh-CN" sz="1600" b="0" i="0" u="none" strike="noStrike" kern="1200" cap="none" spc="0" normalizeH="0" baseline="0" noProof="0" dirty="0" smtClean="0">
                    <a:ln>
                      <a:noFill/>
                    </a:ln>
                    <a:solidFill>
                      <a:schemeClr val="tx1"/>
                    </a:solidFill>
                    <a:effectLst/>
                    <a:uLnTx/>
                    <a:uFillTx/>
                    <a:latin typeface="+mj-lt"/>
                    <a:ea typeface="MS PGothic" pitchFamily="34" charset="-128"/>
                    <a:cs typeface="+mn-cs"/>
                  </a:rPr>
                  <a:t>CPI(f)</a:t>
                </a:r>
              </a:p>
            </p:txBody>
          </p:sp>
          <p:sp>
            <p:nvSpPr>
              <p:cNvPr id="85" name="TextBox 84"/>
              <p:cNvSpPr txBox="1"/>
              <p:nvPr/>
            </p:nvSpPr>
            <p:spPr>
              <a:xfrm>
                <a:off x="5162225" y="5754323"/>
                <a:ext cx="739474" cy="313932"/>
              </a:xfrm>
              <a:prstGeom prst="rect">
                <a:avLst/>
              </a:prstGeom>
            </p:spPr>
            <p:txBody>
              <a:bodyPr wrap="square" rtlCol="0" anchor="ctr" anchorCtr="0">
                <a:spAutoFit/>
              </a:bodyPr>
              <a:lstStyle/>
              <a:p>
                <a:pPr marL="0" marR="0" indent="0" algn="ctr"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kumimoji="0" lang="en-US" altLang="zh-CN" sz="1600" b="0" i="0" u="none" strike="noStrike" kern="1200" cap="none" spc="0" normalizeH="0" baseline="0" noProof="0" dirty="0" smtClean="0">
                    <a:ln>
                      <a:noFill/>
                    </a:ln>
                    <a:solidFill>
                      <a:schemeClr val="tx1"/>
                    </a:solidFill>
                    <a:effectLst/>
                    <a:uLnTx/>
                    <a:uFillTx/>
                    <a:latin typeface="+mj-lt"/>
                    <a:ea typeface="MS PGothic" pitchFamily="34" charset="-128"/>
                    <a:cs typeface="+mn-cs"/>
                  </a:rPr>
                  <a:t>CPI(f’)</a:t>
                </a:r>
              </a:p>
            </p:txBody>
          </p:sp>
          <p:cxnSp>
            <p:nvCxnSpPr>
              <p:cNvPr id="95" name="直接箭头连接符 94"/>
              <p:cNvCxnSpPr/>
              <p:nvPr/>
            </p:nvCxnSpPr>
            <p:spPr>
              <a:xfrm flipH="1">
                <a:off x="5506895" y="5006799"/>
                <a:ext cx="1" cy="185737"/>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6" name="直接箭头连接符 95"/>
              <p:cNvCxnSpPr/>
              <p:nvPr/>
            </p:nvCxnSpPr>
            <p:spPr>
              <a:xfrm flipH="1">
                <a:off x="5506896" y="5534028"/>
                <a:ext cx="1" cy="185737"/>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108" name="组合 107"/>
            <p:cNvGrpSpPr/>
            <p:nvPr/>
          </p:nvGrpSpPr>
          <p:grpSpPr>
            <a:xfrm>
              <a:off x="5725239" y="5006799"/>
              <a:ext cx="758586" cy="1057908"/>
              <a:chOff x="5725239" y="5006799"/>
              <a:chExt cx="758586" cy="1057908"/>
            </a:xfrm>
          </p:grpSpPr>
          <p:sp>
            <p:nvSpPr>
              <p:cNvPr id="79" name="TextBox 78"/>
              <p:cNvSpPr txBox="1"/>
              <p:nvPr/>
            </p:nvSpPr>
            <p:spPr>
              <a:xfrm>
                <a:off x="5725239" y="5216551"/>
                <a:ext cx="739474" cy="313932"/>
              </a:xfrm>
              <a:prstGeom prst="rect">
                <a:avLst/>
              </a:prstGeom>
            </p:spPr>
            <p:txBody>
              <a:bodyPr wrap="square" rtlCol="0" anchor="ctr" anchorCtr="0">
                <a:spAutoFit/>
              </a:bodyPr>
              <a:lstStyle/>
              <a:p>
                <a:pPr marL="0" marR="0" indent="0" algn="ctr"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kumimoji="0" lang="en-US" altLang="zh-CN" sz="1600" b="0" i="0" u="none" strike="noStrike" kern="1200" cap="none" spc="0" normalizeH="0" baseline="0" noProof="0" dirty="0" smtClean="0">
                    <a:ln>
                      <a:noFill/>
                    </a:ln>
                    <a:solidFill>
                      <a:schemeClr val="tx1"/>
                    </a:solidFill>
                    <a:effectLst/>
                    <a:uLnTx/>
                    <a:uFillTx/>
                    <a:latin typeface="+mj-lt"/>
                    <a:ea typeface="MS PGothic" pitchFamily="34" charset="-128"/>
                    <a:cs typeface="+mn-cs"/>
                  </a:rPr>
                  <a:t>CPI(f)</a:t>
                </a:r>
              </a:p>
            </p:txBody>
          </p:sp>
          <p:sp>
            <p:nvSpPr>
              <p:cNvPr id="86" name="TextBox 85"/>
              <p:cNvSpPr txBox="1"/>
              <p:nvPr/>
            </p:nvSpPr>
            <p:spPr>
              <a:xfrm>
                <a:off x="5744351" y="5750775"/>
                <a:ext cx="739474" cy="313932"/>
              </a:xfrm>
              <a:prstGeom prst="rect">
                <a:avLst/>
              </a:prstGeom>
            </p:spPr>
            <p:txBody>
              <a:bodyPr wrap="square" rtlCol="0" anchor="ctr" anchorCtr="0">
                <a:spAutoFit/>
              </a:bodyPr>
              <a:lstStyle/>
              <a:p>
                <a:pPr marL="0" marR="0" indent="0" algn="ctr"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kumimoji="0" lang="en-US" altLang="zh-CN" sz="1600" b="0" i="0" u="none" strike="noStrike" kern="1200" cap="none" spc="0" normalizeH="0" baseline="0" noProof="0" dirty="0" smtClean="0">
                    <a:ln>
                      <a:noFill/>
                    </a:ln>
                    <a:solidFill>
                      <a:schemeClr val="tx1"/>
                    </a:solidFill>
                    <a:effectLst/>
                    <a:uLnTx/>
                    <a:uFillTx/>
                    <a:latin typeface="+mj-lt"/>
                    <a:ea typeface="MS PGothic" pitchFamily="34" charset="-128"/>
                    <a:cs typeface="+mn-cs"/>
                  </a:rPr>
                  <a:t>CPI(f’)</a:t>
                </a:r>
              </a:p>
            </p:txBody>
          </p:sp>
          <p:cxnSp>
            <p:nvCxnSpPr>
              <p:cNvPr id="97" name="直接箭头连接符 96"/>
              <p:cNvCxnSpPr/>
              <p:nvPr/>
            </p:nvCxnSpPr>
            <p:spPr>
              <a:xfrm flipH="1">
                <a:off x="6097445" y="5006799"/>
                <a:ext cx="1" cy="185737"/>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8" name="直接箭头连接符 97"/>
              <p:cNvCxnSpPr/>
              <p:nvPr/>
            </p:nvCxnSpPr>
            <p:spPr>
              <a:xfrm flipH="1">
                <a:off x="6097446" y="5534028"/>
                <a:ext cx="1" cy="185737"/>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109" name="组合 108"/>
            <p:cNvGrpSpPr/>
            <p:nvPr/>
          </p:nvGrpSpPr>
          <p:grpSpPr>
            <a:xfrm>
              <a:off x="6323441" y="5006799"/>
              <a:ext cx="758586" cy="1060089"/>
              <a:chOff x="6323441" y="5006799"/>
              <a:chExt cx="758586" cy="1060089"/>
            </a:xfrm>
          </p:grpSpPr>
          <p:sp>
            <p:nvSpPr>
              <p:cNvPr id="80" name="TextBox 79"/>
              <p:cNvSpPr txBox="1"/>
              <p:nvPr/>
            </p:nvSpPr>
            <p:spPr>
              <a:xfrm>
                <a:off x="6323441" y="5218732"/>
                <a:ext cx="739474" cy="313932"/>
              </a:xfrm>
              <a:prstGeom prst="rect">
                <a:avLst/>
              </a:prstGeom>
            </p:spPr>
            <p:txBody>
              <a:bodyPr wrap="square" rtlCol="0" anchor="ctr" anchorCtr="0">
                <a:spAutoFit/>
              </a:bodyPr>
              <a:lstStyle/>
              <a:p>
                <a:pPr marL="0" marR="0" indent="0" algn="ctr"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kumimoji="0" lang="en-US" altLang="zh-CN" sz="1600" b="0" i="0" u="none" strike="noStrike" kern="1200" cap="none" spc="0" normalizeH="0" baseline="0" noProof="0" dirty="0" smtClean="0">
                    <a:ln>
                      <a:noFill/>
                    </a:ln>
                    <a:solidFill>
                      <a:schemeClr val="tx1"/>
                    </a:solidFill>
                    <a:effectLst/>
                    <a:uLnTx/>
                    <a:uFillTx/>
                    <a:latin typeface="+mj-lt"/>
                    <a:ea typeface="MS PGothic" pitchFamily="34" charset="-128"/>
                    <a:cs typeface="+mn-cs"/>
                  </a:rPr>
                  <a:t>CPI(f)</a:t>
                </a:r>
              </a:p>
            </p:txBody>
          </p:sp>
          <p:sp>
            <p:nvSpPr>
              <p:cNvPr id="87" name="TextBox 86"/>
              <p:cNvSpPr txBox="1"/>
              <p:nvPr/>
            </p:nvSpPr>
            <p:spPr>
              <a:xfrm>
                <a:off x="6342553" y="5752956"/>
                <a:ext cx="739474" cy="313932"/>
              </a:xfrm>
              <a:prstGeom prst="rect">
                <a:avLst/>
              </a:prstGeom>
            </p:spPr>
            <p:txBody>
              <a:bodyPr wrap="square" rtlCol="0" anchor="ctr" anchorCtr="0">
                <a:spAutoFit/>
              </a:bodyPr>
              <a:lstStyle/>
              <a:p>
                <a:pPr marL="0" marR="0" indent="0" algn="ctr"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kumimoji="0" lang="en-US" altLang="zh-CN" sz="1600" b="0" i="0" u="none" strike="noStrike" kern="1200" cap="none" spc="0" normalizeH="0" baseline="0" noProof="0" dirty="0" smtClean="0">
                    <a:ln>
                      <a:noFill/>
                    </a:ln>
                    <a:solidFill>
                      <a:schemeClr val="tx1"/>
                    </a:solidFill>
                    <a:effectLst/>
                    <a:uLnTx/>
                    <a:uFillTx/>
                    <a:latin typeface="+mj-lt"/>
                    <a:ea typeface="MS PGothic" pitchFamily="34" charset="-128"/>
                    <a:cs typeface="+mn-cs"/>
                  </a:rPr>
                  <a:t>CPI(f’)</a:t>
                </a:r>
              </a:p>
            </p:txBody>
          </p:sp>
          <p:cxnSp>
            <p:nvCxnSpPr>
              <p:cNvPr id="99" name="直接箭头连接符 98"/>
              <p:cNvCxnSpPr/>
              <p:nvPr/>
            </p:nvCxnSpPr>
            <p:spPr>
              <a:xfrm flipH="1">
                <a:off x="6687995" y="5006799"/>
                <a:ext cx="1" cy="185737"/>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0" name="直接箭头连接符 99"/>
              <p:cNvCxnSpPr/>
              <p:nvPr/>
            </p:nvCxnSpPr>
            <p:spPr>
              <a:xfrm flipH="1">
                <a:off x="6687996" y="5534028"/>
                <a:ext cx="1" cy="185737"/>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81" name="TextBox 80"/>
            <p:cNvSpPr txBox="1"/>
            <p:nvPr/>
          </p:nvSpPr>
          <p:spPr>
            <a:xfrm>
              <a:off x="6905505" y="5223695"/>
              <a:ext cx="667251" cy="313932"/>
            </a:xfrm>
            <a:prstGeom prst="rect">
              <a:avLst/>
            </a:prstGeom>
          </p:spPr>
          <p:txBody>
            <a:bodyPr wrap="square" rtlCol="0" anchor="ctr" anchorCtr="0">
              <a:spAutoFit/>
            </a:bodyPr>
            <a:lstStyle/>
            <a:p>
              <a:pPr marL="0" marR="0" indent="0" algn="ctr"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kumimoji="0" lang="en-US" altLang="zh-CN" sz="1600" b="0" i="0" u="none" strike="noStrike" kern="1200" cap="none" spc="0" normalizeH="0" baseline="0" noProof="0" dirty="0" smtClean="0">
                  <a:ln>
                    <a:noFill/>
                  </a:ln>
                  <a:solidFill>
                    <a:schemeClr val="tx1"/>
                  </a:solidFill>
                  <a:effectLst/>
                  <a:uLnTx/>
                  <a:uFillTx/>
                  <a:latin typeface="+mj-lt"/>
                  <a:ea typeface="MS PGothic" pitchFamily="34" charset="-128"/>
                  <a:cs typeface="+mn-cs"/>
                </a:rPr>
                <a:t>CPI(f)</a:t>
              </a:r>
            </a:p>
          </p:txBody>
        </p:sp>
        <p:sp>
          <p:nvSpPr>
            <p:cNvPr id="88" name="TextBox 87"/>
            <p:cNvSpPr txBox="1"/>
            <p:nvPr/>
          </p:nvSpPr>
          <p:spPr>
            <a:xfrm>
              <a:off x="6924617" y="5749964"/>
              <a:ext cx="746460" cy="313932"/>
            </a:xfrm>
            <a:prstGeom prst="rect">
              <a:avLst/>
            </a:prstGeom>
          </p:spPr>
          <p:txBody>
            <a:bodyPr wrap="square" rtlCol="0" anchor="ctr" anchorCtr="0">
              <a:spAutoFit/>
            </a:bodyPr>
            <a:lstStyle/>
            <a:p>
              <a:pPr marL="0" marR="0" indent="0" algn="ctr"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kumimoji="0" lang="en-US" altLang="zh-CN" sz="1600" b="0" i="0" u="none" strike="noStrike" kern="1200" cap="none" spc="0" normalizeH="0" baseline="0" noProof="0" dirty="0" smtClean="0">
                  <a:ln>
                    <a:noFill/>
                  </a:ln>
                  <a:solidFill>
                    <a:schemeClr val="tx1"/>
                  </a:solidFill>
                  <a:effectLst/>
                  <a:uLnTx/>
                  <a:uFillTx/>
                  <a:latin typeface="+mj-lt"/>
                  <a:ea typeface="MS PGothic" pitchFamily="34" charset="-128"/>
                  <a:cs typeface="+mn-cs"/>
                </a:rPr>
                <a:t>CPI(f’)</a:t>
              </a:r>
            </a:p>
          </p:txBody>
        </p:sp>
        <p:cxnSp>
          <p:nvCxnSpPr>
            <p:cNvPr id="101" name="直接箭头连接符 100"/>
            <p:cNvCxnSpPr/>
            <p:nvPr/>
          </p:nvCxnSpPr>
          <p:spPr>
            <a:xfrm flipH="1">
              <a:off x="7288070" y="5016324"/>
              <a:ext cx="1" cy="185737"/>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2" name="直接箭头连接符 101"/>
            <p:cNvCxnSpPr/>
            <p:nvPr/>
          </p:nvCxnSpPr>
          <p:spPr>
            <a:xfrm flipH="1">
              <a:off x="7288071" y="5543553"/>
              <a:ext cx="1" cy="185737"/>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57" name="TextBox 56"/>
          <p:cNvSpPr txBox="1"/>
          <p:nvPr/>
        </p:nvSpPr>
        <p:spPr>
          <a:xfrm>
            <a:off x="-45994" y="3394838"/>
            <a:ext cx="1338346" cy="341632"/>
          </a:xfrm>
          <a:prstGeom prst="rect">
            <a:avLst/>
          </a:prstGeom>
        </p:spPr>
        <p:txBody>
          <a:bodyPr wrap="square" rtlCol="0" anchor="ctr" anchorCtr="0">
            <a:spAutoFit/>
          </a:bodyPr>
          <a:lstStyle/>
          <a:p>
            <a:pPr marL="0" marR="0" indent="0" algn="l"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lang="en-US" altLang="zh-CN" b="1" dirty="0">
                <a:solidFill>
                  <a:schemeClr val="accent2"/>
                </a:solidFill>
                <a:latin typeface="+mj-lt"/>
                <a:ea typeface="MS PGothic" pitchFamily="34" charset="-128"/>
                <a:cs typeface="+mn-cs"/>
              </a:rPr>
              <a:t>B</a:t>
            </a:r>
            <a:r>
              <a:rPr lang="en-US" altLang="zh-CN" b="1" dirty="0" smtClean="0">
                <a:solidFill>
                  <a:schemeClr val="accent2"/>
                </a:solidFill>
                <a:latin typeface="+mj-lt"/>
                <a:ea typeface="MS PGothic" pitchFamily="34" charset="-128"/>
                <a:cs typeface="+mn-cs"/>
              </a:rPr>
              <a:t>enchmark</a:t>
            </a:r>
            <a:endParaRPr kumimoji="0" lang="zh-CN" altLang="en-US" b="1" i="0" u="none" strike="noStrike" kern="1200" cap="none" spc="0" normalizeH="0" baseline="0" noProof="0" dirty="0">
              <a:ln>
                <a:noFill/>
              </a:ln>
              <a:solidFill>
                <a:schemeClr val="accent2"/>
              </a:solidFill>
              <a:effectLst/>
              <a:uLnTx/>
              <a:uFillTx/>
              <a:latin typeface="+mj-lt"/>
              <a:ea typeface="MS PGothic" pitchFamily="34" charset="-128"/>
              <a:cs typeface="+mn-cs"/>
            </a:endParaRPr>
          </a:p>
        </p:txBody>
      </p:sp>
      <p:sp>
        <p:nvSpPr>
          <p:cNvPr id="103" name="Rectangle 53"/>
          <p:cNvSpPr/>
          <p:nvPr/>
        </p:nvSpPr>
        <p:spPr>
          <a:xfrm>
            <a:off x="2277732" y="4831634"/>
            <a:ext cx="589801" cy="341632"/>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a:solidFill>
                <a:schemeClr val="tx2"/>
              </a:solidFill>
            </a:endParaRPr>
          </a:p>
        </p:txBody>
      </p:sp>
      <p:sp>
        <p:nvSpPr>
          <p:cNvPr id="104" name="TextBox 103"/>
          <p:cNvSpPr txBox="1"/>
          <p:nvPr/>
        </p:nvSpPr>
        <p:spPr>
          <a:xfrm>
            <a:off x="2320465" y="5792624"/>
            <a:ext cx="745182" cy="313932"/>
          </a:xfrm>
          <a:prstGeom prst="rect">
            <a:avLst/>
          </a:prstGeom>
        </p:spPr>
        <p:txBody>
          <a:bodyPr wrap="square" rtlCol="0" anchor="ctr" anchorCtr="0">
            <a:spAutoFit/>
          </a:bodyPr>
          <a:lstStyle/>
          <a:p>
            <a:pPr marL="0" marR="0" indent="0" algn="l"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kumimoji="0" lang="en-US" altLang="zh-CN" sz="1600" b="0" i="0" u="none" strike="noStrike" kern="1200" cap="none" spc="0" normalizeH="0" baseline="0" noProof="0" dirty="0" smtClean="0">
                <a:ln>
                  <a:noFill/>
                </a:ln>
                <a:solidFill>
                  <a:schemeClr val="tx1"/>
                </a:solidFill>
                <a:effectLst/>
                <a:uLnTx/>
                <a:uFillTx/>
                <a:latin typeface="+mj-lt"/>
                <a:ea typeface="MS PGothic" pitchFamily="34" charset="-128"/>
                <a:cs typeface="+mn-cs"/>
              </a:rPr>
              <a:t>CPI(f)</a:t>
            </a:r>
          </a:p>
        </p:txBody>
      </p:sp>
      <p:grpSp>
        <p:nvGrpSpPr>
          <p:cNvPr id="53" name="组合 52"/>
          <p:cNvGrpSpPr/>
          <p:nvPr/>
        </p:nvGrpSpPr>
        <p:grpSpPr>
          <a:xfrm>
            <a:off x="2271779" y="4557481"/>
            <a:ext cx="677906" cy="274153"/>
            <a:chOff x="2271779" y="4557481"/>
            <a:chExt cx="677906" cy="274153"/>
          </a:xfrm>
        </p:grpSpPr>
        <p:cxnSp>
          <p:nvCxnSpPr>
            <p:cNvPr id="17" name="直接连接符 16"/>
            <p:cNvCxnSpPr/>
            <p:nvPr/>
          </p:nvCxnSpPr>
          <p:spPr>
            <a:xfrm flipV="1">
              <a:off x="2278856" y="4608576"/>
              <a:ext cx="0" cy="2230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0" name="直接连接符 109"/>
            <p:cNvCxnSpPr/>
            <p:nvPr/>
          </p:nvCxnSpPr>
          <p:spPr>
            <a:xfrm flipV="1">
              <a:off x="2870168" y="4602480"/>
              <a:ext cx="0" cy="2230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直接箭头连接符 19"/>
            <p:cNvCxnSpPr/>
            <p:nvPr/>
          </p:nvCxnSpPr>
          <p:spPr>
            <a:xfrm>
              <a:off x="2278856" y="4778446"/>
              <a:ext cx="588677" cy="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2271779" y="4557481"/>
              <a:ext cx="677906" cy="258532"/>
            </a:xfrm>
            <a:prstGeom prst="rect">
              <a:avLst/>
            </a:prstGeom>
          </p:spPr>
          <p:txBody>
            <a:bodyPr wrap="square" rtlCol="0" anchor="ctr" anchorCtr="0">
              <a:spAutoFit/>
            </a:bodyPr>
            <a:lstStyle/>
            <a:p>
              <a:pPr marL="0" marR="0" indent="0" algn="ctr"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kumimoji="0" lang="en-US" altLang="zh-CN" sz="1200" b="0" i="0" u="none" strike="noStrike" kern="1200" cap="none" spc="0" normalizeH="0" baseline="0" noProof="0" dirty="0" smtClean="0">
                  <a:ln>
                    <a:noFill/>
                  </a:ln>
                  <a:solidFill>
                    <a:schemeClr val="tx1"/>
                  </a:solidFill>
                  <a:effectLst/>
                  <a:uLnTx/>
                  <a:uFillTx/>
                  <a:latin typeface="+mj-lt"/>
                  <a:ea typeface="MS PGothic" pitchFamily="34" charset="-128"/>
                  <a:cs typeface="+mn-cs"/>
                </a:rPr>
                <a:t>200ms</a:t>
              </a:r>
              <a:endParaRPr kumimoji="0" lang="zh-CN" altLang="en-US" sz="1050" b="0" i="0" u="none" strike="noStrike" kern="1200" cap="none" spc="0" normalizeH="0" baseline="0" noProof="0" dirty="0">
                <a:ln>
                  <a:noFill/>
                </a:ln>
                <a:solidFill>
                  <a:schemeClr val="tx1"/>
                </a:solidFill>
                <a:effectLst/>
                <a:uLnTx/>
                <a:uFillTx/>
                <a:latin typeface="+mj-lt"/>
                <a:ea typeface="MS PGothic" pitchFamily="34" charset="-128"/>
                <a:cs typeface="+mn-cs"/>
              </a:endParaRPr>
            </a:p>
          </p:txBody>
        </p:sp>
      </p:grpSp>
    </p:spTree>
    <p:extLst>
      <p:ext uri="{BB962C8B-B14F-4D97-AF65-F5344CB8AC3E}">
        <p14:creationId xmlns:p14="http://schemas.microsoft.com/office/powerpoint/2010/main" xmlns="" val="4243069939"/>
      </p:ext>
    </p:ext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图表 13"/>
          <p:cNvGraphicFramePr>
            <a:graphicFrameLocks/>
          </p:cNvGraphicFramePr>
          <p:nvPr>
            <p:extLst>
              <p:ext uri="{D42A27DB-BD31-4B8C-83A1-F6EECF244321}">
                <p14:modId xmlns:p14="http://schemas.microsoft.com/office/powerpoint/2010/main" xmlns="" val="3664300088"/>
              </p:ext>
            </p:extLst>
          </p:nvPr>
        </p:nvGraphicFramePr>
        <p:xfrm>
          <a:off x="80549" y="3848928"/>
          <a:ext cx="9018000" cy="2743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图表 12"/>
          <p:cNvGraphicFramePr>
            <a:graphicFrameLocks/>
          </p:cNvGraphicFramePr>
          <p:nvPr>
            <p:extLst>
              <p:ext uri="{D42A27DB-BD31-4B8C-83A1-F6EECF244321}">
                <p14:modId xmlns:p14="http://schemas.microsoft.com/office/powerpoint/2010/main" xmlns="" val="2087981193"/>
              </p:ext>
            </p:extLst>
          </p:nvPr>
        </p:nvGraphicFramePr>
        <p:xfrm>
          <a:off x="83137" y="1147264"/>
          <a:ext cx="9018000" cy="2743200"/>
        </p:xfrm>
        <a:graphic>
          <a:graphicData uri="http://schemas.openxmlformats.org/drawingml/2006/chart">
            <c:chart xmlns:c="http://schemas.openxmlformats.org/drawingml/2006/chart" xmlns:r="http://schemas.openxmlformats.org/officeDocument/2006/relationships" r:id="rId4"/>
          </a:graphicData>
        </a:graphic>
      </p:graphicFrame>
      <p:sp>
        <p:nvSpPr>
          <p:cNvPr id="2" name="标题 1"/>
          <p:cNvSpPr>
            <a:spLocks noGrp="1"/>
          </p:cNvSpPr>
          <p:nvPr>
            <p:ph type="title"/>
          </p:nvPr>
        </p:nvSpPr>
        <p:spPr/>
        <p:txBody>
          <a:bodyPr/>
          <a:lstStyle/>
          <a:p>
            <a:r>
              <a:rPr lang="en-US" altLang="zh-CN" dirty="0" smtClean="0">
                <a:solidFill>
                  <a:srgbClr val="FF0000"/>
                </a:solidFill>
              </a:rPr>
              <a:t>Predicted CPI  V.S.  measured CPI</a:t>
            </a:r>
            <a:endParaRPr lang="zh-CN" altLang="en-US" dirty="0">
              <a:solidFill>
                <a:srgbClr val="FF0000"/>
              </a:solidFill>
            </a:endParaRPr>
          </a:p>
        </p:txBody>
      </p:sp>
      <p:sp>
        <p:nvSpPr>
          <p:cNvPr id="3" name="文本占位符 2"/>
          <p:cNvSpPr>
            <a:spLocks noGrp="1"/>
          </p:cNvSpPr>
          <p:nvPr>
            <p:ph type="body" sz="quarter" idx="10"/>
          </p:nvPr>
        </p:nvSpPr>
        <p:spPr>
          <a:xfrm>
            <a:off x="274388" y="752474"/>
            <a:ext cx="8761662" cy="285750"/>
          </a:xfrm>
        </p:spPr>
        <p:txBody>
          <a:bodyPr/>
          <a:lstStyle/>
          <a:p>
            <a:r>
              <a:rPr lang="en-US" altLang="zh-CN" dirty="0" smtClean="0"/>
              <a:t>1.7GHz -&gt; 3.5GHz</a:t>
            </a:r>
            <a:endParaRPr lang="zh-CN" altLang="en-US" dirty="0"/>
          </a:p>
        </p:txBody>
      </p:sp>
      <p:sp>
        <p:nvSpPr>
          <p:cNvPr id="30" name="任意多边形 29"/>
          <p:cNvSpPr/>
          <p:nvPr/>
        </p:nvSpPr>
        <p:spPr>
          <a:xfrm>
            <a:off x="4369594" y="2612231"/>
            <a:ext cx="409575" cy="690563"/>
          </a:xfrm>
          <a:custGeom>
            <a:avLst/>
            <a:gdLst>
              <a:gd name="connsiteX0" fmla="*/ 0 w 409575"/>
              <a:gd name="connsiteY0" fmla="*/ 688182 h 690563"/>
              <a:gd name="connsiteX1" fmla="*/ 0 w 409575"/>
              <a:gd name="connsiteY1" fmla="*/ 0 h 690563"/>
              <a:gd name="connsiteX2" fmla="*/ 240506 w 409575"/>
              <a:gd name="connsiteY2" fmla="*/ 0 h 690563"/>
              <a:gd name="connsiteX3" fmla="*/ 242887 w 409575"/>
              <a:gd name="connsiteY3" fmla="*/ 369094 h 690563"/>
              <a:gd name="connsiteX4" fmla="*/ 409575 w 409575"/>
              <a:gd name="connsiteY4" fmla="*/ 369094 h 690563"/>
              <a:gd name="connsiteX5" fmla="*/ 409575 w 409575"/>
              <a:gd name="connsiteY5" fmla="*/ 690563 h 690563"/>
              <a:gd name="connsiteX6" fmla="*/ 0 w 409575"/>
              <a:gd name="connsiteY6" fmla="*/ 688182 h 690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9575" h="690563">
                <a:moveTo>
                  <a:pt x="0" y="688182"/>
                </a:moveTo>
                <a:lnTo>
                  <a:pt x="0" y="0"/>
                </a:lnTo>
                <a:lnTo>
                  <a:pt x="240506" y="0"/>
                </a:lnTo>
                <a:cubicBezTo>
                  <a:pt x="241300" y="123031"/>
                  <a:pt x="242093" y="246063"/>
                  <a:pt x="242887" y="369094"/>
                </a:cubicBezTo>
                <a:lnTo>
                  <a:pt x="409575" y="369094"/>
                </a:lnTo>
                <a:lnTo>
                  <a:pt x="409575" y="690563"/>
                </a:lnTo>
                <a:lnTo>
                  <a:pt x="0" y="688182"/>
                </a:lnTo>
                <a:close/>
              </a:path>
            </a:pathLst>
          </a:custGeom>
          <a:pattFill prst="wdUpDiag">
            <a:fgClr>
              <a:schemeClr val="accent5"/>
            </a:fgClr>
            <a:bgClr>
              <a:schemeClr val="bg1"/>
            </a:bgClr>
          </a:pattFill>
          <a:ln w="127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zh-CN" altLang="en-US" sz="3200" dirty="0">
              <a:solidFill>
                <a:schemeClr val="tx2"/>
              </a:solidFill>
            </a:endParaRPr>
          </a:p>
        </p:txBody>
      </p:sp>
      <p:sp>
        <p:nvSpPr>
          <p:cNvPr id="31" name="任意多边形 30"/>
          <p:cNvSpPr/>
          <p:nvPr/>
        </p:nvSpPr>
        <p:spPr>
          <a:xfrm>
            <a:off x="4369594" y="5317331"/>
            <a:ext cx="409575" cy="690563"/>
          </a:xfrm>
          <a:custGeom>
            <a:avLst/>
            <a:gdLst>
              <a:gd name="connsiteX0" fmla="*/ 0 w 409575"/>
              <a:gd name="connsiteY0" fmla="*/ 688182 h 690563"/>
              <a:gd name="connsiteX1" fmla="*/ 0 w 409575"/>
              <a:gd name="connsiteY1" fmla="*/ 0 h 690563"/>
              <a:gd name="connsiteX2" fmla="*/ 240506 w 409575"/>
              <a:gd name="connsiteY2" fmla="*/ 0 h 690563"/>
              <a:gd name="connsiteX3" fmla="*/ 242887 w 409575"/>
              <a:gd name="connsiteY3" fmla="*/ 369094 h 690563"/>
              <a:gd name="connsiteX4" fmla="*/ 409575 w 409575"/>
              <a:gd name="connsiteY4" fmla="*/ 369094 h 690563"/>
              <a:gd name="connsiteX5" fmla="*/ 409575 w 409575"/>
              <a:gd name="connsiteY5" fmla="*/ 690563 h 690563"/>
              <a:gd name="connsiteX6" fmla="*/ 0 w 409575"/>
              <a:gd name="connsiteY6" fmla="*/ 688182 h 690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9575" h="690563">
                <a:moveTo>
                  <a:pt x="0" y="688182"/>
                </a:moveTo>
                <a:lnTo>
                  <a:pt x="0" y="0"/>
                </a:lnTo>
                <a:lnTo>
                  <a:pt x="240506" y="0"/>
                </a:lnTo>
                <a:cubicBezTo>
                  <a:pt x="241300" y="123031"/>
                  <a:pt x="242093" y="246063"/>
                  <a:pt x="242887" y="369094"/>
                </a:cubicBezTo>
                <a:lnTo>
                  <a:pt x="409575" y="369094"/>
                </a:lnTo>
                <a:lnTo>
                  <a:pt x="409575" y="690563"/>
                </a:lnTo>
                <a:lnTo>
                  <a:pt x="0" y="688182"/>
                </a:lnTo>
                <a:close/>
              </a:path>
            </a:pathLst>
          </a:custGeom>
          <a:pattFill prst="wdUpDiag">
            <a:fgClr>
              <a:schemeClr val="accent1"/>
            </a:fgClr>
            <a:bgClr>
              <a:schemeClr val="bg1"/>
            </a:bgClr>
          </a:patt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zh-CN" altLang="en-US" sz="3200" dirty="0">
              <a:solidFill>
                <a:schemeClr val="tx2"/>
              </a:solidFill>
            </a:endParaRPr>
          </a:p>
        </p:txBody>
      </p:sp>
      <p:grpSp>
        <p:nvGrpSpPr>
          <p:cNvPr id="55" name="组合 54"/>
          <p:cNvGrpSpPr/>
          <p:nvPr/>
        </p:nvGrpSpPr>
        <p:grpSpPr>
          <a:xfrm>
            <a:off x="1120775" y="1898650"/>
            <a:ext cx="7304538" cy="1414546"/>
            <a:chOff x="1120775" y="1898650"/>
            <a:chExt cx="7304538" cy="1414546"/>
          </a:xfrm>
        </p:grpSpPr>
        <p:cxnSp>
          <p:nvCxnSpPr>
            <p:cNvPr id="5" name="直接连接符 4"/>
            <p:cNvCxnSpPr/>
            <p:nvPr/>
          </p:nvCxnSpPr>
          <p:spPr>
            <a:xfrm>
              <a:off x="1120775" y="1974850"/>
              <a:ext cx="0" cy="1327944"/>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a:off x="1527175" y="2955924"/>
              <a:ext cx="0" cy="346870"/>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a:off x="1933575" y="2955924"/>
              <a:ext cx="0" cy="343695"/>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a:off x="2339975" y="2890902"/>
              <a:ext cx="0" cy="411892"/>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a:off x="2746375" y="2890902"/>
              <a:ext cx="0" cy="408716"/>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a:off x="3149600" y="1898650"/>
              <a:ext cx="0" cy="1404144"/>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a:off x="3556000" y="2612231"/>
              <a:ext cx="0" cy="690563"/>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a:off x="3962400" y="2612231"/>
              <a:ext cx="0" cy="690563"/>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a:stCxn id="30" idx="1"/>
            </p:cNvCxnSpPr>
            <p:nvPr/>
          </p:nvCxnSpPr>
          <p:spPr>
            <a:xfrm>
              <a:off x="4369594" y="2612231"/>
              <a:ext cx="0" cy="687386"/>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a:stCxn id="30" idx="4"/>
            </p:cNvCxnSpPr>
            <p:nvPr/>
          </p:nvCxnSpPr>
          <p:spPr>
            <a:xfrm>
              <a:off x="4779169" y="2981325"/>
              <a:ext cx="0" cy="321469"/>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a:off x="5178425" y="2970212"/>
              <a:ext cx="0" cy="342104"/>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a:off x="5584825" y="3003550"/>
              <a:ext cx="0" cy="306829"/>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a:off x="5991225" y="3003550"/>
              <a:ext cx="0" cy="296154"/>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32" name="直接连接符 31"/>
            <p:cNvCxnSpPr/>
            <p:nvPr/>
          </p:nvCxnSpPr>
          <p:spPr>
            <a:xfrm>
              <a:off x="6397625" y="2957512"/>
              <a:ext cx="0" cy="342192"/>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33" name="直接连接符 32"/>
            <p:cNvCxnSpPr/>
            <p:nvPr/>
          </p:nvCxnSpPr>
          <p:spPr>
            <a:xfrm>
              <a:off x="6799262" y="2957512"/>
              <a:ext cx="0" cy="339017"/>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34" name="直接连接符 33"/>
            <p:cNvCxnSpPr/>
            <p:nvPr/>
          </p:nvCxnSpPr>
          <p:spPr>
            <a:xfrm>
              <a:off x="7210425" y="2957512"/>
              <a:ext cx="0" cy="345282"/>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36" name="直接连接符 35"/>
            <p:cNvCxnSpPr/>
            <p:nvPr/>
          </p:nvCxnSpPr>
          <p:spPr>
            <a:xfrm>
              <a:off x="7608608" y="2957512"/>
              <a:ext cx="0" cy="341397"/>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37" name="直接连接符 36"/>
            <p:cNvCxnSpPr/>
            <p:nvPr/>
          </p:nvCxnSpPr>
          <p:spPr>
            <a:xfrm>
              <a:off x="8021554" y="2957512"/>
              <a:ext cx="0" cy="343777"/>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38" name="直接连接符 37"/>
            <p:cNvCxnSpPr/>
            <p:nvPr/>
          </p:nvCxnSpPr>
          <p:spPr>
            <a:xfrm>
              <a:off x="8425313" y="2468608"/>
              <a:ext cx="0" cy="844588"/>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grpSp>
      <p:grpSp>
        <p:nvGrpSpPr>
          <p:cNvPr id="56" name="组合 55"/>
          <p:cNvGrpSpPr/>
          <p:nvPr/>
        </p:nvGrpSpPr>
        <p:grpSpPr>
          <a:xfrm>
            <a:off x="1118870" y="4504690"/>
            <a:ext cx="7304538" cy="1509796"/>
            <a:chOff x="1120775" y="1803400"/>
            <a:chExt cx="7304538" cy="1509796"/>
          </a:xfrm>
        </p:grpSpPr>
        <p:cxnSp>
          <p:nvCxnSpPr>
            <p:cNvPr id="57" name="直接连接符 56"/>
            <p:cNvCxnSpPr/>
            <p:nvPr/>
          </p:nvCxnSpPr>
          <p:spPr>
            <a:xfrm>
              <a:off x="1120775" y="1901190"/>
              <a:ext cx="0" cy="1401604"/>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58" name="直接连接符 57"/>
            <p:cNvCxnSpPr/>
            <p:nvPr/>
          </p:nvCxnSpPr>
          <p:spPr>
            <a:xfrm>
              <a:off x="1527175" y="2955924"/>
              <a:ext cx="0" cy="346870"/>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59" name="直接连接符 58"/>
            <p:cNvCxnSpPr/>
            <p:nvPr/>
          </p:nvCxnSpPr>
          <p:spPr>
            <a:xfrm>
              <a:off x="1933575" y="2955924"/>
              <a:ext cx="0" cy="343695"/>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60" name="直接连接符 59"/>
            <p:cNvCxnSpPr/>
            <p:nvPr/>
          </p:nvCxnSpPr>
          <p:spPr>
            <a:xfrm>
              <a:off x="2339975" y="2890902"/>
              <a:ext cx="0" cy="411892"/>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61" name="直接连接符 60"/>
            <p:cNvCxnSpPr/>
            <p:nvPr/>
          </p:nvCxnSpPr>
          <p:spPr>
            <a:xfrm>
              <a:off x="2746375" y="2890902"/>
              <a:ext cx="0" cy="408716"/>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62" name="直接连接符 61"/>
            <p:cNvCxnSpPr/>
            <p:nvPr/>
          </p:nvCxnSpPr>
          <p:spPr>
            <a:xfrm>
              <a:off x="3149600" y="1803400"/>
              <a:ext cx="0" cy="1499394"/>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63" name="直接连接符 62"/>
            <p:cNvCxnSpPr/>
            <p:nvPr/>
          </p:nvCxnSpPr>
          <p:spPr>
            <a:xfrm>
              <a:off x="3556000" y="2612231"/>
              <a:ext cx="0" cy="690563"/>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64" name="直接连接符 63"/>
            <p:cNvCxnSpPr/>
            <p:nvPr/>
          </p:nvCxnSpPr>
          <p:spPr>
            <a:xfrm>
              <a:off x="3962400" y="2612231"/>
              <a:ext cx="0" cy="690563"/>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65" name="直接连接符 64"/>
            <p:cNvCxnSpPr/>
            <p:nvPr/>
          </p:nvCxnSpPr>
          <p:spPr>
            <a:xfrm>
              <a:off x="4369594" y="2612231"/>
              <a:ext cx="0" cy="687386"/>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66" name="直接连接符 65"/>
            <p:cNvCxnSpPr/>
            <p:nvPr/>
          </p:nvCxnSpPr>
          <p:spPr>
            <a:xfrm>
              <a:off x="4779169" y="2981325"/>
              <a:ext cx="0" cy="321469"/>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67" name="直接连接符 66"/>
            <p:cNvCxnSpPr/>
            <p:nvPr/>
          </p:nvCxnSpPr>
          <p:spPr>
            <a:xfrm>
              <a:off x="5178425" y="2970212"/>
              <a:ext cx="0" cy="342104"/>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68" name="直接连接符 67"/>
            <p:cNvCxnSpPr/>
            <p:nvPr/>
          </p:nvCxnSpPr>
          <p:spPr>
            <a:xfrm>
              <a:off x="5584825" y="2970212"/>
              <a:ext cx="0" cy="340167"/>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69" name="直接连接符 68"/>
            <p:cNvCxnSpPr/>
            <p:nvPr/>
          </p:nvCxnSpPr>
          <p:spPr>
            <a:xfrm>
              <a:off x="5991225" y="2970212"/>
              <a:ext cx="0" cy="329492"/>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70" name="直接连接符 69"/>
            <p:cNvCxnSpPr/>
            <p:nvPr/>
          </p:nvCxnSpPr>
          <p:spPr>
            <a:xfrm>
              <a:off x="6397625" y="2957512"/>
              <a:ext cx="0" cy="342192"/>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71" name="直接连接符 70"/>
            <p:cNvCxnSpPr/>
            <p:nvPr/>
          </p:nvCxnSpPr>
          <p:spPr>
            <a:xfrm>
              <a:off x="6799262" y="2957512"/>
              <a:ext cx="0" cy="339017"/>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72" name="直接连接符 71"/>
            <p:cNvCxnSpPr/>
            <p:nvPr/>
          </p:nvCxnSpPr>
          <p:spPr>
            <a:xfrm>
              <a:off x="7210425" y="2957512"/>
              <a:ext cx="0" cy="345282"/>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73" name="直接连接符 72"/>
            <p:cNvCxnSpPr/>
            <p:nvPr/>
          </p:nvCxnSpPr>
          <p:spPr>
            <a:xfrm>
              <a:off x="7608608" y="2957512"/>
              <a:ext cx="0" cy="341397"/>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74" name="直接连接符 73"/>
            <p:cNvCxnSpPr/>
            <p:nvPr/>
          </p:nvCxnSpPr>
          <p:spPr>
            <a:xfrm>
              <a:off x="8021554" y="2957512"/>
              <a:ext cx="0" cy="343777"/>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75" name="直接连接符 74"/>
            <p:cNvCxnSpPr/>
            <p:nvPr/>
          </p:nvCxnSpPr>
          <p:spPr>
            <a:xfrm>
              <a:off x="8425313" y="2468608"/>
              <a:ext cx="0" cy="844588"/>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grpSp>
      <p:sp>
        <p:nvSpPr>
          <p:cNvPr id="82" name="内容占位符 2"/>
          <p:cNvSpPr txBox="1">
            <a:spLocks/>
          </p:cNvSpPr>
          <p:nvPr/>
        </p:nvSpPr>
        <p:spPr>
          <a:xfrm>
            <a:off x="3485378" y="825170"/>
            <a:ext cx="5613171" cy="1149680"/>
          </a:xfrm>
          <a:prstGeom prst="rect">
            <a:avLst/>
          </a:prstGeom>
          <a:solidFill>
            <a:schemeClr val="bg1"/>
          </a:solidFill>
          <a:ln>
            <a:solidFill>
              <a:schemeClr val="tx1"/>
            </a:solidFill>
          </a:ln>
        </p:spPr>
        <p:txBody>
          <a:bodyPr/>
          <a:lstStyle>
            <a:lvl1pPr marL="342900" indent="-342900" algn="l" rtl="0" eaLnBrk="1" fontAlgn="base" hangingPunct="1">
              <a:spcBef>
                <a:spcPts val="800"/>
              </a:spcBef>
              <a:spcAft>
                <a:spcPct val="0"/>
              </a:spcAft>
              <a:buClr>
                <a:schemeClr val="tx1"/>
              </a:buClr>
              <a:buFont typeface="Wingdings 3" pitchFamily="18" charset="2"/>
              <a:buChar char=""/>
              <a:defRPr sz="2400" kern="1200">
                <a:solidFill>
                  <a:schemeClr val="tx1"/>
                </a:solidFill>
                <a:latin typeface="Calibri" pitchFamily="34" charset="0"/>
                <a:ea typeface="+mn-ea"/>
                <a:cs typeface="+mn-cs"/>
              </a:defRPr>
            </a:lvl1pPr>
            <a:lvl2pPr marL="547688" indent="-180975" algn="l" rtl="0" eaLnBrk="1" fontAlgn="base" hangingPunct="1">
              <a:spcBef>
                <a:spcPts val="300"/>
              </a:spcBef>
              <a:spcAft>
                <a:spcPct val="0"/>
              </a:spcAft>
              <a:buClr>
                <a:schemeClr val="tx1"/>
              </a:buClr>
              <a:buFont typeface="Calibri" pitchFamily="34" charset="0"/>
              <a:buChar char="‒"/>
              <a:defRPr sz="2000" kern="1200">
                <a:solidFill>
                  <a:schemeClr val="tx1"/>
                </a:solidFill>
                <a:latin typeface="Calibri" pitchFamily="34" charset="0"/>
                <a:ea typeface="+mn-ea"/>
                <a:cs typeface="+mn-cs"/>
              </a:defRPr>
            </a:lvl2pPr>
            <a:lvl3pPr marL="914400" indent="-168275" algn="l" rtl="0" eaLnBrk="1" fontAlgn="base" hangingPunct="1">
              <a:spcBef>
                <a:spcPts val="300"/>
              </a:spcBef>
              <a:spcAft>
                <a:spcPct val="0"/>
              </a:spcAft>
              <a:buClr>
                <a:schemeClr val="tx1"/>
              </a:buClr>
              <a:buFont typeface="Calibri" pitchFamily="34" charset="0"/>
              <a:buChar char="‒"/>
              <a:defRPr sz="1600" kern="1200">
                <a:solidFill>
                  <a:schemeClr val="tx1"/>
                </a:solidFill>
                <a:latin typeface="Calibri" pitchFamily="34" charset="0"/>
                <a:ea typeface="+mn-ea"/>
                <a:cs typeface="+mn-cs"/>
              </a:defRPr>
            </a:lvl3pPr>
            <a:lvl4pPr marL="1371600" indent="-182563" algn="l" rtl="0" eaLnBrk="1" fontAlgn="base" hangingPunct="1">
              <a:spcBef>
                <a:spcPts val="300"/>
              </a:spcBef>
              <a:spcAft>
                <a:spcPct val="0"/>
              </a:spcAft>
              <a:buClr>
                <a:schemeClr val="tx1"/>
              </a:buClr>
              <a:buFont typeface="Calibri" pitchFamily="34" charset="0"/>
              <a:buChar char="‒"/>
              <a:defRPr sz="1200" kern="1200">
                <a:solidFill>
                  <a:schemeClr val="tx1"/>
                </a:solidFill>
                <a:latin typeface="Calibri" pitchFamily="34" charset="0"/>
                <a:ea typeface="+mn-ea"/>
                <a:cs typeface="+mn-cs"/>
              </a:defRPr>
            </a:lvl4pPr>
            <a:lvl5pPr marL="1644650" indent="-163513" algn="l" rtl="0" eaLnBrk="1" fontAlgn="base" hangingPunct="1">
              <a:spcBef>
                <a:spcPts val="300"/>
              </a:spcBef>
              <a:spcAft>
                <a:spcPct val="0"/>
              </a:spcAft>
              <a:buClr>
                <a:schemeClr val="tx1"/>
              </a:buClr>
              <a:buFont typeface="Calibri" pitchFamily="34" charset="0"/>
              <a:buChar char="‒"/>
              <a:defRPr sz="1200" kern="1200">
                <a:solidFill>
                  <a:schemeClr val="tx1"/>
                </a:solidFill>
                <a:latin typeface="Calibri"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90000"/>
              </a:lnSpc>
            </a:pPr>
            <a:r>
              <a:rPr lang="en-US" altLang="zh-CN" sz="2000" dirty="0" smtClean="0"/>
              <a:t>a</a:t>
            </a:r>
            <a:r>
              <a:rPr lang="en-US" altLang="zh-CN" sz="2000" dirty="0"/>
              <a:t>) Divide each curve into 20 segments;</a:t>
            </a:r>
          </a:p>
          <a:p>
            <a:pPr>
              <a:lnSpc>
                <a:spcPct val="90000"/>
              </a:lnSpc>
            </a:pPr>
            <a:r>
              <a:rPr lang="en-US" altLang="zh-CN" sz="2000" dirty="0"/>
              <a:t>b) Compare cycle numbers in each </a:t>
            </a:r>
            <a:r>
              <a:rPr lang="en-US" altLang="zh-CN" sz="2000" dirty="0" smtClean="0"/>
              <a:t>segment-pair</a:t>
            </a:r>
            <a:r>
              <a:rPr lang="en-US" altLang="zh-CN" sz="2000" dirty="0"/>
              <a:t>;</a:t>
            </a:r>
          </a:p>
          <a:p>
            <a:pPr>
              <a:lnSpc>
                <a:spcPct val="90000"/>
              </a:lnSpc>
            </a:pPr>
            <a:r>
              <a:rPr lang="en-US" altLang="zh-CN" sz="2000" dirty="0"/>
              <a:t>c) </a:t>
            </a:r>
            <a:r>
              <a:rPr lang="en-US" altLang="zh-CN" sz="2000" dirty="0" smtClean="0"/>
              <a:t>Average absolute error =&gt; CPI Prediction Error. </a:t>
            </a:r>
            <a:endParaRPr lang="zh-CN" altLang="en-US" sz="1800" dirty="0"/>
          </a:p>
        </p:txBody>
      </p:sp>
    </p:spTree>
    <p:extLst>
      <p:ext uri="{BB962C8B-B14F-4D97-AF65-F5344CB8AC3E}">
        <p14:creationId xmlns:p14="http://schemas.microsoft.com/office/powerpoint/2010/main" xmlns="" val="2963275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8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solidFill>
                  <a:srgbClr val="FF0000"/>
                </a:solidFill>
              </a:rPr>
              <a:t>CPI Prediction Error V.S. </a:t>
            </a:r>
            <a:r>
              <a:rPr lang="en-US" altLang="zh-CN" dirty="0" err="1" smtClean="0">
                <a:solidFill>
                  <a:srgbClr val="FF0000"/>
                </a:solidFill>
              </a:rPr>
              <a:t>memoryboundedness</a:t>
            </a:r>
            <a:endParaRPr lang="zh-CN" altLang="en-US" dirty="0">
              <a:solidFill>
                <a:srgbClr val="FF0000"/>
              </a:solidFill>
            </a:endParaRPr>
          </a:p>
        </p:txBody>
      </p:sp>
      <p:sp>
        <p:nvSpPr>
          <p:cNvPr id="3" name="文本占位符 2"/>
          <p:cNvSpPr>
            <a:spLocks noGrp="1"/>
          </p:cNvSpPr>
          <p:nvPr>
            <p:ph type="body" sz="quarter" idx="10"/>
          </p:nvPr>
        </p:nvSpPr>
        <p:spPr/>
        <p:txBody>
          <a:bodyPr/>
          <a:lstStyle/>
          <a:p>
            <a:r>
              <a:rPr lang="en-US" altLang="zh-CN" dirty="0" smtClean="0"/>
              <a:t>1.7GHz -&gt; 3.5GHz</a:t>
            </a:r>
            <a:endParaRPr lang="zh-CN" altLang="en-US" dirty="0"/>
          </a:p>
        </p:txBody>
      </p:sp>
      <p:graphicFrame>
        <p:nvGraphicFramePr>
          <p:cNvPr id="5" name="图表 4"/>
          <p:cNvGraphicFramePr>
            <a:graphicFrameLocks/>
          </p:cNvGraphicFramePr>
          <p:nvPr>
            <p:extLst>
              <p:ext uri="{D42A27DB-BD31-4B8C-83A1-F6EECF244321}">
                <p14:modId xmlns:p14="http://schemas.microsoft.com/office/powerpoint/2010/main" xmlns="" val="2416224998"/>
              </p:ext>
            </p:extLst>
          </p:nvPr>
        </p:nvGraphicFramePr>
        <p:xfrm>
          <a:off x="266768" y="1038224"/>
          <a:ext cx="8543403" cy="511583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xmlns="" val="1224427960"/>
      </p:ext>
    </p:ext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solidFill>
                  <a:schemeClr val="accent2"/>
                </a:solidFill>
              </a:rPr>
              <a:t>Chip idle power </a:t>
            </a:r>
            <a:r>
              <a:rPr lang="en-US" altLang="zh-CN" dirty="0" smtClean="0">
                <a:solidFill>
                  <a:schemeClr val="accent2"/>
                </a:solidFill>
              </a:rPr>
              <a:t>model</a:t>
            </a:r>
            <a:endParaRPr lang="zh-CN" altLang="en-US" dirty="0">
              <a:solidFill>
                <a:schemeClr val="accent2"/>
              </a:solidFill>
            </a:endParaRPr>
          </a:p>
        </p:txBody>
      </p:sp>
      <mc:AlternateContent xmlns:mc="http://schemas.openxmlformats.org/markup-compatibility/2006">
        <mc:Choice xmlns:a14="http://schemas.microsoft.com/office/drawing/2010/main" xmlns="" Requires="a14">
          <p:sp>
            <p:nvSpPr>
              <p:cNvPr id="3" name="内容占位符 2"/>
              <p:cNvSpPr>
                <a:spLocks noGrp="1"/>
              </p:cNvSpPr>
              <p:nvPr>
                <p:ph idx="1"/>
              </p:nvPr>
            </p:nvSpPr>
            <p:spPr/>
            <p:txBody>
              <a:bodyPr/>
              <a:lstStyle/>
              <a:p>
                <a:r>
                  <a:rPr lang="en-US" altLang="zh-CN" sz="2400" dirty="0" smtClean="0"/>
                  <a:t>Idle Power Estimation Model</a:t>
                </a:r>
              </a:p>
              <a:p>
                <a:pPr lvl="1"/>
                <a14:m>
                  <m:oMath xmlns:m="http://schemas.openxmlformats.org/officeDocument/2006/math">
                    <m:sSub>
                      <m:sSubPr>
                        <m:ctrlPr>
                          <a:rPr lang="en-US" altLang="zh-CN" sz="2200" i="1">
                            <a:latin typeface="Cambria Math"/>
                          </a:rPr>
                        </m:ctrlPr>
                      </m:sSubPr>
                      <m:e>
                        <m:r>
                          <a:rPr lang="en-US" altLang="zh-CN" sz="2200" i="1">
                            <a:latin typeface="Cambria Math"/>
                          </a:rPr>
                          <m:t>𝑃</m:t>
                        </m:r>
                      </m:e>
                      <m:sub>
                        <m:r>
                          <a:rPr lang="en-US" altLang="zh-CN" sz="2200" i="1">
                            <a:latin typeface="Cambria Math"/>
                          </a:rPr>
                          <m:t>𝑖𝑑𝑙𝑒</m:t>
                        </m:r>
                      </m:sub>
                    </m:sSub>
                    <m:d>
                      <m:dPr>
                        <m:ctrlPr>
                          <a:rPr lang="en-US" altLang="zh-CN" sz="2200" i="1">
                            <a:latin typeface="Cambria Math"/>
                          </a:rPr>
                        </m:ctrlPr>
                      </m:dPr>
                      <m:e>
                        <m:r>
                          <a:rPr lang="en-US" altLang="zh-CN" sz="2200" i="1">
                            <a:latin typeface="Cambria Math"/>
                          </a:rPr>
                          <m:t>𝑉</m:t>
                        </m:r>
                        <m:sSub>
                          <m:sSubPr>
                            <m:ctrlPr>
                              <a:rPr lang="en-US" altLang="zh-CN" sz="2200" i="1">
                                <a:latin typeface="Cambria Math"/>
                              </a:rPr>
                            </m:ctrlPr>
                          </m:sSubPr>
                          <m:e>
                            <m:r>
                              <a:rPr lang="en-US" altLang="zh-CN" sz="2200" i="1">
                                <a:latin typeface="Cambria Math"/>
                              </a:rPr>
                              <m:t>𝐹</m:t>
                            </m:r>
                          </m:e>
                          <m:sub>
                            <m:r>
                              <a:rPr lang="en-US" altLang="zh-CN" sz="2200" i="1">
                                <a:latin typeface="Cambria Math"/>
                              </a:rPr>
                              <m:t>𝑛</m:t>
                            </m:r>
                          </m:sub>
                        </m:sSub>
                      </m:e>
                    </m:d>
                    <m:r>
                      <a:rPr lang="en-US" altLang="zh-CN" sz="2200" i="1">
                        <a:latin typeface="Cambria Math"/>
                      </a:rPr>
                      <m:t>=</m:t>
                    </m:r>
                    <m:sSub>
                      <m:sSubPr>
                        <m:ctrlPr>
                          <a:rPr lang="en-US" altLang="zh-CN" sz="2200" i="1">
                            <a:latin typeface="Cambria Math"/>
                          </a:rPr>
                        </m:ctrlPr>
                      </m:sSubPr>
                      <m:e>
                        <m:r>
                          <a:rPr lang="en-US" altLang="zh-CN" sz="2200" i="1">
                            <a:latin typeface="Cambria Math"/>
                          </a:rPr>
                          <m:t>𝑊</m:t>
                        </m:r>
                      </m:e>
                      <m:sub>
                        <m:r>
                          <a:rPr lang="en-US" altLang="zh-CN" sz="2200" i="1">
                            <a:latin typeface="Cambria Math"/>
                          </a:rPr>
                          <m:t>𝑖𝑑𝑙𝑒</m:t>
                        </m:r>
                        <m:r>
                          <a:rPr lang="en-US" altLang="zh-CN" sz="2200" i="1">
                            <a:latin typeface="Cambria Math"/>
                          </a:rPr>
                          <m:t>1</m:t>
                        </m:r>
                      </m:sub>
                    </m:sSub>
                    <m:d>
                      <m:dPr>
                        <m:ctrlPr>
                          <a:rPr lang="en-US" altLang="zh-CN" sz="2200" i="1">
                            <a:latin typeface="Cambria Math"/>
                          </a:rPr>
                        </m:ctrlPr>
                      </m:dPr>
                      <m:e>
                        <m:sSub>
                          <m:sSubPr>
                            <m:ctrlPr>
                              <a:rPr lang="en-US" altLang="zh-CN" sz="2200" i="1">
                                <a:latin typeface="Cambria Math"/>
                              </a:rPr>
                            </m:ctrlPr>
                          </m:sSubPr>
                          <m:e>
                            <m:r>
                              <a:rPr lang="en-US" altLang="zh-CN" sz="2200" i="1">
                                <a:latin typeface="Cambria Math"/>
                              </a:rPr>
                              <m:t>𝑉𝐹</m:t>
                            </m:r>
                          </m:e>
                          <m:sub>
                            <m:r>
                              <a:rPr lang="en-US" altLang="zh-CN" sz="2200" i="1">
                                <a:latin typeface="Cambria Math"/>
                              </a:rPr>
                              <m:t>𝑛</m:t>
                            </m:r>
                          </m:sub>
                        </m:sSub>
                      </m:e>
                    </m:d>
                    <m:r>
                      <a:rPr lang="en-US" altLang="zh-CN" sz="2200" i="1">
                        <a:latin typeface="Cambria Math"/>
                        <a:ea typeface="Cambria Math"/>
                      </a:rPr>
                      <m:t>×</m:t>
                    </m:r>
                    <m:r>
                      <a:rPr lang="en-US" altLang="zh-CN" sz="2200" i="1">
                        <a:latin typeface="Cambria Math"/>
                        <a:ea typeface="Cambria Math"/>
                      </a:rPr>
                      <m:t>𝑇𝑒𝑚𝑝𝑒𝑟𝑎𝑡𝑢𝑟𝑒</m:t>
                    </m:r>
                    <m:r>
                      <a:rPr lang="en-US" altLang="zh-CN" sz="2200" i="1">
                        <a:latin typeface="Cambria Math"/>
                        <a:ea typeface="Cambria Math"/>
                      </a:rPr>
                      <m:t>+</m:t>
                    </m:r>
                    <m:sSub>
                      <m:sSubPr>
                        <m:ctrlPr>
                          <a:rPr lang="en-US" altLang="zh-CN" sz="2200" i="1">
                            <a:latin typeface="Cambria Math"/>
                            <a:ea typeface="Cambria Math"/>
                          </a:rPr>
                        </m:ctrlPr>
                      </m:sSubPr>
                      <m:e>
                        <m:r>
                          <a:rPr lang="en-US" altLang="zh-CN" sz="2200" i="1">
                            <a:latin typeface="Cambria Math"/>
                            <a:ea typeface="Cambria Math"/>
                          </a:rPr>
                          <m:t>𝑊</m:t>
                        </m:r>
                      </m:e>
                      <m:sub>
                        <m:r>
                          <a:rPr lang="en-US" altLang="zh-CN" sz="2200" i="1">
                            <a:latin typeface="Cambria Math"/>
                            <a:ea typeface="Cambria Math"/>
                          </a:rPr>
                          <m:t>𝑖𝑑𝑙𝑒</m:t>
                        </m:r>
                        <m:r>
                          <a:rPr lang="en-US" altLang="zh-CN" sz="2200" i="1">
                            <a:latin typeface="Cambria Math"/>
                            <a:ea typeface="Cambria Math"/>
                          </a:rPr>
                          <m:t>0</m:t>
                        </m:r>
                      </m:sub>
                    </m:sSub>
                    <m:r>
                      <a:rPr lang="en-US" altLang="zh-CN" sz="2200" i="1">
                        <a:latin typeface="Cambria Math"/>
                        <a:ea typeface="Cambria Math"/>
                      </a:rPr>
                      <m:t>(</m:t>
                    </m:r>
                    <m:sSub>
                      <m:sSubPr>
                        <m:ctrlPr>
                          <a:rPr lang="en-US" altLang="zh-CN" sz="2200" i="1">
                            <a:latin typeface="Cambria Math"/>
                            <a:ea typeface="Cambria Math"/>
                          </a:rPr>
                        </m:ctrlPr>
                      </m:sSubPr>
                      <m:e>
                        <m:r>
                          <a:rPr lang="en-US" altLang="zh-CN" sz="2200" i="1">
                            <a:latin typeface="Cambria Math"/>
                            <a:ea typeface="Cambria Math"/>
                          </a:rPr>
                          <m:t>𝑉𝐹</m:t>
                        </m:r>
                      </m:e>
                      <m:sub>
                        <m:r>
                          <a:rPr lang="en-US" altLang="zh-CN" sz="2200" i="1">
                            <a:latin typeface="Cambria Math"/>
                            <a:ea typeface="Cambria Math"/>
                          </a:rPr>
                          <m:t>𝑛</m:t>
                        </m:r>
                      </m:sub>
                    </m:sSub>
                    <m:r>
                      <a:rPr lang="en-US" altLang="zh-CN" sz="2200" i="1">
                        <a:latin typeface="Cambria Math"/>
                        <a:ea typeface="Cambria Math"/>
                      </a:rPr>
                      <m:t>)</m:t>
                    </m:r>
                  </m:oMath>
                </a14:m>
                <a:endParaRPr lang="en-US" altLang="zh-CN" sz="2200" dirty="0"/>
              </a:p>
              <a:p>
                <a:pPr lvl="1"/>
                <a14:m>
                  <m:oMath xmlns:m="http://schemas.openxmlformats.org/officeDocument/2006/math">
                    <m:sSub>
                      <m:sSubPr>
                        <m:ctrlPr>
                          <a:rPr lang="en-US" altLang="zh-CN" sz="2200" i="1">
                            <a:latin typeface="Cambria Math"/>
                          </a:rPr>
                        </m:ctrlPr>
                      </m:sSubPr>
                      <m:e>
                        <m:r>
                          <a:rPr lang="en-US" altLang="zh-CN" sz="2200" i="1">
                            <a:latin typeface="Cambria Math"/>
                          </a:rPr>
                          <m:t>𝑊</m:t>
                        </m:r>
                      </m:e>
                      <m:sub>
                        <m:r>
                          <a:rPr lang="en-US" altLang="zh-CN" sz="2200" i="1">
                            <a:latin typeface="Cambria Math"/>
                          </a:rPr>
                          <m:t>𝑖𝑑𝑙𝑒</m:t>
                        </m:r>
                        <m:r>
                          <a:rPr lang="en-US" altLang="zh-CN" sz="2200" i="1">
                            <a:latin typeface="Cambria Math"/>
                          </a:rPr>
                          <m:t>1</m:t>
                        </m:r>
                      </m:sub>
                    </m:sSub>
                    <m:d>
                      <m:dPr>
                        <m:ctrlPr>
                          <a:rPr lang="en-US" altLang="zh-CN" sz="2200" i="1">
                            <a:latin typeface="Cambria Math"/>
                          </a:rPr>
                        </m:ctrlPr>
                      </m:dPr>
                      <m:e>
                        <m:sSub>
                          <m:sSubPr>
                            <m:ctrlPr>
                              <a:rPr lang="en-US" altLang="zh-CN" sz="2200" i="1">
                                <a:latin typeface="Cambria Math"/>
                              </a:rPr>
                            </m:ctrlPr>
                          </m:sSubPr>
                          <m:e>
                            <m:r>
                              <a:rPr lang="en-US" altLang="zh-CN" sz="2200" i="1">
                                <a:latin typeface="Cambria Math"/>
                              </a:rPr>
                              <m:t>𝑉𝐹</m:t>
                            </m:r>
                          </m:e>
                          <m:sub>
                            <m:r>
                              <a:rPr lang="en-US" altLang="zh-CN" sz="2200" i="1">
                                <a:latin typeface="Cambria Math"/>
                              </a:rPr>
                              <m:t>𝑛</m:t>
                            </m:r>
                          </m:sub>
                        </m:sSub>
                      </m:e>
                    </m:d>
                    <m:r>
                      <a:rPr lang="en-US" altLang="zh-CN" sz="2200" i="1">
                        <a:latin typeface="Cambria Math"/>
                      </a:rPr>
                      <m:t>=</m:t>
                    </m:r>
                    <m:sSub>
                      <m:sSubPr>
                        <m:ctrlPr>
                          <a:rPr lang="en-US" altLang="zh-CN" sz="2200" i="1">
                            <a:latin typeface="Cambria Math"/>
                          </a:rPr>
                        </m:ctrlPr>
                      </m:sSubPr>
                      <m:e>
                        <m:r>
                          <a:rPr lang="en-US" altLang="zh-CN" sz="2200" i="1">
                            <a:latin typeface="Cambria Math"/>
                          </a:rPr>
                          <m:t>𝑎</m:t>
                        </m:r>
                      </m:e>
                      <m:sub>
                        <m:r>
                          <a:rPr lang="en-US" altLang="zh-CN" sz="2200" i="1">
                            <a:latin typeface="Cambria Math"/>
                          </a:rPr>
                          <m:t>3</m:t>
                        </m:r>
                      </m:sub>
                    </m:sSub>
                    <m:sSubSup>
                      <m:sSubSupPr>
                        <m:ctrlPr>
                          <a:rPr lang="en-US" altLang="zh-CN" sz="2200" i="1">
                            <a:latin typeface="Cambria Math"/>
                            <a:ea typeface="Cambria Math"/>
                          </a:rPr>
                        </m:ctrlPr>
                      </m:sSubSupPr>
                      <m:e>
                        <m:r>
                          <a:rPr lang="en-US" altLang="zh-CN" sz="2200" i="1">
                            <a:latin typeface="Cambria Math"/>
                            <a:ea typeface="Cambria Math"/>
                          </a:rPr>
                          <m:t>𝑉</m:t>
                        </m:r>
                      </m:e>
                      <m:sub>
                        <m:r>
                          <a:rPr lang="en-US" altLang="zh-CN" sz="2200" i="1">
                            <a:latin typeface="Cambria Math"/>
                            <a:ea typeface="Cambria Math"/>
                          </a:rPr>
                          <m:t>𝑛</m:t>
                        </m:r>
                      </m:sub>
                      <m:sup>
                        <m:r>
                          <a:rPr lang="en-US" altLang="zh-CN" sz="2200" i="1">
                            <a:latin typeface="Cambria Math"/>
                            <a:ea typeface="Cambria Math"/>
                          </a:rPr>
                          <m:t>3</m:t>
                        </m:r>
                      </m:sup>
                    </m:sSubSup>
                    <m:r>
                      <a:rPr lang="en-US" altLang="zh-CN" sz="2200" i="1">
                        <a:latin typeface="Cambria Math"/>
                        <a:ea typeface="Cambria Math"/>
                      </a:rPr>
                      <m:t>+</m:t>
                    </m:r>
                    <m:sSubSup>
                      <m:sSubSupPr>
                        <m:ctrlPr>
                          <a:rPr lang="en-US" altLang="zh-CN" sz="2200" i="1">
                            <a:latin typeface="Cambria Math"/>
                            <a:ea typeface="Cambria Math"/>
                          </a:rPr>
                        </m:ctrlPr>
                      </m:sSubSupPr>
                      <m:e>
                        <m:sSub>
                          <m:sSubPr>
                            <m:ctrlPr>
                              <a:rPr lang="en-US" altLang="zh-CN" sz="2200" i="1">
                                <a:latin typeface="Cambria Math"/>
                              </a:rPr>
                            </m:ctrlPr>
                          </m:sSubPr>
                          <m:e>
                            <m:r>
                              <a:rPr lang="en-US" altLang="zh-CN" sz="2200" i="1">
                                <a:latin typeface="Cambria Math"/>
                              </a:rPr>
                              <m:t>𝑎</m:t>
                            </m:r>
                          </m:e>
                          <m:sub>
                            <m:r>
                              <a:rPr lang="en-US" altLang="zh-CN" sz="2200" i="1">
                                <a:latin typeface="Cambria Math"/>
                              </a:rPr>
                              <m:t>2</m:t>
                            </m:r>
                          </m:sub>
                        </m:sSub>
                        <m:r>
                          <a:rPr lang="en-US" altLang="zh-CN" sz="2200" i="1">
                            <a:latin typeface="Cambria Math"/>
                            <a:ea typeface="Cambria Math"/>
                          </a:rPr>
                          <m:t>𝑉</m:t>
                        </m:r>
                      </m:e>
                      <m:sub>
                        <m:r>
                          <a:rPr lang="en-US" altLang="zh-CN" sz="2200" i="1">
                            <a:latin typeface="Cambria Math"/>
                            <a:ea typeface="Cambria Math"/>
                          </a:rPr>
                          <m:t>𝑛</m:t>
                        </m:r>
                      </m:sub>
                      <m:sup>
                        <m:r>
                          <a:rPr lang="en-US" altLang="zh-CN" sz="2200" i="1">
                            <a:latin typeface="Cambria Math"/>
                            <a:ea typeface="Cambria Math"/>
                          </a:rPr>
                          <m:t>2</m:t>
                        </m:r>
                      </m:sup>
                    </m:sSubSup>
                    <m:r>
                      <a:rPr lang="en-US" altLang="zh-CN" sz="2200" i="1">
                        <a:latin typeface="Cambria Math"/>
                        <a:ea typeface="Cambria Math"/>
                      </a:rPr>
                      <m:t>+</m:t>
                    </m:r>
                    <m:sSubSup>
                      <m:sSubSupPr>
                        <m:ctrlPr>
                          <a:rPr lang="en-US" altLang="zh-CN" sz="2200" i="1">
                            <a:latin typeface="Cambria Math"/>
                            <a:ea typeface="Cambria Math"/>
                          </a:rPr>
                        </m:ctrlPr>
                      </m:sSubSupPr>
                      <m:e>
                        <m:sSub>
                          <m:sSubPr>
                            <m:ctrlPr>
                              <a:rPr lang="en-US" altLang="zh-CN" sz="2200" i="1">
                                <a:latin typeface="Cambria Math"/>
                              </a:rPr>
                            </m:ctrlPr>
                          </m:sSubPr>
                          <m:e>
                            <m:r>
                              <a:rPr lang="en-US" altLang="zh-CN" sz="2200" i="1">
                                <a:latin typeface="Cambria Math"/>
                              </a:rPr>
                              <m:t>𝑎</m:t>
                            </m:r>
                          </m:e>
                          <m:sub>
                            <m:r>
                              <a:rPr lang="en-US" altLang="zh-CN" sz="2200" i="1">
                                <a:latin typeface="Cambria Math"/>
                              </a:rPr>
                              <m:t>1</m:t>
                            </m:r>
                          </m:sub>
                        </m:sSub>
                        <m:r>
                          <a:rPr lang="en-US" altLang="zh-CN" sz="2200" i="1">
                            <a:latin typeface="Cambria Math"/>
                            <a:ea typeface="Cambria Math"/>
                          </a:rPr>
                          <m:t>𝑉</m:t>
                        </m:r>
                      </m:e>
                      <m:sub>
                        <m:r>
                          <a:rPr lang="en-US" altLang="zh-CN" sz="2200" i="1">
                            <a:latin typeface="Cambria Math"/>
                            <a:ea typeface="Cambria Math"/>
                          </a:rPr>
                          <m:t>𝑛</m:t>
                        </m:r>
                      </m:sub>
                      <m:sup/>
                    </m:sSubSup>
                    <m:r>
                      <a:rPr lang="en-US" altLang="zh-CN" sz="2200" i="1">
                        <a:latin typeface="Cambria Math"/>
                        <a:ea typeface="Cambria Math"/>
                      </a:rPr>
                      <m:t>+</m:t>
                    </m:r>
                    <m:sSub>
                      <m:sSubPr>
                        <m:ctrlPr>
                          <a:rPr lang="en-US" altLang="zh-CN" sz="2200" i="1">
                            <a:latin typeface="Cambria Math"/>
                          </a:rPr>
                        </m:ctrlPr>
                      </m:sSubPr>
                      <m:e>
                        <m:r>
                          <a:rPr lang="en-US" altLang="zh-CN" sz="2200" i="1">
                            <a:latin typeface="Cambria Math"/>
                          </a:rPr>
                          <m:t>𝑎</m:t>
                        </m:r>
                      </m:e>
                      <m:sub>
                        <m:r>
                          <a:rPr lang="en-US" altLang="zh-CN" sz="2200" i="1">
                            <a:latin typeface="Cambria Math"/>
                          </a:rPr>
                          <m:t>0</m:t>
                        </m:r>
                      </m:sub>
                    </m:sSub>
                  </m:oMath>
                </a14:m>
                <a:endParaRPr lang="en-US" altLang="zh-CN" sz="2200" dirty="0"/>
              </a:p>
              <a:p>
                <a:pPr lvl="1"/>
                <a14:m>
                  <m:oMath xmlns:m="http://schemas.openxmlformats.org/officeDocument/2006/math">
                    <m:sSub>
                      <m:sSubPr>
                        <m:ctrlPr>
                          <a:rPr lang="en-US" altLang="zh-CN" sz="2200" i="1">
                            <a:latin typeface="Cambria Math"/>
                          </a:rPr>
                        </m:ctrlPr>
                      </m:sSubPr>
                      <m:e>
                        <m:r>
                          <a:rPr lang="en-US" altLang="zh-CN" sz="2200" i="1">
                            <a:latin typeface="Cambria Math"/>
                          </a:rPr>
                          <m:t>𝑊</m:t>
                        </m:r>
                      </m:e>
                      <m:sub>
                        <m:r>
                          <a:rPr lang="en-US" altLang="zh-CN" sz="2200" i="1">
                            <a:latin typeface="Cambria Math"/>
                          </a:rPr>
                          <m:t>𝑖𝑑𝑙𝑒</m:t>
                        </m:r>
                        <m:r>
                          <a:rPr lang="en-US" altLang="zh-CN" sz="2200" i="1">
                            <a:latin typeface="Cambria Math"/>
                          </a:rPr>
                          <m:t>0</m:t>
                        </m:r>
                      </m:sub>
                    </m:sSub>
                    <m:d>
                      <m:dPr>
                        <m:ctrlPr>
                          <a:rPr lang="en-US" altLang="zh-CN" sz="2200" i="1">
                            <a:latin typeface="Cambria Math"/>
                          </a:rPr>
                        </m:ctrlPr>
                      </m:dPr>
                      <m:e>
                        <m:sSub>
                          <m:sSubPr>
                            <m:ctrlPr>
                              <a:rPr lang="en-US" altLang="zh-CN" sz="2200" i="1">
                                <a:latin typeface="Cambria Math"/>
                              </a:rPr>
                            </m:ctrlPr>
                          </m:sSubPr>
                          <m:e>
                            <m:r>
                              <a:rPr lang="en-US" altLang="zh-CN" sz="2200" i="1">
                                <a:latin typeface="Cambria Math"/>
                              </a:rPr>
                              <m:t>𝑉𝐹</m:t>
                            </m:r>
                          </m:e>
                          <m:sub>
                            <m:r>
                              <a:rPr lang="en-US" altLang="zh-CN" sz="2200" i="1">
                                <a:latin typeface="Cambria Math"/>
                              </a:rPr>
                              <m:t>𝑛</m:t>
                            </m:r>
                          </m:sub>
                        </m:sSub>
                      </m:e>
                    </m:d>
                    <m:r>
                      <a:rPr lang="en-US" altLang="zh-CN" sz="2200" i="1">
                        <a:latin typeface="Cambria Math"/>
                      </a:rPr>
                      <m:t>=</m:t>
                    </m:r>
                    <m:sSub>
                      <m:sSubPr>
                        <m:ctrlPr>
                          <a:rPr lang="en-US" altLang="zh-CN" sz="2200" i="1">
                            <a:latin typeface="Cambria Math"/>
                          </a:rPr>
                        </m:ctrlPr>
                      </m:sSubPr>
                      <m:e>
                        <m:r>
                          <a:rPr lang="en-US" altLang="zh-CN" sz="2200" i="1">
                            <a:latin typeface="Cambria Math"/>
                          </a:rPr>
                          <m:t>𝑏</m:t>
                        </m:r>
                      </m:e>
                      <m:sub>
                        <m:r>
                          <a:rPr lang="en-US" altLang="zh-CN" sz="2200" i="1">
                            <a:latin typeface="Cambria Math"/>
                          </a:rPr>
                          <m:t>3</m:t>
                        </m:r>
                      </m:sub>
                    </m:sSub>
                    <m:sSubSup>
                      <m:sSubSupPr>
                        <m:ctrlPr>
                          <a:rPr lang="en-US" altLang="zh-CN" sz="2200" i="1">
                            <a:latin typeface="Cambria Math"/>
                            <a:ea typeface="Cambria Math"/>
                          </a:rPr>
                        </m:ctrlPr>
                      </m:sSubSupPr>
                      <m:e>
                        <m:r>
                          <a:rPr lang="en-US" altLang="zh-CN" sz="2200" i="1">
                            <a:latin typeface="Cambria Math"/>
                            <a:ea typeface="Cambria Math"/>
                          </a:rPr>
                          <m:t>𝑉</m:t>
                        </m:r>
                      </m:e>
                      <m:sub>
                        <m:r>
                          <a:rPr lang="en-US" altLang="zh-CN" sz="2200" i="1">
                            <a:latin typeface="Cambria Math"/>
                            <a:ea typeface="Cambria Math"/>
                          </a:rPr>
                          <m:t>𝑛</m:t>
                        </m:r>
                      </m:sub>
                      <m:sup>
                        <m:r>
                          <a:rPr lang="en-US" altLang="zh-CN" sz="2200" i="1">
                            <a:latin typeface="Cambria Math"/>
                            <a:ea typeface="Cambria Math"/>
                          </a:rPr>
                          <m:t>3</m:t>
                        </m:r>
                      </m:sup>
                    </m:sSubSup>
                    <m:r>
                      <a:rPr lang="en-US" altLang="zh-CN" sz="2200" i="1">
                        <a:latin typeface="Cambria Math"/>
                        <a:ea typeface="Cambria Math"/>
                      </a:rPr>
                      <m:t>+</m:t>
                    </m:r>
                    <m:sSubSup>
                      <m:sSubSupPr>
                        <m:ctrlPr>
                          <a:rPr lang="en-US" altLang="zh-CN" sz="2200" i="1">
                            <a:latin typeface="Cambria Math"/>
                            <a:ea typeface="Cambria Math"/>
                          </a:rPr>
                        </m:ctrlPr>
                      </m:sSubSupPr>
                      <m:e>
                        <m:sSub>
                          <m:sSubPr>
                            <m:ctrlPr>
                              <a:rPr lang="en-US" altLang="zh-CN" sz="2200" i="1">
                                <a:latin typeface="Cambria Math"/>
                              </a:rPr>
                            </m:ctrlPr>
                          </m:sSubPr>
                          <m:e>
                            <m:r>
                              <a:rPr lang="en-US" altLang="zh-CN" sz="2200" i="1">
                                <a:latin typeface="Cambria Math"/>
                              </a:rPr>
                              <m:t>𝑏</m:t>
                            </m:r>
                          </m:e>
                          <m:sub>
                            <m:r>
                              <a:rPr lang="en-US" altLang="zh-CN" sz="2200" i="1">
                                <a:latin typeface="Cambria Math"/>
                              </a:rPr>
                              <m:t>2</m:t>
                            </m:r>
                          </m:sub>
                        </m:sSub>
                        <m:r>
                          <a:rPr lang="en-US" altLang="zh-CN" sz="2200" i="1">
                            <a:latin typeface="Cambria Math"/>
                            <a:ea typeface="Cambria Math"/>
                          </a:rPr>
                          <m:t>𝑉</m:t>
                        </m:r>
                      </m:e>
                      <m:sub>
                        <m:r>
                          <a:rPr lang="en-US" altLang="zh-CN" sz="2200" i="1">
                            <a:latin typeface="Cambria Math"/>
                            <a:ea typeface="Cambria Math"/>
                          </a:rPr>
                          <m:t>𝑛</m:t>
                        </m:r>
                      </m:sub>
                      <m:sup>
                        <m:r>
                          <a:rPr lang="en-US" altLang="zh-CN" sz="2200" i="1">
                            <a:latin typeface="Cambria Math"/>
                            <a:ea typeface="Cambria Math"/>
                          </a:rPr>
                          <m:t>2</m:t>
                        </m:r>
                      </m:sup>
                    </m:sSubSup>
                    <m:r>
                      <a:rPr lang="en-US" altLang="zh-CN" sz="2200" i="1">
                        <a:latin typeface="Cambria Math"/>
                        <a:ea typeface="Cambria Math"/>
                      </a:rPr>
                      <m:t>+</m:t>
                    </m:r>
                    <m:sSubSup>
                      <m:sSubSupPr>
                        <m:ctrlPr>
                          <a:rPr lang="en-US" altLang="zh-CN" sz="2200" i="1">
                            <a:latin typeface="Cambria Math"/>
                            <a:ea typeface="Cambria Math"/>
                          </a:rPr>
                        </m:ctrlPr>
                      </m:sSubSupPr>
                      <m:e>
                        <m:sSub>
                          <m:sSubPr>
                            <m:ctrlPr>
                              <a:rPr lang="en-US" altLang="zh-CN" sz="2200" i="1">
                                <a:latin typeface="Cambria Math"/>
                              </a:rPr>
                            </m:ctrlPr>
                          </m:sSubPr>
                          <m:e>
                            <m:r>
                              <a:rPr lang="en-US" altLang="zh-CN" sz="2200" i="1">
                                <a:latin typeface="Cambria Math"/>
                              </a:rPr>
                              <m:t>𝑏</m:t>
                            </m:r>
                          </m:e>
                          <m:sub>
                            <m:r>
                              <a:rPr lang="en-US" altLang="zh-CN" sz="2200" i="1">
                                <a:latin typeface="Cambria Math"/>
                              </a:rPr>
                              <m:t>1</m:t>
                            </m:r>
                          </m:sub>
                        </m:sSub>
                        <m:r>
                          <a:rPr lang="en-US" altLang="zh-CN" sz="2200" i="1">
                            <a:latin typeface="Cambria Math"/>
                            <a:ea typeface="Cambria Math"/>
                          </a:rPr>
                          <m:t>𝑉</m:t>
                        </m:r>
                      </m:e>
                      <m:sub>
                        <m:r>
                          <a:rPr lang="en-US" altLang="zh-CN" sz="2200" i="1">
                            <a:latin typeface="Cambria Math"/>
                            <a:ea typeface="Cambria Math"/>
                          </a:rPr>
                          <m:t>𝑛</m:t>
                        </m:r>
                      </m:sub>
                      <m:sup/>
                    </m:sSubSup>
                    <m:r>
                      <a:rPr lang="en-US" altLang="zh-CN" sz="2200" i="1">
                        <a:latin typeface="Cambria Math"/>
                        <a:ea typeface="Cambria Math"/>
                      </a:rPr>
                      <m:t>+</m:t>
                    </m:r>
                    <m:sSub>
                      <m:sSubPr>
                        <m:ctrlPr>
                          <a:rPr lang="en-US" altLang="zh-CN" sz="2200" i="1">
                            <a:latin typeface="Cambria Math"/>
                          </a:rPr>
                        </m:ctrlPr>
                      </m:sSubPr>
                      <m:e>
                        <m:r>
                          <a:rPr lang="en-US" altLang="zh-CN" sz="2200" i="1">
                            <a:latin typeface="Cambria Math"/>
                          </a:rPr>
                          <m:t>𝑏</m:t>
                        </m:r>
                      </m:e>
                      <m:sub>
                        <m:r>
                          <a:rPr lang="en-US" altLang="zh-CN" sz="2200" i="1">
                            <a:latin typeface="Cambria Math"/>
                          </a:rPr>
                          <m:t>0</m:t>
                        </m:r>
                      </m:sub>
                    </m:sSub>
                  </m:oMath>
                </a14:m>
                <a:endParaRPr lang="en-US" altLang="zh-CN" sz="2200" dirty="0" smtClean="0"/>
              </a:p>
            </p:txBody>
          </p:sp>
        </mc:Choice>
        <mc:Fallback>
          <p:sp>
            <p:nvSpPr>
              <p:cNvPr id="3" name="内容占位符 2"/>
              <p:cNvSpPr>
                <a:spLocks noGrp="1" noRot="1" noChangeAspect="1" noMove="1" noResize="1" noEditPoints="1" noAdjustHandles="1" noChangeArrowheads="1" noChangeShapeType="1" noTextEdit="1"/>
              </p:cNvSpPr>
              <p:nvPr>
                <p:ph idx="1"/>
              </p:nvPr>
            </p:nvSpPr>
            <p:spPr>
              <a:blipFill rotWithShape="1">
                <a:blip r:embed="rId3" cstate="print"/>
                <a:stretch>
                  <a:fillRect l="-1986" t="-988"/>
                </a:stretch>
              </a:blipFill>
            </p:spPr>
            <p:txBody>
              <a:bodyPr/>
              <a:lstStyle/>
              <a:p>
                <a:r>
                  <a:rPr lang="zh-CN" altLang="en-US">
                    <a:noFill/>
                  </a:rPr>
                  <a:t> </a:t>
                </a:r>
              </a:p>
            </p:txBody>
          </p:sp>
        </mc:Fallback>
      </mc:AlternateContent>
      <p:sp>
        <p:nvSpPr>
          <p:cNvPr id="4" name="文本占位符 3"/>
          <p:cNvSpPr>
            <a:spLocks noGrp="1"/>
          </p:cNvSpPr>
          <p:nvPr>
            <p:ph type="body" sz="quarter" idx="10"/>
          </p:nvPr>
        </p:nvSpPr>
        <p:spPr/>
        <p:txBody>
          <a:bodyPr/>
          <a:lstStyle/>
          <a:p>
            <a:r>
              <a:rPr lang="en-US" altLang="zh-CN" dirty="0" smtClean="0"/>
              <a:t>Model and error</a:t>
            </a:r>
            <a:endParaRPr lang="zh-CN" altLang="en-US" dirty="0"/>
          </a:p>
        </p:txBody>
      </p:sp>
    </p:spTree>
    <p:extLst>
      <p:ext uri="{BB962C8B-B14F-4D97-AF65-F5344CB8AC3E}">
        <p14:creationId xmlns:p14="http://schemas.microsoft.com/office/powerpoint/2010/main" xmlns="" val="395431303"/>
      </p:ext>
    </p:extLst>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solidFill>
                  <a:srgbClr val="FF0000"/>
                </a:solidFill>
              </a:rPr>
              <a:t>Chip dynamic power model</a:t>
            </a:r>
            <a:endParaRPr lang="zh-CN" altLang="en-US" dirty="0">
              <a:solidFill>
                <a:srgbClr val="FF0000"/>
              </a:solidFill>
            </a:endParaRPr>
          </a:p>
        </p:txBody>
      </p:sp>
      <p:sp>
        <p:nvSpPr>
          <p:cNvPr id="3" name="内容占位符 2"/>
          <p:cNvSpPr>
            <a:spLocks noGrp="1"/>
          </p:cNvSpPr>
          <p:nvPr>
            <p:ph idx="1"/>
          </p:nvPr>
        </p:nvSpPr>
        <p:spPr>
          <a:xfrm>
            <a:off x="274388" y="1053742"/>
            <a:ext cx="8595360" cy="5527680"/>
          </a:xfrm>
        </p:spPr>
        <p:txBody>
          <a:bodyPr/>
          <a:lstStyle/>
          <a:p>
            <a:r>
              <a:rPr lang="en-US" altLang="zh-CN" dirty="0" smtClean="0"/>
              <a:t>App threads mapping &amp; Manager </a:t>
            </a:r>
            <a:endParaRPr lang="zh-CN" altLang="en-US" dirty="0"/>
          </a:p>
        </p:txBody>
      </p:sp>
      <p:sp>
        <p:nvSpPr>
          <p:cNvPr id="4" name="文本占位符 3"/>
          <p:cNvSpPr>
            <a:spLocks noGrp="1"/>
          </p:cNvSpPr>
          <p:nvPr>
            <p:ph type="body" sz="quarter" idx="10"/>
          </p:nvPr>
        </p:nvSpPr>
        <p:spPr/>
        <p:txBody>
          <a:bodyPr/>
          <a:lstStyle/>
          <a:p>
            <a:r>
              <a:rPr lang="en-US" altLang="zh-CN" dirty="0" smtClean="0"/>
              <a:t>experiment</a:t>
            </a:r>
            <a:endParaRPr lang="zh-CN" altLang="en-US" dirty="0"/>
          </a:p>
        </p:txBody>
      </p:sp>
      <p:sp>
        <p:nvSpPr>
          <p:cNvPr id="6" name="矩形 5"/>
          <p:cNvSpPr/>
          <p:nvPr/>
        </p:nvSpPr>
        <p:spPr>
          <a:xfrm>
            <a:off x="913158" y="1916627"/>
            <a:ext cx="841248" cy="907821"/>
          </a:xfrm>
          <a:prstGeom prst="rect">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zh-CN" altLang="en-US" sz="3200" dirty="0">
              <a:solidFill>
                <a:schemeClr val="tx2"/>
              </a:solidFill>
            </a:endParaRPr>
          </a:p>
        </p:txBody>
      </p:sp>
      <p:sp>
        <p:nvSpPr>
          <p:cNvPr id="7" name="矩形 6"/>
          <p:cNvSpPr/>
          <p:nvPr/>
        </p:nvSpPr>
        <p:spPr>
          <a:xfrm>
            <a:off x="1754406" y="1916627"/>
            <a:ext cx="841248" cy="907821"/>
          </a:xfrm>
          <a:prstGeom prst="rect">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zh-CN" altLang="en-US" sz="3200" dirty="0">
              <a:solidFill>
                <a:schemeClr val="tx2"/>
              </a:solidFill>
            </a:endParaRPr>
          </a:p>
        </p:txBody>
      </p:sp>
      <p:sp>
        <p:nvSpPr>
          <p:cNvPr id="8" name="矩形 7"/>
          <p:cNvSpPr/>
          <p:nvPr/>
        </p:nvSpPr>
        <p:spPr>
          <a:xfrm>
            <a:off x="913158" y="2826062"/>
            <a:ext cx="1682496" cy="332232"/>
          </a:xfrm>
          <a:prstGeom prst="rect">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zh-CN" altLang="en-US" sz="3200" dirty="0">
              <a:solidFill>
                <a:schemeClr val="tx2"/>
              </a:solidFill>
            </a:endParaRPr>
          </a:p>
        </p:txBody>
      </p:sp>
      <p:sp>
        <p:nvSpPr>
          <p:cNvPr id="9" name="TextBox 8"/>
          <p:cNvSpPr txBox="1"/>
          <p:nvPr/>
        </p:nvSpPr>
        <p:spPr>
          <a:xfrm>
            <a:off x="913158" y="1916627"/>
            <a:ext cx="841248" cy="341632"/>
          </a:xfrm>
          <a:prstGeom prst="rect">
            <a:avLst/>
          </a:prstGeom>
        </p:spPr>
        <p:txBody>
          <a:bodyPr wrap="square" rtlCol="0" anchor="ctr" anchorCtr="0">
            <a:spAutoFit/>
          </a:bodyPr>
          <a:lstStyle/>
          <a:p>
            <a:pPr marL="0" marR="0" indent="0" algn="ctr"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lang="en-US" altLang="zh-CN" dirty="0" smtClean="0">
                <a:latin typeface="+mj-lt"/>
                <a:ea typeface="MS PGothic" pitchFamily="34" charset="-128"/>
                <a:cs typeface="+mn-cs"/>
              </a:rPr>
              <a:t>Core 0</a:t>
            </a:r>
            <a:endParaRPr kumimoji="0" lang="zh-CN" altLang="en-US" b="0" i="0" u="none" strike="noStrike" kern="1200" cap="none" spc="0" normalizeH="0" baseline="0" noProof="0" dirty="0">
              <a:ln>
                <a:noFill/>
              </a:ln>
              <a:solidFill>
                <a:schemeClr val="tx1"/>
              </a:solidFill>
              <a:effectLst/>
              <a:uLnTx/>
              <a:uFillTx/>
              <a:latin typeface="+mj-lt"/>
              <a:ea typeface="MS PGothic" pitchFamily="34" charset="-128"/>
              <a:cs typeface="+mn-cs"/>
            </a:endParaRPr>
          </a:p>
        </p:txBody>
      </p:sp>
      <p:sp>
        <p:nvSpPr>
          <p:cNvPr id="10" name="TextBox 9"/>
          <p:cNvSpPr txBox="1"/>
          <p:nvPr/>
        </p:nvSpPr>
        <p:spPr>
          <a:xfrm>
            <a:off x="1754406" y="1926027"/>
            <a:ext cx="841248" cy="341632"/>
          </a:xfrm>
          <a:prstGeom prst="rect">
            <a:avLst/>
          </a:prstGeom>
        </p:spPr>
        <p:txBody>
          <a:bodyPr wrap="square" rtlCol="0" anchor="ctr" anchorCtr="0">
            <a:spAutoFit/>
          </a:bodyPr>
          <a:lstStyle/>
          <a:p>
            <a:pPr marL="0" marR="0" indent="0" algn="ctr"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lang="en-US" altLang="zh-CN" dirty="0" smtClean="0">
                <a:latin typeface="+mj-lt"/>
                <a:ea typeface="MS PGothic" pitchFamily="34" charset="-128"/>
                <a:cs typeface="+mn-cs"/>
              </a:rPr>
              <a:t>Core 1</a:t>
            </a:r>
            <a:endParaRPr kumimoji="0" lang="zh-CN" altLang="en-US" b="0" i="0" u="none" strike="noStrike" kern="1200" cap="none" spc="0" normalizeH="0" baseline="0" noProof="0" dirty="0">
              <a:ln>
                <a:noFill/>
              </a:ln>
              <a:solidFill>
                <a:schemeClr val="tx1"/>
              </a:solidFill>
              <a:effectLst/>
              <a:uLnTx/>
              <a:uFillTx/>
              <a:latin typeface="+mj-lt"/>
              <a:ea typeface="MS PGothic" pitchFamily="34" charset="-128"/>
              <a:cs typeface="+mn-cs"/>
            </a:endParaRPr>
          </a:p>
        </p:txBody>
      </p:sp>
      <p:sp>
        <p:nvSpPr>
          <p:cNvPr id="11" name="矩形 10"/>
          <p:cNvSpPr/>
          <p:nvPr/>
        </p:nvSpPr>
        <p:spPr>
          <a:xfrm>
            <a:off x="2748054" y="1916627"/>
            <a:ext cx="841248" cy="907821"/>
          </a:xfrm>
          <a:prstGeom prst="rect">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zh-CN" altLang="en-US" sz="3200" dirty="0">
              <a:solidFill>
                <a:schemeClr val="tx2"/>
              </a:solidFill>
            </a:endParaRPr>
          </a:p>
        </p:txBody>
      </p:sp>
      <p:sp>
        <p:nvSpPr>
          <p:cNvPr id="12" name="矩形 11"/>
          <p:cNvSpPr/>
          <p:nvPr/>
        </p:nvSpPr>
        <p:spPr>
          <a:xfrm>
            <a:off x="3589302" y="1916627"/>
            <a:ext cx="841248" cy="907821"/>
          </a:xfrm>
          <a:prstGeom prst="rect">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zh-CN" altLang="en-US" sz="3200" dirty="0">
              <a:solidFill>
                <a:schemeClr val="tx2"/>
              </a:solidFill>
            </a:endParaRPr>
          </a:p>
        </p:txBody>
      </p:sp>
      <p:sp>
        <p:nvSpPr>
          <p:cNvPr id="13" name="矩形 12"/>
          <p:cNvSpPr/>
          <p:nvPr/>
        </p:nvSpPr>
        <p:spPr>
          <a:xfrm>
            <a:off x="2748054" y="2826062"/>
            <a:ext cx="1682496" cy="332232"/>
          </a:xfrm>
          <a:prstGeom prst="rect">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zh-CN" altLang="en-US" sz="3200" dirty="0">
              <a:solidFill>
                <a:schemeClr val="tx2"/>
              </a:solidFill>
            </a:endParaRPr>
          </a:p>
        </p:txBody>
      </p:sp>
      <p:sp>
        <p:nvSpPr>
          <p:cNvPr id="14" name="TextBox 13"/>
          <p:cNvSpPr txBox="1"/>
          <p:nvPr/>
        </p:nvSpPr>
        <p:spPr>
          <a:xfrm>
            <a:off x="2748054" y="1916627"/>
            <a:ext cx="841248" cy="341632"/>
          </a:xfrm>
          <a:prstGeom prst="rect">
            <a:avLst/>
          </a:prstGeom>
        </p:spPr>
        <p:txBody>
          <a:bodyPr wrap="square" rtlCol="0" anchor="ctr" anchorCtr="0">
            <a:spAutoFit/>
          </a:bodyPr>
          <a:lstStyle/>
          <a:p>
            <a:pPr marL="0" marR="0" indent="0" algn="l"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lang="en-US" altLang="zh-CN" dirty="0" smtClean="0">
                <a:latin typeface="+mj-lt"/>
                <a:ea typeface="MS PGothic" pitchFamily="34" charset="-128"/>
                <a:cs typeface="+mn-cs"/>
              </a:rPr>
              <a:t>Core 2</a:t>
            </a:r>
            <a:endParaRPr kumimoji="0" lang="zh-CN" altLang="en-US" b="0" i="0" u="none" strike="noStrike" kern="1200" cap="none" spc="0" normalizeH="0" baseline="0" noProof="0" dirty="0">
              <a:ln>
                <a:noFill/>
              </a:ln>
              <a:solidFill>
                <a:schemeClr val="tx1"/>
              </a:solidFill>
              <a:effectLst/>
              <a:uLnTx/>
              <a:uFillTx/>
              <a:latin typeface="+mj-lt"/>
              <a:ea typeface="MS PGothic" pitchFamily="34" charset="-128"/>
              <a:cs typeface="+mn-cs"/>
            </a:endParaRPr>
          </a:p>
        </p:txBody>
      </p:sp>
      <p:sp>
        <p:nvSpPr>
          <p:cNvPr id="15" name="TextBox 14"/>
          <p:cNvSpPr txBox="1"/>
          <p:nvPr/>
        </p:nvSpPr>
        <p:spPr>
          <a:xfrm>
            <a:off x="3589302" y="1926027"/>
            <a:ext cx="841248" cy="341632"/>
          </a:xfrm>
          <a:prstGeom prst="rect">
            <a:avLst/>
          </a:prstGeom>
        </p:spPr>
        <p:txBody>
          <a:bodyPr wrap="square" rtlCol="0" anchor="ctr" anchorCtr="0">
            <a:spAutoFit/>
          </a:bodyPr>
          <a:lstStyle/>
          <a:p>
            <a:pPr marL="0" marR="0" indent="0" algn="l"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lang="en-US" altLang="zh-CN" dirty="0" smtClean="0">
                <a:latin typeface="+mj-lt"/>
                <a:ea typeface="MS PGothic" pitchFamily="34" charset="-128"/>
                <a:cs typeface="+mn-cs"/>
              </a:rPr>
              <a:t>Core 3</a:t>
            </a:r>
            <a:endParaRPr kumimoji="0" lang="zh-CN" altLang="en-US" b="0" i="0" u="none" strike="noStrike" kern="1200" cap="none" spc="0" normalizeH="0" baseline="0" noProof="0" dirty="0">
              <a:ln>
                <a:noFill/>
              </a:ln>
              <a:solidFill>
                <a:schemeClr val="tx1"/>
              </a:solidFill>
              <a:effectLst/>
              <a:uLnTx/>
              <a:uFillTx/>
              <a:latin typeface="+mj-lt"/>
              <a:ea typeface="MS PGothic" pitchFamily="34" charset="-128"/>
              <a:cs typeface="+mn-cs"/>
            </a:endParaRPr>
          </a:p>
        </p:txBody>
      </p:sp>
      <p:sp>
        <p:nvSpPr>
          <p:cNvPr id="16" name="矩形 15"/>
          <p:cNvSpPr/>
          <p:nvPr/>
        </p:nvSpPr>
        <p:spPr>
          <a:xfrm>
            <a:off x="4582950" y="1916627"/>
            <a:ext cx="841248" cy="907821"/>
          </a:xfrm>
          <a:prstGeom prst="rect">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zh-CN" altLang="en-US" sz="3200" dirty="0">
              <a:solidFill>
                <a:schemeClr val="tx2"/>
              </a:solidFill>
            </a:endParaRPr>
          </a:p>
        </p:txBody>
      </p:sp>
      <p:sp>
        <p:nvSpPr>
          <p:cNvPr id="17" name="矩形 16"/>
          <p:cNvSpPr/>
          <p:nvPr/>
        </p:nvSpPr>
        <p:spPr>
          <a:xfrm>
            <a:off x="5424198" y="1916627"/>
            <a:ext cx="841248" cy="907821"/>
          </a:xfrm>
          <a:prstGeom prst="rect">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zh-CN" altLang="en-US" sz="3200" dirty="0">
              <a:solidFill>
                <a:schemeClr val="tx2"/>
              </a:solidFill>
            </a:endParaRPr>
          </a:p>
        </p:txBody>
      </p:sp>
      <p:sp>
        <p:nvSpPr>
          <p:cNvPr id="18" name="矩形 17"/>
          <p:cNvSpPr/>
          <p:nvPr/>
        </p:nvSpPr>
        <p:spPr>
          <a:xfrm>
            <a:off x="4582950" y="2826062"/>
            <a:ext cx="1682496" cy="332232"/>
          </a:xfrm>
          <a:prstGeom prst="rect">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zh-CN" altLang="en-US" sz="3200" dirty="0">
              <a:solidFill>
                <a:schemeClr val="tx2"/>
              </a:solidFill>
            </a:endParaRPr>
          </a:p>
        </p:txBody>
      </p:sp>
      <p:sp>
        <p:nvSpPr>
          <p:cNvPr id="19" name="TextBox 18"/>
          <p:cNvSpPr txBox="1"/>
          <p:nvPr/>
        </p:nvSpPr>
        <p:spPr>
          <a:xfrm>
            <a:off x="4582950" y="1916627"/>
            <a:ext cx="841248" cy="341632"/>
          </a:xfrm>
          <a:prstGeom prst="rect">
            <a:avLst/>
          </a:prstGeom>
        </p:spPr>
        <p:txBody>
          <a:bodyPr wrap="square" rtlCol="0" anchor="ctr" anchorCtr="0">
            <a:spAutoFit/>
          </a:bodyPr>
          <a:lstStyle/>
          <a:p>
            <a:pPr marL="0" marR="0" indent="0" algn="l"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lang="en-US" altLang="zh-CN" dirty="0" smtClean="0">
                <a:latin typeface="+mj-lt"/>
                <a:ea typeface="MS PGothic" pitchFamily="34" charset="-128"/>
                <a:cs typeface="+mn-cs"/>
              </a:rPr>
              <a:t>Core 4</a:t>
            </a:r>
            <a:endParaRPr kumimoji="0" lang="zh-CN" altLang="en-US" b="0" i="0" u="none" strike="noStrike" kern="1200" cap="none" spc="0" normalizeH="0" baseline="0" noProof="0" dirty="0">
              <a:ln>
                <a:noFill/>
              </a:ln>
              <a:solidFill>
                <a:schemeClr val="tx1"/>
              </a:solidFill>
              <a:effectLst/>
              <a:uLnTx/>
              <a:uFillTx/>
              <a:latin typeface="+mj-lt"/>
              <a:ea typeface="MS PGothic" pitchFamily="34" charset="-128"/>
              <a:cs typeface="+mn-cs"/>
            </a:endParaRPr>
          </a:p>
        </p:txBody>
      </p:sp>
      <p:sp>
        <p:nvSpPr>
          <p:cNvPr id="20" name="TextBox 19"/>
          <p:cNvSpPr txBox="1"/>
          <p:nvPr/>
        </p:nvSpPr>
        <p:spPr>
          <a:xfrm>
            <a:off x="5424198" y="1926027"/>
            <a:ext cx="841248" cy="341632"/>
          </a:xfrm>
          <a:prstGeom prst="rect">
            <a:avLst/>
          </a:prstGeom>
        </p:spPr>
        <p:txBody>
          <a:bodyPr wrap="square" rtlCol="0" anchor="ctr" anchorCtr="0">
            <a:spAutoFit/>
          </a:bodyPr>
          <a:lstStyle/>
          <a:p>
            <a:pPr marL="0" marR="0" indent="0" algn="l"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lang="en-US" altLang="zh-CN" dirty="0" smtClean="0">
                <a:latin typeface="+mj-lt"/>
                <a:ea typeface="MS PGothic" pitchFamily="34" charset="-128"/>
                <a:cs typeface="+mn-cs"/>
              </a:rPr>
              <a:t>Core 5</a:t>
            </a:r>
            <a:endParaRPr kumimoji="0" lang="zh-CN" altLang="en-US" b="0" i="0" u="none" strike="noStrike" kern="1200" cap="none" spc="0" normalizeH="0" baseline="0" noProof="0" dirty="0">
              <a:ln>
                <a:noFill/>
              </a:ln>
              <a:solidFill>
                <a:schemeClr val="tx1"/>
              </a:solidFill>
              <a:effectLst/>
              <a:uLnTx/>
              <a:uFillTx/>
              <a:latin typeface="+mj-lt"/>
              <a:ea typeface="MS PGothic" pitchFamily="34" charset="-128"/>
              <a:cs typeface="+mn-cs"/>
            </a:endParaRPr>
          </a:p>
        </p:txBody>
      </p:sp>
      <p:sp>
        <p:nvSpPr>
          <p:cNvPr id="21" name="矩形 20"/>
          <p:cNvSpPr/>
          <p:nvPr/>
        </p:nvSpPr>
        <p:spPr>
          <a:xfrm>
            <a:off x="6417846" y="1916627"/>
            <a:ext cx="841248" cy="907821"/>
          </a:xfrm>
          <a:prstGeom prst="rect">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zh-CN" altLang="en-US" sz="3200" dirty="0">
              <a:solidFill>
                <a:schemeClr val="tx2"/>
              </a:solidFill>
            </a:endParaRPr>
          </a:p>
        </p:txBody>
      </p:sp>
      <p:sp>
        <p:nvSpPr>
          <p:cNvPr id="22" name="矩形 21"/>
          <p:cNvSpPr/>
          <p:nvPr/>
        </p:nvSpPr>
        <p:spPr>
          <a:xfrm>
            <a:off x="7259094" y="1916627"/>
            <a:ext cx="841248" cy="907821"/>
          </a:xfrm>
          <a:prstGeom prst="rect">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zh-CN" altLang="en-US" sz="3200" dirty="0">
              <a:solidFill>
                <a:schemeClr val="tx2"/>
              </a:solidFill>
            </a:endParaRPr>
          </a:p>
        </p:txBody>
      </p:sp>
      <p:sp>
        <p:nvSpPr>
          <p:cNvPr id="23" name="矩形 22"/>
          <p:cNvSpPr/>
          <p:nvPr/>
        </p:nvSpPr>
        <p:spPr>
          <a:xfrm>
            <a:off x="6417846" y="2826062"/>
            <a:ext cx="1682496" cy="332232"/>
          </a:xfrm>
          <a:prstGeom prst="rect">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zh-CN" altLang="en-US" sz="3200" dirty="0">
              <a:solidFill>
                <a:schemeClr val="tx2"/>
              </a:solidFill>
            </a:endParaRPr>
          </a:p>
        </p:txBody>
      </p:sp>
      <p:sp>
        <p:nvSpPr>
          <p:cNvPr id="24" name="TextBox 23"/>
          <p:cNvSpPr txBox="1"/>
          <p:nvPr/>
        </p:nvSpPr>
        <p:spPr>
          <a:xfrm>
            <a:off x="6417846" y="1916627"/>
            <a:ext cx="841248" cy="341632"/>
          </a:xfrm>
          <a:prstGeom prst="rect">
            <a:avLst/>
          </a:prstGeom>
        </p:spPr>
        <p:txBody>
          <a:bodyPr wrap="square" rtlCol="0" anchor="ctr" anchorCtr="0">
            <a:spAutoFit/>
          </a:bodyPr>
          <a:lstStyle/>
          <a:p>
            <a:pPr marL="0" marR="0" indent="0" algn="l"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lang="en-US" altLang="zh-CN" dirty="0" smtClean="0">
                <a:latin typeface="+mj-lt"/>
                <a:ea typeface="MS PGothic" pitchFamily="34" charset="-128"/>
                <a:cs typeface="+mn-cs"/>
              </a:rPr>
              <a:t>Core 6</a:t>
            </a:r>
            <a:endParaRPr kumimoji="0" lang="zh-CN" altLang="en-US" b="0" i="0" u="none" strike="noStrike" kern="1200" cap="none" spc="0" normalizeH="0" baseline="0" noProof="0" dirty="0">
              <a:ln>
                <a:noFill/>
              </a:ln>
              <a:solidFill>
                <a:schemeClr val="tx1"/>
              </a:solidFill>
              <a:effectLst/>
              <a:uLnTx/>
              <a:uFillTx/>
              <a:latin typeface="+mj-lt"/>
              <a:ea typeface="MS PGothic" pitchFamily="34" charset="-128"/>
              <a:cs typeface="+mn-cs"/>
            </a:endParaRPr>
          </a:p>
        </p:txBody>
      </p:sp>
      <p:sp>
        <p:nvSpPr>
          <p:cNvPr id="25" name="TextBox 24"/>
          <p:cNvSpPr txBox="1"/>
          <p:nvPr/>
        </p:nvSpPr>
        <p:spPr>
          <a:xfrm>
            <a:off x="7259094" y="1926027"/>
            <a:ext cx="841248" cy="341632"/>
          </a:xfrm>
          <a:prstGeom prst="rect">
            <a:avLst/>
          </a:prstGeom>
        </p:spPr>
        <p:txBody>
          <a:bodyPr wrap="square" rtlCol="0" anchor="ctr" anchorCtr="0">
            <a:spAutoFit/>
          </a:bodyPr>
          <a:lstStyle/>
          <a:p>
            <a:pPr marL="0" marR="0" indent="0" algn="l"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lang="en-US" altLang="zh-CN" dirty="0" smtClean="0">
                <a:latin typeface="+mj-lt"/>
                <a:ea typeface="MS PGothic" pitchFamily="34" charset="-128"/>
                <a:cs typeface="+mn-cs"/>
              </a:rPr>
              <a:t>Core 7</a:t>
            </a:r>
            <a:endParaRPr kumimoji="0" lang="zh-CN" altLang="en-US" b="0" i="0" u="none" strike="noStrike" kern="1200" cap="none" spc="0" normalizeH="0" baseline="0" noProof="0" dirty="0">
              <a:ln>
                <a:noFill/>
              </a:ln>
              <a:solidFill>
                <a:schemeClr val="tx1"/>
              </a:solidFill>
              <a:effectLst/>
              <a:uLnTx/>
              <a:uFillTx/>
              <a:latin typeface="+mj-lt"/>
              <a:ea typeface="MS PGothic" pitchFamily="34" charset="-128"/>
              <a:cs typeface="+mn-cs"/>
            </a:endParaRPr>
          </a:p>
        </p:txBody>
      </p:sp>
      <p:sp>
        <p:nvSpPr>
          <p:cNvPr id="26" name="矩形 25"/>
          <p:cNvSpPr/>
          <p:nvPr/>
        </p:nvSpPr>
        <p:spPr>
          <a:xfrm>
            <a:off x="913158" y="3155636"/>
            <a:ext cx="7187184" cy="390278"/>
          </a:xfrm>
          <a:prstGeom prst="rect">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zh-CN" altLang="en-US" sz="3200" dirty="0">
              <a:solidFill>
                <a:schemeClr val="tx2"/>
              </a:solidFill>
            </a:endParaRPr>
          </a:p>
        </p:txBody>
      </p:sp>
      <p:sp>
        <p:nvSpPr>
          <p:cNvPr id="27" name="矩形 26"/>
          <p:cNvSpPr/>
          <p:nvPr/>
        </p:nvSpPr>
        <p:spPr>
          <a:xfrm>
            <a:off x="913158" y="1556067"/>
            <a:ext cx="1682496" cy="360816"/>
          </a:xfrm>
          <a:prstGeom prst="rect">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zh-CN" altLang="en-US" sz="3200" dirty="0">
              <a:solidFill>
                <a:schemeClr val="tx2"/>
              </a:solidFill>
            </a:endParaRPr>
          </a:p>
        </p:txBody>
      </p:sp>
      <p:sp>
        <p:nvSpPr>
          <p:cNvPr id="28" name="矩形 27"/>
          <p:cNvSpPr/>
          <p:nvPr/>
        </p:nvSpPr>
        <p:spPr>
          <a:xfrm>
            <a:off x="2748054" y="1559499"/>
            <a:ext cx="1682496" cy="360816"/>
          </a:xfrm>
          <a:prstGeom prst="rect">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zh-CN" altLang="en-US" sz="3200" dirty="0">
              <a:solidFill>
                <a:schemeClr val="tx2"/>
              </a:solidFill>
            </a:endParaRPr>
          </a:p>
        </p:txBody>
      </p:sp>
      <p:sp>
        <p:nvSpPr>
          <p:cNvPr id="29" name="矩形 28"/>
          <p:cNvSpPr/>
          <p:nvPr/>
        </p:nvSpPr>
        <p:spPr>
          <a:xfrm>
            <a:off x="4582950" y="1559499"/>
            <a:ext cx="1682496" cy="360816"/>
          </a:xfrm>
          <a:prstGeom prst="rect">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zh-CN" altLang="en-US" sz="3200" dirty="0">
              <a:solidFill>
                <a:schemeClr val="tx2"/>
              </a:solidFill>
            </a:endParaRPr>
          </a:p>
        </p:txBody>
      </p:sp>
      <p:sp>
        <p:nvSpPr>
          <p:cNvPr id="30" name="矩形 29"/>
          <p:cNvSpPr/>
          <p:nvPr/>
        </p:nvSpPr>
        <p:spPr>
          <a:xfrm>
            <a:off x="6417846" y="1562931"/>
            <a:ext cx="1682496" cy="360816"/>
          </a:xfrm>
          <a:prstGeom prst="rect">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zh-CN" altLang="en-US" sz="3200" dirty="0">
              <a:solidFill>
                <a:schemeClr val="tx2"/>
              </a:solidFill>
            </a:endParaRPr>
          </a:p>
        </p:txBody>
      </p:sp>
      <p:sp>
        <p:nvSpPr>
          <p:cNvPr id="31" name="TextBox 30"/>
          <p:cNvSpPr txBox="1"/>
          <p:nvPr/>
        </p:nvSpPr>
        <p:spPr>
          <a:xfrm>
            <a:off x="913158" y="3190432"/>
            <a:ext cx="7187184" cy="341632"/>
          </a:xfrm>
          <a:prstGeom prst="rect">
            <a:avLst/>
          </a:prstGeom>
        </p:spPr>
        <p:txBody>
          <a:bodyPr wrap="square" rtlCol="0" anchor="ctr" anchorCtr="0">
            <a:spAutoFit/>
          </a:bodyPr>
          <a:lstStyle/>
          <a:p>
            <a:pPr marL="0" marR="0" indent="0" algn="ctr"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lang="en-US" altLang="zh-CN" dirty="0" smtClean="0">
                <a:latin typeface="+mj-lt"/>
                <a:ea typeface="MS PGothic" pitchFamily="34" charset="-128"/>
                <a:cs typeface="+mn-cs"/>
              </a:rPr>
              <a:t>L3 Cache  &amp;  Memory Controller</a:t>
            </a:r>
            <a:endParaRPr kumimoji="0" lang="zh-CN" altLang="en-US" b="0" i="0" u="none" strike="noStrike" kern="1200" cap="none" spc="0" normalizeH="0" baseline="0" noProof="0" dirty="0">
              <a:ln>
                <a:noFill/>
              </a:ln>
              <a:solidFill>
                <a:schemeClr val="tx1"/>
              </a:solidFill>
              <a:effectLst/>
              <a:uLnTx/>
              <a:uFillTx/>
              <a:latin typeface="+mj-lt"/>
              <a:ea typeface="MS PGothic" pitchFamily="34" charset="-128"/>
              <a:cs typeface="+mn-cs"/>
            </a:endParaRPr>
          </a:p>
        </p:txBody>
      </p:sp>
      <p:sp>
        <p:nvSpPr>
          <p:cNvPr id="32" name="TextBox 31"/>
          <p:cNvSpPr txBox="1"/>
          <p:nvPr/>
        </p:nvSpPr>
        <p:spPr>
          <a:xfrm>
            <a:off x="913158" y="2829628"/>
            <a:ext cx="1682496" cy="341632"/>
          </a:xfrm>
          <a:prstGeom prst="rect">
            <a:avLst/>
          </a:prstGeom>
        </p:spPr>
        <p:txBody>
          <a:bodyPr wrap="square" rtlCol="0" anchor="ctr" anchorCtr="0">
            <a:spAutoFit/>
          </a:bodyPr>
          <a:lstStyle/>
          <a:p>
            <a:pPr marL="0" marR="0" indent="0" algn="ctr"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lang="en-US" altLang="zh-CN" dirty="0" smtClean="0">
                <a:latin typeface="+mj-lt"/>
                <a:ea typeface="MS PGothic" pitchFamily="34" charset="-128"/>
                <a:cs typeface="+mn-cs"/>
              </a:rPr>
              <a:t>L2 Cache</a:t>
            </a:r>
            <a:endParaRPr kumimoji="0" lang="zh-CN" altLang="en-US" b="0" i="0" u="none" strike="noStrike" kern="1200" cap="none" spc="0" normalizeH="0" baseline="0" noProof="0" dirty="0">
              <a:ln>
                <a:noFill/>
              </a:ln>
              <a:solidFill>
                <a:schemeClr val="tx1"/>
              </a:solidFill>
              <a:effectLst/>
              <a:uLnTx/>
              <a:uFillTx/>
              <a:latin typeface="+mj-lt"/>
              <a:ea typeface="MS PGothic" pitchFamily="34" charset="-128"/>
              <a:cs typeface="+mn-cs"/>
            </a:endParaRPr>
          </a:p>
        </p:txBody>
      </p:sp>
      <p:sp>
        <p:nvSpPr>
          <p:cNvPr id="33" name="TextBox 32"/>
          <p:cNvSpPr txBox="1"/>
          <p:nvPr/>
        </p:nvSpPr>
        <p:spPr>
          <a:xfrm>
            <a:off x="2748054" y="2826062"/>
            <a:ext cx="1682496" cy="341632"/>
          </a:xfrm>
          <a:prstGeom prst="rect">
            <a:avLst/>
          </a:prstGeom>
        </p:spPr>
        <p:txBody>
          <a:bodyPr wrap="square" rtlCol="0" anchor="ctr" anchorCtr="0">
            <a:spAutoFit/>
          </a:bodyPr>
          <a:lstStyle/>
          <a:p>
            <a:pPr marL="0" marR="0" indent="0" algn="ctr"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lang="en-US" altLang="zh-CN" dirty="0" smtClean="0">
                <a:latin typeface="+mj-lt"/>
                <a:ea typeface="MS PGothic" pitchFamily="34" charset="-128"/>
                <a:cs typeface="+mn-cs"/>
              </a:rPr>
              <a:t>L2 Cache</a:t>
            </a:r>
            <a:endParaRPr kumimoji="0" lang="zh-CN" altLang="en-US" b="0" i="0" u="none" strike="noStrike" kern="1200" cap="none" spc="0" normalizeH="0" baseline="0" noProof="0" dirty="0">
              <a:ln>
                <a:noFill/>
              </a:ln>
              <a:solidFill>
                <a:schemeClr val="tx1"/>
              </a:solidFill>
              <a:effectLst/>
              <a:uLnTx/>
              <a:uFillTx/>
              <a:latin typeface="+mj-lt"/>
              <a:ea typeface="MS PGothic" pitchFamily="34" charset="-128"/>
              <a:cs typeface="+mn-cs"/>
            </a:endParaRPr>
          </a:p>
        </p:txBody>
      </p:sp>
      <p:sp>
        <p:nvSpPr>
          <p:cNvPr id="34" name="TextBox 33"/>
          <p:cNvSpPr txBox="1"/>
          <p:nvPr/>
        </p:nvSpPr>
        <p:spPr>
          <a:xfrm>
            <a:off x="4582950" y="2826964"/>
            <a:ext cx="1682496" cy="341632"/>
          </a:xfrm>
          <a:prstGeom prst="rect">
            <a:avLst/>
          </a:prstGeom>
        </p:spPr>
        <p:txBody>
          <a:bodyPr wrap="square" rtlCol="0" anchor="ctr" anchorCtr="0">
            <a:spAutoFit/>
          </a:bodyPr>
          <a:lstStyle/>
          <a:p>
            <a:pPr marL="0" marR="0" indent="0" algn="ctr"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lang="en-US" altLang="zh-CN" dirty="0" smtClean="0">
                <a:latin typeface="+mj-lt"/>
                <a:ea typeface="MS PGothic" pitchFamily="34" charset="-128"/>
                <a:cs typeface="+mn-cs"/>
              </a:rPr>
              <a:t>L2 Cache</a:t>
            </a:r>
            <a:endParaRPr kumimoji="0" lang="zh-CN" altLang="en-US" b="0" i="0" u="none" strike="noStrike" kern="1200" cap="none" spc="0" normalizeH="0" baseline="0" noProof="0" dirty="0">
              <a:ln>
                <a:noFill/>
              </a:ln>
              <a:solidFill>
                <a:schemeClr val="tx1"/>
              </a:solidFill>
              <a:effectLst/>
              <a:uLnTx/>
              <a:uFillTx/>
              <a:latin typeface="+mj-lt"/>
              <a:ea typeface="MS PGothic" pitchFamily="34" charset="-128"/>
              <a:cs typeface="+mn-cs"/>
            </a:endParaRPr>
          </a:p>
        </p:txBody>
      </p:sp>
      <p:sp>
        <p:nvSpPr>
          <p:cNvPr id="35" name="TextBox 34"/>
          <p:cNvSpPr txBox="1"/>
          <p:nvPr/>
        </p:nvSpPr>
        <p:spPr>
          <a:xfrm>
            <a:off x="6402606" y="2826391"/>
            <a:ext cx="1682496" cy="341632"/>
          </a:xfrm>
          <a:prstGeom prst="rect">
            <a:avLst/>
          </a:prstGeom>
        </p:spPr>
        <p:txBody>
          <a:bodyPr wrap="square" rtlCol="0" anchor="ctr" anchorCtr="0">
            <a:spAutoFit/>
          </a:bodyPr>
          <a:lstStyle/>
          <a:p>
            <a:pPr marL="0" marR="0" indent="0" algn="ctr"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lang="en-US" altLang="zh-CN" dirty="0" smtClean="0">
                <a:latin typeface="+mj-lt"/>
                <a:ea typeface="MS PGothic" pitchFamily="34" charset="-128"/>
                <a:cs typeface="+mn-cs"/>
              </a:rPr>
              <a:t>L2 Cache</a:t>
            </a:r>
            <a:endParaRPr kumimoji="0" lang="zh-CN" altLang="en-US" b="0" i="0" u="none" strike="noStrike" kern="1200" cap="none" spc="0" normalizeH="0" baseline="0" noProof="0" dirty="0">
              <a:ln>
                <a:noFill/>
              </a:ln>
              <a:solidFill>
                <a:schemeClr val="tx1"/>
              </a:solidFill>
              <a:effectLst/>
              <a:uLnTx/>
              <a:uFillTx/>
              <a:latin typeface="+mj-lt"/>
              <a:ea typeface="MS PGothic" pitchFamily="34" charset="-128"/>
              <a:cs typeface="+mn-cs"/>
            </a:endParaRPr>
          </a:p>
        </p:txBody>
      </p:sp>
      <p:sp>
        <p:nvSpPr>
          <p:cNvPr id="36" name="TextBox 35"/>
          <p:cNvSpPr txBox="1"/>
          <p:nvPr/>
        </p:nvSpPr>
        <p:spPr>
          <a:xfrm>
            <a:off x="913158" y="1571599"/>
            <a:ext cx="1682496" cy="341632"/>
          </a:xfrm>
          <a:prstGeom prst="rect">
            <a:avLst/>
          </a:prstGeom>
        </p:spPr>
        <p:txBody>
          <a:bodyPr wrap="square" rtlCol="0" anchor="ctr" anchorCtr="0">
            <a:spAutoFit/>
          </a:bodyPr>
          <a:lstStyle/>
          <a:p>
            <a:pPr marL="0" marR="0" indent="0" algn="ctr"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lang="en-US" altLang="zh-CN" dirty="0" smtClean="0">
                <a:latin typeface="+mj-lt"/>
                <a:ea typeface="MS PGothic" pitchFamily="34" charset="-128"/>
                <a:cs typeface="+mn-cs"/>
              </a:rPr>
              <a:t>CU 0</a:t>
            </a:r>
            <a:endParaRPr kumimoji="0" lang="zh-CN" altLang="en-US" b="0" i="0" u="none" strike="noStrike" kern="1200" cap="none" spc="0" normalizeH="0" baseline="0" noProof="0" dirty="0">
              <a:ln>
                <a:noFill/>
              </a:ln>
              <a:solidFill>
                <a:schemeClr val="tx1"/>
              </a:solidFill>
              <a:effectLst/>
              <a:uLnTx/>
              <a:uFillTx/>
              <a:latin typeface="+mj-lt"/>
              <a:ea typeface="MS PGothic" pitchFamily="34" charset="-128"/>
              <a:cs typeface="+mn-cs"/>
            </a:endParaRPr>
          </a:p>
        </p:txBody>
      </p:sp>
      <p:sp>
        <p:nvSpPr>
          <p:cNvPr id="37" name="TextBox 36"/>
          <p:cNvSpPr txBox="1"/>
          <p:nvPr/>
        </p:nvSpPr>
        <p:spPr>
          <a:xfrm>
            <a:off x="2748054" y="1582803"/>
            <a:ext cx="1682496" cy="341632"/>
          </a:xfrm>
          <a:prstGeom prst="rect">
            <a:avLst/>
          </a:prstGeom>
        </p:spPr>
        <p:txBody>
          <a:bodyPr wrap="square" rtlCol="0" anchor="ctr" anchorCtr="0">
            <a:spAutoFit/>
          </a:bodyPr>
          <a:lstStyle/>
          <a:p>
            <a:pPr marL="0" marR="0" indent="0" algn="ctr"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lang="en-US" altLang="zh-CN" dirty="0" smtClean="0">
                <a:latin typeface="+mj-lt"/>
                <a:ea typeface="MS PGothic" pitchFamily="34" charset="-128"/>
                <a:cs typeface="+mn-cs"/>
              </a:rPr>
              <a:t>CU 1</a:t>
            </a:r>
            <a:endParaRPr kumimoji="0" lang="zh-CN" altLang="en-US" b="0" i="0" u="none" strike="noStrike" kern="1200" cap="none" spc="0" normalizeH="0" baseline="0" noProof="0" dirty="0">
              <a:ln>
                <a:noFill/>
              </a:ln>
              <a:solidFill>
                <a:schemeClr val="tx1"/>
              </a:solidFill>
              <a:effectLst/>
              <a:uLnTx/>
              <a:uFillTx/>
              <a:latin typeface="+mj-lt"/>
              <a:ea typeface="MS PGothic" pitchFamily="34" charset="-128"/>
              <a:cs typeface="+mn-cs"/>
            </a:endParaRPr>
          </a:p>
        </p:txBody>
      </p:sp>
      <p:sp>
        <p:nvSpPr>
          <p:cNvPr id="38" name="TextBox 37"/>
          <p:cNvSpPr txBox="1"/>
          <p:nvPr/>
        </p:nvSpPr>
        <p:spPr>
          <a:xfrm>
            <a:off x="4582950" y="1578683"/>
            <a:ext cx="1682496" cy="341632"/>
          </a:xfrm>
          <a:prstGeom prst="rect">
            <a:avLst/>
          </a:prstGeom>
        </p:spPr>
        <p:txBody>
          <a:bodyPr wrap="square" rtlCol="0" anchor="ctr" anchorCtr="0">
            <a:spAutoFit/>
          </a:bodyPr>
          <a:lstStyle/>
          <a:p>
            <a:pPr marL="0" marR="0" indent="0" algn="ctr"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lang="en-US" altLang="zh-CN" dirty="0" smtClean="0">
                <a:latin typeface="+mj-lt"/>
                <a:ea typeface="MS PGothic" pitchFamily="34" charset="-128"/>
                <a:cs typeface="+mn-cs"/>
              </a:rPr>
              <a:t>CU 2</a:t>
            </a:r>
            <a:endParaRPr kumimoji="0" lang="zh-CN" altLang="en-US" b="0" i="0" u="none" strike="noStrike" kern="1200" cap="none" spc="0" normalizeH="0" baseline="0" noProof="0" dirty="0">
              <a:ln>
                <a:noFill/>
              </a:ln>
              <a:solidFill>
                <a:schemeClr val="tx1"/>
              </a:solidFill>
              <a:effectLst/>
              <a:uLnTx/>
              <a:uFillTx/>
              <a:latin typeface="+mj-lt"/>
              <a:ea typeface="MS PGothic" pitchFamily="34" charset="-128"/>
              <a:cs typeface="+mn-cs"/>
            </a:endParaRPr>
          </a:p>
        </p:txBody>
      </p:sp>
      <p:sp>
        <p:nvSpPr>
          <p:cNvPr id="39" name="TextBox 38"/>
          <p:cNvSpPr txBox="1"/>
          <p:nvPr/>
        </p:nvSpPr>
        <p:spPr>
          <a:xfrm>
            <a:off x="6417846" y="1584395"/>
            <a:ext cx="1682496" cy="341632"/>
          </a:xfrm>
          <a:prstGeom prst="rect">
            <a:avLst/>
          </a:prstGeom>
        </p:spPr>
        <p:txBody>
          <a:bodyPr wrap="square" rtlCol="0" anchor="ctr" anchorCtr="0">
            <a:spAutoFit/>
          </a:bodyPr>
          <a:lstStyle/>
          <a:p>
            <a:pPr marL="0" marR="0" indent="0" algn="ctr"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lang="en-US" altLang="zh-CN" dirty="0" smtClean="0">
                <a:latin typeface="+mj-lt"/>
                <a:ea typeface="MS PGothic" pitchFamily="34" charset="-128"/>
                <a:cs typeface="+mn-cs"/>
              </a:rPr>
              <a:t>CU 3</a:t>
            </a:r>
            <a:endParaRPr kumimoji="0" lang="zh-CN" altLang="en-US" b="0" i="0" u="none" strike="noStrike" kern="1200" cap="none" spc="0" normalizeH="0" baseline="0" noProof="0" dirty="0">
              <a:ln>
                <a:noFill/>
              </a:ln>
              <a:solidFill>
                <a:schemeClr val="tx1"/>
              </a:solidFill>
              <a:effectLst/>
              <a:uLnTx/>
              <a:uFillTx/>
              <a:latin typeface="+mj-lt"/>
              <a:ea typeface="MS PGothic" pitchFamily="34" charset="-128"/>
              <a:cs typeface="+mn-cs"/>
            </a:endParaRPr>
          </a:p>
        </p:txBody>
      </p:sp>
      <p:sp>
        <p:nvSpPr>
          <p:cNvPr id="40" name="菱形 39"/>
          <p:cNvSpPr/>
          <p:nvPr/>
        </p:nvSpPr>
        <p:spPr>
          <a:xfrm>
            <a:off x="1195338" y="2283629"/>
            <a:ext cx="279273" cy="279273"/>
          </a:xfrm>
          <a:prstGeom prst="diamond">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zh-CN" altLang="en-US" sz="3200" dirty="0">
              <a:solidFill>
                <a:schemeClr val="tx2"/>
              </a:solidFill>
            </a:endParaRPr>
          </a:p>
        </p:txBody>
      </p:sp>
      <p:sp>
        <p:nvSpPr>
          <p:cNvPr id="41" name="椭圆 40"/>
          <p:cNvSpPr/>
          <p:nvPr/>
        </p:nvSpPr>
        <p:spPr>
          <a:xfrm>
            <a:off x="7522223" y="2274103"/>
            <a:ext cx="280800" cy="280800"/>
          </a:xfrm>
          <a:prstGeom prst="ellipse">
            <a:avLst/>
          </a:prstGeom>
          <a:solidFill>
            <a:srgbClr val="0070C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zh-CN" altLang="en-US" sz="3200" dirty="0">
              <a:solidFill>
                <a:schemeClr val="accent3"/>
              </a:solidFill>
            </a:endParaRPr>
          </a:p>
        </p:txBody>
      </p:sp>
      <p:sp>
        <p:nvSpPr>
          <p:cNvPr id="43" name="TextBox 42"/>
          <p:cNvSpPr txBox="1"/>
          <p:nvPr/>
        </p:nvSpPr>
        <p:spPr>
          <a:xfrm>
            <a:off x="879291" y="2560115"/>
            <a:ext cx="901210" cy="258532"/>
          </a:xfrm>
          <a:prstGeom prst="rect">
            <a:avLst/>
          </a:prstGeom>
        </p:spPr>
        <p:txBody>
          <a:bodyPr wrap="square" rtlCol="0" anchor="ctr" anchorCtr="0">
            <a:spAutoFit/>
          </a:bodyPr>
          <a:lstStyle/>
          <a:p>
            <a:pPr marL="0" marR="0" indent="0" algn="l"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lang="en-US" altLang="zh-CN" sz="1200" b="1" dirty="0" smtClean="0">
                <a:solidFill>
                  <a:schemeClr val="accent2"/>
                </a:solidFill>
                <a:latin typeface="+mj-lt"/>
                <a:ea typeface="MS PGothic" pitchFamily="34" charset="-128"/>
                <a:cs typeface="+mn-cs"/>
              </a:rPr>
              <a:t>App thread</a:t>
            </a:r>
            <a:endParaRPr kumimoji="0" lang="zh-CN" altLang="en-US" sz="1200" b="1" i="0" u="none" strike="noStrike" kern="1200" cap="none" spc="0" normalizeH="0" baseline="0" noProof="0" dirty="0">
              <a:ln>
                <a:noFill/>
              </a:ln>
              <a:solidFill>
                <a:schemeClr val="accent2"/>
              </a:solidFill>
              <a:effectLst/>
              <a:uLnTx/>
              <a:uFillTx/>
              <a:latin typeface="+mj-lt"/>
              <a:ea typeface="MS PGothic" pitchFamily="34" charset="-128"/>
              <a:cs typeface="+mn-cs"/>
            </a:endParaRPr>
          </a:p>
        </p:txBody>
      </p:sp>
      <p:sp>
        <p:nvSpPr>
          <p:cNvPr id="50" name="菱形 49"/>
          <p:cNvSpPr/>
          <p:nvPr/>
        </p:nvSpPr>
        <p:spPr>
          <a:xfrm>
            <a:off x="3029041" y="2267659"/>
            <a:ext cx="279273" cy="279273"/>
          </a:xfrm>
          <a:prstGeom prst="diamond">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zh-CN" altLang="en-US" sz="3200" dirty="0">
              <a:solidFill>
                <a:schemeClr val="tx2"/>
              </a:solidFill>
            </a:endParaRPr>
          </a:p>
        </p:txBody>
      </p:sp>
      <p:sp>
        <p:nvSpPr>
          <p:cNvPr id="51" name="TextBox 50"/>
          <p:cNvSpPr txBox="1"/>
          <p:nvPr/>
        </p:nvSpPr>
        <p:spPr>
          <a:xfrm>
            <a:off x="2712993" y="2538345"/>
            <a:ext cx="922029" cy="258532"/>
          </a:xfrm>
          <a:prstGeom prst="rect">
            <a:avLst/>
          </a:prstGeom>
        </p:spPr>
        <p:txBody>
          <a:bodyPr wrap="square" rtlCol="0" anchor="ctr" anchorCtr="0">
            <a:spAutoFit/>
          </a:bodyPr>
          <a:lstStyle/>
          <a:p>
            <a:pPr marL="0" marR="0" indent="0" algn="l"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lang="en-US" altLang="zh-CN" sz="1200" b="1" dirty="0" smtClean="0">
                <a:solidFill>
                  <a:schemeClr val="accent2"/>
                </a:solidFill>
                <a:latin typeface="+mj-lt"/>
                <a:ea typeface="MS PGothic" pitchFamily="34" charset="-128"/>
                <a:cs typeface="+mn-cs"/>
              </a:rPr>
              <a:t>App thread</a:t>
            </a:r>
            <a:endParaRPr kumimoji="0" lang="zh-CN" altLang="en-US" sz="1200" b="1" i="0" u="none" strike="noStrike" kern="1200" cap="none" spc="0" normalizeH="0" baseline="0" noProof="0" dirty="0">
              <a:ln>
                <a:noFill/>
              </a:ln>
              <a:solidFill>
                <a:schemeClr val="accent2"/>
              </a:solidFill>
              <a:effectLst/>
              <a:uLnTx/>
              <a:uFillTx/>
              <a:latin typeface="+mj-lt"/>
              <a:ea typeface="MS PGothic" pitchFamily="34" charset="-128"/>
              <a:cs typeface="+mn-cs"/>
            </a:endParaRPr>
          </a:p>
        </p:txBody>
      </p:sp>
      <p:sp>
        <p:nvSpPr>
          <p:cNvPr id="52" name="菱形 51"/>
          <p:cNvSpPr/>
          <p:nvPr/>
        </p:nvSpPr>
        <p:spPr>
          <a:xfrm>
            <a:off x="4860897" y="2267658"/>
            <a:ext cx="279273" cy="279273"/>
          </a:xfrm>
          <a:prstGeom prst="diamond">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zh-CN" altLang="en-US" sz="3200" dirty="0">
              <a:solidFill>
                <a:schemeClr val="tx2"/>
              </a:solidFill>
            </a:endParaRPr>
          </a:p>
        </p:txBody>
      </p:sp>
      <p:sp>
        <p:nvSpPr>
          <p:cNvPr id="53" name="TextBox 52"/>
          <p:cNvSpPr txBox="1"/>
          <p:nvPr/>
        </p:nvSpPr>
        <p:spPr>
          <a:xfrm>
            <a:off x="4544849" y="2538344"/>
            <a:ext cx="913657" cy="258532"/>
          </a:xfrm>
          <a:prstGeom prst="rect">
            <a:avLst/>
          </a:prstGeom>
        </p:spPr>
        <p:txBody>
          <a:bodyPr wrap="square" rtlCol="0" anchor="ctr" anchorCtr="0">
            <a:spAutoFit/>
          </a:bodyPr>
          <a:lstStyle/>
          <a:p>
            <a:pPr marL="0" marR="0" indent="0" algn="l"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lang="en-US" altLang="zh-CN" sz="1200" b="1" dirty="0" smtClean="0">
                <a:solidFill>
                  <a:schemeClr val="accent2"/>
                </a:solidFill>
                <a:latin typeface="+mj-lt"/>
                <a:ea typeface="MS PGothic" pitchFamily="34" charset="-128"/>
                <a:cs typeface="+mn-cs"/>
              </a:rPr>
              <a:t>App thread</a:t>
            </a:r>
            <a:endParaRPr kumimoji="0" lang="zh-CN" altLang="en-US" sz="1200" b="1" i="0" u="none" strike="noStrike" kern="1200" cap="none" spc="0" normalizeH="0" baseline="0" noProof="0" dirty="0">
              <a:ln>
                <a:noFill/>
              </a:ln>
              <a:solidFill>
                <a:schemeClr val="accent2"/>
              </a:solidFill>
              <a:effectLst/>
              <a:uLnTx/>
              <a:uFillTx/>
              <a:latin typeface="+mj-lt"/>
              <a:ea typeface="MS PGothic" pitchFamily="34" charset="-128"/>
              <a:cs typeface="+mn-cs"/>
            </a:endParaRPr>
          </a:p>
        </p:txBody>
      </p:sp>
      <p:sp>
        <p:nvSpPr>
          <p:cNvPr id="54" name="菱形 53"/>
          <p:cNvSpPr/>
          <p:nvPr/>
        </p:nvSpPr>
        <p:spPr>
          <a:xfrm>
            <a:off x="6698833" y="2278298"/>
            <a:ext cx="279273" cy="279273"/>
          </a:xfrm>
          <a:prstGeom prst="diamond">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zh-CN" altLang="en-US" sz="3200" dirty="0">
              <a:solidFill>
                <a:schemeClr val="tx2"/>
              </a:solidFill>
            </a:endParaRPr>
          </a:p>
        </p:txBody>
      </p:sp>
      <p:sp>
        <p:nvSpPr>
          <p:cNvPr id="55" name="TextBox 54"/>
          <p:cNvSpPr txBox="1"/>
          <p:nvPr/>
        </p:nvSpPr>
        <p:spPr>
          <a:xfrm>
            <a:off x="6382786" y="2548984"/>
            <a:ext cx="901534" cy="258532"/>
          </a:xfrm>
          <a:prstGeom prst="rect">
            <a:avLst/>
          </a:prstGeom>
        </p:spPr>
        <p:txBody>
          <a:bodyPr wrap="square" rtlCol="0" anchor="ctr" anchorCtr="0">
            <a:spAutoFit/>
          </a:bodyPr>
          <a:lstStyle/>
          <a:p>
            <a:pPr marL="0" marR="0" indent="0" algn="l"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lang="en-US" altLang="zh-CN" sz="1200" b="1" dirty="0" smtClean="0">
                <a:solidFill>
                  <a:schemeClr val="accent2"/>
                </a:solidFill>
                <a:latin typeface="+mj-lt"/>
                <a:ea typeface="MS PGothic" pitchFamily="34" charset="-128"/>
                <a:cs typeface="+mn-cs"/>
              </a:rPr>
              <a:t>App thread</a:t>
            </a:r>
            <a:endParaRPr kumimoji="0" lang="zh-CN" altLang="en-US" sz="1200" b="1" i="0" u="none" strike="noStrike" kern="1200" cap="none" spc="0" normalizeH="0" baseline="0" noProof="0" dirty="0">
              <a:ln>
                <a:noFill/>
              </a:ln>
              <a:solidFill>
                <a:schemeClr val="accent2"/>
              </a:solidFill>
              <a:effectLst/>
              <a:uLnTx/>
              <a:uFillTx/>
              <a:latin typeface="+mj-lt"/>
              <a:ea typeface="MS PGothic" pitchFamily="34" charset="-128"/>
              <a:cs typeface="+mn-cs"/>
            </a:endParaRPr>
          </a:p>
        </p:txBody>
      </p:sp>
      <p:sp>
        <p:nvSpPr>
          <p:cNvPr id="56" name="TextBox 55"/>
          <p:cNvSpPr txBox="1"/>
          <p:nvPr/>
        </p:nvSpPr>
        <p:spPr>
          <a:xfrm>
            <a:off x="7268971" y="2565916"/>
            <a:ext cx="841248" cy="258532"/>
          </a:xfrm>
          <a:prstGeom prst="rect">
            <a:avLst/>
          </a:prstGeom>
        </p:spPr>
        <p:txBody>
          <a:bodyPr wrap="square" rtlCol="0" anchor="ctr" anchorCtr="0">
            <a:spAutoFit/>
          </a:bodyPr>
          <a:lstStyle/>
          <a:p>
            <a:pPr marL="0" marR="0" indent="0" algn="ctr"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kumimoji="0" lang="en-US" altLang="zh-CN" sz="1200" b="1" i="0" u="none" strike="noStrike" kern="1200" cap="none" spc="0" normalizeH="0" baseline="0" noProof="0" dirty="0" smtClean="0">
                <a:ln>
                  <a:noFill/>
                </a:ln>
                <a:solidFill>
                  <a:srgbClr val="0070C0"/>
                </a:solidFill>
                <a:effectLst/>
                <a:uLnTx/>
                <a:uFillTx/>
                <a:latin typeface="+mj-lt"/>
                <a:ea typeface="MS PGothic" pitchFamily="34" charset="-128"/>
                <a:cs typeface="+mn-cs"/>
              </a:rPr>
              <a:t>Manager</a:t>
            </a:r>
            <a:endParaRPr kumimoji="0" lang="zh-CN" altLang="en-US" sz="1200" b="1" i="0" u="none" strike="noStrike" kern="1200" cap="none" spc="0" normalizeH="0" baseline="0" noProof="0" dirty="0">
              <a:ln>
                <a:noFill/>
              </a:ln>
              <a:solidFill>
                <a:srgbClr val="0070C0"/>
              </a:solidFill>
              <a:effectLst/>
              <a:uLnTx/>
              <a:uFillTx/>
              <a:latin typeface="+mj-lt"/>
              <a:ea typeface="MS PGothic" pitchFamily="34" charset="-128"/>
              <a:cs typeface="+mn-cs"/>
            </a:endParaRPr>
          </a:p>
        </p:txBody>
      </p:sp>
      <p:sp>
        <p:nvSpPr>
          <p:cNvPr id="57" name="Rectangle 53"/>
          <p:cNvSpPr/>
          <p:nvPr/>
        </p:nvSpPr>
        <p:spPr>
          <a:xfrm>
            <a:off x="906950" y="4431341"/>
            <a:ext cx="444394" cy="341632"/>
          </a:xfrm>
          <a:prstGeom prst="rect">
            <a:avLst/>
          </a:prstGeom>
          <a:noFill/>
          <a:ln w="127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a:solidFill>
                <a:schemeClr val="tx2"/>
              </a:solidFill>
            </a:endParaRPr>
          </a:p>
        </p:txBody>
      </p:sp>
      <p:sp>
        <p:nvSpPr>
          <p:cNvPr id="58" name="Rectangle 53"/>
          <p:cNvSpPr/>
          <p:nvPr/>
        </p:nvSpPr>
        <p:spPr>
          <a:xfrm>
            <a:off x="2683138" y="4431341"/>
            <a:ext cx="444394" cy="341632"/>
          </a:xfrm>
          <a:prstGeom prst="rect">
            <a:avLst/>
          </a:prstGeom>
          <a:noFill/>
          <a:ln w="127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a:solidFill>
                <a:schemeClr val="tx2"/>
              </a:solidFill>
            </a:endParaRPr>
          </a:p>
        </p:txBody>
      </p:sp>
      <p:sp>
        <p:nvSpPr>
          <p:cNvPr id="59" name="Rectangle 53"/>
          <p:cNvSpPr/>
          <p:nvPr/>
        </p:nvSpPr>
        <p:spPr>
          <a:xfrm>
            <a:off x="1351344" y="4431341"/>
            <a:ext cx="444394" cy="341632"/>
          </a:xfrm>
          <a:prstGeom prst="rect">
            <a:avLst/>
          </a:prstGeom>
          <a:noFill/>
          <a:ln w="127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a:solidFill>
                <a:schemeClr val="tx2"/>
              </a:solidFill>
            </a:endParaRPr>
          </a:p>
        </p:txBody>
      </p:sp>
      <p:sp>
        <p:nvSpPr>
          <p:cNvPr id="60" name="Rectangle 53"/>
          <p:cNvSpPr/>
          <p:nvPr/>
        </p:nvSpPr>
        <p:spPr>
          <a:xfrm>
            <a:off x="1795738" y="4431341"/>
            <a:ext cx="444394" cy="341632"/>
          </a:xfrm>
          <a:prstGeom prst="rect">
            <a:avLst/>
          </a:prstGeom>
          <a:noFill/>
          <a:ln w="127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a:solidFill>
                <a:schemeClr val="tx2"/>
              </a:solidFill>
            </a:endParaRPr>
          </a:p>
        </p:txBody>
      </p:sp>
      <p:sp>
        <p:nvSpPr>
          <p:cNvPr id="61" name="Rectangle 53"/>
          <p:cNvSpPr/>
          <p:nvPr/>
        </p:nvSpPr>
        <p:spPr>
          <a:xfrm>
            <a:off x="2240132" y="4431341"/>
            <a:ext cx="444394" cy="341632"/>
          </a:xfrm>
          <a:prstGeom prst="rect">
            <a:avLst/>
          </a:prstGeom>
          <a:noFill/>
          <a:ln w="127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a:solidFill>
                <a:schemeClr val="tx2"/>
              </a:solidFill>
            </a:endParaRPr>
          </a:p>
        </p:txBody>
      </p:sp>
      <p:sp>
        <p:nvSpPr>
          <p:cNvPr id="67" name="Rectangle 53"/>
          <p:cNvSpPr/>
          <p:nvPr/>
        </p:nvSpPr>
        <p:spPr>
          <a:xfrm>
            <a:off x="3127532" y="4431341"/>
            <a:ext cx="444394" cy="341632"/>
          </a:xfrm>
          <a:prstGeom prst="rect">
            <a:avLst/>
          </a:prstGeom>
          <a:noFill/>
          <a:ln w="127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a:solidFill>
                <a:schemeClr val="tx2"/>
              </a:solidFill>
            </a:endParaRPr>
          </a:p>
        </p:txBody>
      </p:sp>
      <p:sp>
        <p:nvSpPr>
          <p:cNvPr id="68" name="Rectangle 53"/>
          <p:cNvSpPr/>
          <p:nvPr/>
        </p:nvSpPr>
        <p:spPr>
          <a:xfrm>
            <a:off x="4908709" y="4431341"/>
            <a:ext cx="444394" cy="341632"/>
          </a:xfrm>
          <a:prstGeom prst="rect">
            <a:avLst/>
          </a:prstGeom>
          <a:noFill/>
          <a:ln w="127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a:solidFill>
                <a:schemeClr val="tx2"/>
              </a:solidFill>
            </a:endParaRPr>
          </a:p>
        </p:txBody>
      </p:sp>
      <p:sp>
        <p:nvSpPr>
          <p:cNvPr id="69" name="Rectangle 53"/>
          <p:cNvSpPr/>
          <p:nvPr/>
        </p:nvSpPr>
        <p:spPr>
          <a:xfrm>
            <a:off x="3571926" y="4431341"/>
            <a:ext cx="444394" cy="341632"/>
          </a:xfrm>
          <a:prstGeom prst="rect">
            <a:avLst/>
          </a:prstGeom>
          <a:noFill/>
          <a:ln w="127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a:solidFill>
                <a:schemeClr val="tx2"/>
              </a:solidFill>
            </a:endParaRPr>
          </a:p>
        </p:txBody>
      </p:sp>
      <p:sp>
        <p:nvSpPr>
          <p:cNvPr id="70" name="Rectangle 53"/>
          <p:cNvSpPr/>
          <p:nvPr/>
        </p:nvSpPr>
        <p:spPr>
          <a:xfrm>
            <a:off x="4016320" y="4431341"/>
            <a:ext cx="444394" cy="341632"/>
          </a:xfrm>
          <a:prstGeom prst="rect">
            <a:avLst/>
          </a:prstGeom>
          <a:noFill/>
          <a:ln w="127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a:solidFill>
                <a:schemeClr val="tx2"/>
              </a:solidFill>
            </a:endParaRPr>
          </a:p>
        </p:txBody>
      </p:sp>
      <p:sp>
        <p:nvSpPr>
          <p:cNvPr id="71" name="Rectangle 53"/>
          <p:cNvSpPr/>
          <p:nvPr/>
        </p:nvSpPr>
        <p:spPr>
          <a:xfrm>
            <a:off x="4460714" y="4431341"/>
            <a:ext cx="444394" cy="341632"/>
          </a:xfrm>
          <a:prstGeom prst="rect">
            <a:avLst/>
          </a:prstGeom>
          <a:noFill/>
          <a:ln w="127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a:solidFill>
                <a:schemeClr val="tx2"/>
              </a:solidFill>
            </a:endParaRPr>
          </a:p>
        </p:txBody>
      </p:sp>
      <p:sp>
        <p:nvSpPr>
          <p:cNvPr id="81" name="左右箭头 80"/>
          <p:cNvSpPr/>
          <p:nvPr/>
        </p:nvSpPr>
        <p:spPr>
          <a:xfrm>
            <a:off x="932351" y="4870813"/>
            <a:ext cx="2178498" cy="80896"/>
          </a:xfrm>
          <a:prstGeom prst="leftRightArrow">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zh-CN" altLang="en-US" sz="3200" dirty="0">
              <a:solidFill>
                <a:schemeClr val="tx2"/>
              </a:solidFill>
            </a:endParaRPr>
          </a:p>
        </p:txBody>
      </p:sp>
      <p:sp>
        <p:nvSpPr>
          <p:cNvPr id="83" name="TextBox 82"/>
          <p:cNvSpPr txBox="1"/>
          <p:nvPr/>
        </p:nvSpPr>
        <p:spPr>
          <a:xfrm>
            <a:off x="919651" y="5448892"/>
            <a:ext cx="4433276" cy="286232"/>
          </a:xfrm>
          <a:prstGeom prst="rect">
            <a:avLst/>
          </a:prstGeom>
        </p:spPr>
        <p:txBody>
          <a:bodyPr wrap="square" rtlCol="0" anchor="ctr" anchorCtr="0">
            <a:spAutoFit/>
          </a:bodyPr>
          <a:lstStyle/>
          <a:p>
            <a:pPr marL="0" marR="0" indent="0" algn="ctr"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lang="en-US" altLang="zh-CN" sz="1400" dirty="0" smtClean="0">
                <a:latin typeface="+mj-lt"/>
                <a:ea typeface="MS PGothic" pitchFamily="34" charset="-128"/>
                <a:cs typeface="+mn-cs"/>
              </a:rPr>
              <a:t>power</a:t>
            </a:r>
            <a:r>
              <a:rPr kumimoji="0" lang="en-US" altLang="zh-CN" sz="1400" b="0" i="0" u="none" strike="noStrike" kern="1200" cap="none" spc="0" normalizeH="0" baseline="0" noProof="0" dirty="0" smtClean="0">
                <a:ln>
                  <a:noFill/>
                </a:ln>
                <a:solidFill>
                  <a:schemeClr val="tx1"/>
                </a:solidFill>
                <a:effectLst/>
                <a:uLnTx/>
                <a:uFillTx/>
                <a:latin typeface="+mj-lt"/>
                <a:ea typeface="MS PGothic" pitchFamily="34" charset="-128"/>
                <a:cs typeface="+mn-cs"/>
              </a:rPr>
              <a:t>-step (20ms) </a:t>
            </a:r>
            <a:r>
              <a:rPr lang="en-US" altLang="zh-CN" sz="1400" dirty="0" smtClean="0">
                <a:latin typeface="+mj-lt"/>
                <a:ea typeface="MS PGothic" pitchFamily="34" charset="-128"/>
                <a:cs typeface="+mn-cs"/>
              </a:rPr>
              <a:t>x10</a:t>
            </a:r>
            <a:endParaRPr kumimoji="0" lang="zh-CN" altLang="en-US" sz="1400" b="0" i="0" u="none" strike="noStrike" kern="1200" cap="none" spc="0" normalizeH="0" baseline="0" noProof="0" dirty="0">
              <a:ln>
                <a:noFill/>
              </a:ln>
              <a:solidFill>
                <a:schemeClr val="tx1"/>
              </a:solidFill>
              <a:effectLst/>
              <a:uLnTx/>
              <a:uFillTx/>
              <a:latin typeface="+mj-lt"/>
              <a:ea typeface="MS PGothic" pitchFamily="34" charset="-128"/>
              <a:cs typeface="+mn-cs"/>
            </a:endParaRPr>
          </a:p>
        </p:txBody>
      </p:sp>
      <p:sp>
        <p:nvSpPr>
          <p:cNvPr id="84" name="TextBox 83"/>
          <p:cNvSpPr txBox="1"/>
          <p:nvPr/>
        </p:nvSpPr>
        <p:spPr>
          <a:xfrm>
            <a:off x="919650" y="4915833"/>
            <a:ext cx="2220582" cy="286232"/>
          </a:xfrm>
          <a:prstGeom prst="rect">
            <a:avLst/>
          </a:prstGeom>
        </p:spPr>
        <p:txBody>
          <a:bodyPr wrap="square" rtlCol="0" anchor="ctr" anchorCtr="0">
            <a:spAutoFit/>
          </a:bodyPr>
          <a:lstStyle/>
          <a:p>
            <a:pPr marL="0" marR="0" indent="0" algn="ctr"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lang="en-US" altLang="zh-CN" sz="1400" noProof="0" dirty="0" smtClean="0">
                <a:latin typeface="+mj-lt"/>
                <a:ea typeface="MS PGothic" pitchFamily="34" charset="-128"/>
                <a:cs typeface="+mn-cs"/>
              </a:rPr>
              <a:t>1st</a:t>
            </a:r>
            <a:r>
              <a:rPr kumimoji="0" lang="en-US" altLang="zh-CN" sz="1400" b="0" i="0" u="none" strike="noStrike" kern="1200" cap="none" spc="0" normalizeH="0" baseline="0" noProof="0" dirty="0" smtClean="0">
                <a:ln>
                  <a:noFill/>
                </a:ln>
                <a:solidFill>
                  <a:schemeClr val="tx1"/>
                </a:solidFill>
                <a:effectLst/>
                <a:uLnTx/>
                <a:uFillTx/>
                <a:latin typeface="+mj-lt"/>
                <a:ea typeface="MS PGothic" pitchFamily="34" charset="-128"/>
                <a:cs typeface="+mn-cs"/>
              </a:rPr>
              <a:t> half-step (100ms)</a:t>
            </a:r>
            <a:endParaRPr kumimoji="0" lang="zh-CN" altLang="en-US" sz="1400" b="0" i="0" u="none" strike="noStrike" kern="1200" cap="none" spc="0" normalizeH="0" baseline="0" noProof="0" dirty="0">
              <a:ln>
                <a:noFill/>
              </a:ln>
              <a:solidFill>
                <a:schemeClr val="tx1"/>
              </a:solidFill>
              <a:effectLst/>
              <a:uLnTx/>
              <a:uFillTx/>
              <a:latin typeface="+mj-lt"/>
              <a:ea typeface="MS PGothic" pitchFamily="34" charset="-128"/>
              <a:cs typeface="+mn-cs"/>
            </a:endParaRPr>
          </a:p>
        </p:txBody>
      </p:sp>
      <p:sp>
        <p:nvSpPr>
          <p:cNvPr id="85" name="TextBox 84"/>
          <p:cNvSpPr txBox="1"/>
          <p:nvPr/>
        </p:nvSpPr>
        <p:spPr>
          <a:xfrm>
            <a:off x="943607" y="4139885"/>
            <a:ext cx="4414031" cy="286232"/>
          </a:xfrm>
          <a:prstGeom prst="rect">
            <a:avLst/>
          </a:prstGeom>
        </p:spPr>
        <p:txBody>
          <a:bodyPr wrap="square" rtlCol="0" anchor="ctr" anchorCtr="0">
            <a:spAutoFit/>
          </a:bodyPr>
          <a:lstStyle/>
          <a:p>
            <a:pPr marL="0" marR="0" indent="0" algn="ctr"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kumimoji="0" lang="en-US" altLang="zh-CN" sz="1400" b="0" i="0" u="none" strike="noStrike" kern="1200" cap="none" spc="0" normalizeH="0" baseline="0" noProof="0" dirty="0" smtClean="0">
                <a:ln>
                  <a:noFill/>
                </a:ln>
                <a:solidFill>
                  <a:schemeClr val="tx1"/>
                </a:solidFill>
                <a:effectLst/>
                <a:uLnTx/>
                <a:uFillTx/>
                <a:latin typeface="+mj-lt"/>
                <a:ea typeface="MS PGothic" pitchFamily="34" charset="-128"/>
                <a:cs typeface="+mn-cs"/>
              </a:rPr>
              <a:t>Step = 200ms</a:t>
            </a:r>
            <a:endParaRPr kumimoji="0" lang="zh-CN" altLang="en-US" sz="1400" b="0" i="0" u="none" strike="noStrike" kern="1200" cap="none" spc="0" normalizeH="0" baseline="0" noProof="0" dirty="0">
              <a:ln>
                <a:noFill/>
              </a:ln>
              <a:solidFill>
                <a:schemeClr val="tx1"/>
              </a:solidFill>
              <a:effectLst/>
              <a:uLnTx/>
              <a:uFillTx/>
              <a:latin typeface="+mj-lt"/>
              <a:ea typeface="MS PGothic" pitchFamily="34" charset="-128"/>
              <a:cs typeface="+mn-cs"/>
            </a:endParaRPr>
          </a:p>
        </p:txBody>
      </p:sp>
      <p:sp>
        <p:nvSpPr>
          <p:cNvPr id="86" name="左右箭头 85"/>
          <p:cNvSpPr/>
          <p:nvPr/>
        </p:nvSpPr>
        <p:spPr>
          <a:xfrm>
            <a:off x="3149226" y="4872787"/>
            <a:ext cx="2174024" cy="78921"/>
          </a:xfrm>
          <a:prstGeom prst="leftRightArrow">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zh-CN" altLang="en-US" sz="3200" dirty="0">
              <a:solidFill>
                <a:schemeClr val="tx2"/>
              </a:solidFill>
            </a:endParaRPr>
          </a:p>
        </p:txBody>
      </p:sp>
      <p:sp>
        <p:nvSpPr>
          <p:cNvPr id="87" name="TextBox 86"/>
          <p:cNvSpPr txBox="1"/>
          <p:nvPr/>
        </p:nvSpPr>
        <p:spPr>
          <a:xfrm>
            <a:off x="3149226" y="4910187"/>
            <a:ext cx="2220582" cy="286232"/>
          </a:xfrm>
          <a:prstGeom prst="rect">
            <a:avLst/>
          </a:prstGeom>
        </p:spPr>
        <p:txBody>
          <a:bodyPr wrap="square" rtlCol="0" anchor="ctr" anchorCtr="0">
            <a:spAutoFit/>
          </a:bodyPr>
          <a:lstStyle/>
          <a:p>
            <a:pPr marL="0" marR="0" indent="0" algn="ctr"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lang="en-US" altLang="zh-CN" sz="1400" dirty="0" smtClean="0">
                <a:latin typeface="+mj-lt"/>
                <a:ea typeface="MS PGothic" pitchFamily="34" charset="-128"/>
                <a:cs typeface="+mn-cs"/>
              </a:rPr>
              <a:t>2nd</a:t>
            </a:r>
            <a:r>
              <a:rPr kumimoji="0" lang="en-US" altLang="zh-CN" sz="1400" b="0" i="0" u="none" strike="noStrike" kern="1200" cap="none" spc="0" normalizeH="0" baseline="0" noProof="0" dirty="0" smtClean="0">
                <a:ln>
                  <a:noFill/>
                </a:ln>
                <a:solidFill>
                  <a:schemeClr val="tx1"/>
                </a:solidFill>
                <a:effectLst/>
                <a:uLnTx/>
                <a:uFillTx/>
                <a:latin typeface="+mj-lt"/>
                <a:ea typeface="MS PGothic" pitchFamily="34" charset="-128"/>
                <a:cs typeface="+mn-cs"/>
              </a:rPr>
              <a:t> half-step (100ms)</a:t>
            </a:r>
            <a:endParaRPr kumimoji="0" lang="zh-CN" altLang="en-US" sz="1400" b="0" i="0" u="none" strike="noStrike" kern="1200" cap="none" spc="0" normalizeH="0" baseline="0" noProof="0" dirty="0">
              <a:ln>
                <a:noFill/>
              </a:ln>
              <a:solidFill>
                <a:schemeClr val="tx1"/>
              </a:solidFill>
              <a:effectLst/>
              <a:uLnTx/>
              <a:uFillTx/>
              <a:latin typeface="+mj-lt"/>
              <a:ea typeface="MS PGothic" pitchFamily="34" charset="-128"/>
              <a:cs typeface="+mn-cs"/>
            </a:endParaRPr>
          </a:p>
        </p:txBody>
      </p:sp>
      <p:grpSp>
        <p:nvGrpSpPr>
          <p:cNvPr id="91" name="组合 90"/>
          <p:cNvGrpSpPr/>
          <p:nvPr/>
        </p:nvGrpSpPr>
        <p:grpSpPr>
          <a:xfrm>
            <a:off x="917054" y="4068160"/>
            <a:ext cx="4427884" cy="246394"/>
            <a:chOff x="894224" y="4850624"/>
            <a:chExt cx="4427884" cy="246394"/>
          </a:xfrm>
        </p:grpSpPr>
        <p:sp>
          <p:nvSpPr>
            <p:cNvPr id="80" name="左右箭头 79"/>
            <p:cNvSpPr/>
            <p:nvPr/>
          </p:nvSpPr>
          <p:spPr>
            <a:xfrm>
              <a:off x="922221" y="4899744"/>
              <a:ext cx="4378200" cy="76200"/>
            </a:xfrm>
            <a:prstGeom prst="leftRightArrow">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zh-CN" altLang="en-US" sz="3200" dirty="0">
                <a:solidFill>
                  <a:schemeClr val="tx2"/>
                </a:solidFill>
              </a:endParaRPr>
            </a:p>
          </p:txBody>
        </p:sp>
        <p:cxnSp>
          <p:nvCxnSpPr>
            <p:cNvPr id="89" name="直接连接符 88"/>
            <p:cNvCxnSpPr/>
            <p:nvPr/>
          </p:nvCxnSpPr>
          <p:spPr>
            <a:xfrm>
              <a:off x="894224" y="4852282"/>
              <a:ext cx="0" cy="244736"/>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0" name="直接连接符 89"/>
            <p:cNvCxnSpPr/>
            <p:nvPr/>
          </p:nvCxnSpPr>
          <p:spPr>
            <a:xfrm>
              <a:off x="5322108" y="4850624"/>
              <a:ext cx="0" cy="244736"/>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grpSp>
      <p:cxnSp>
        <p:nvCxnSpPr>
          <p:cNvPr id="92" name="直接连接符 91"/>
          <p:cNvCxnSpPr/>
          <p:nvPr/>
        </p:nvCxnSpPr>
        <p:spPr>
          <a:xfrm>
            <a:off x="912030" y="4821778"/>
            <a:ext cx="0" cy="244736"/>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3" name="直接连接符 92"/>
          <p:cNvCxnSpPr/>
          <p:nvPr/>
        </p:nvCxnSpPr>
        <p:spPr>
          <a:xfrm>
            <a:off x="3129437" y="4829341"/>
            <a:ext cx="0" cy="244736"/>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4" name="直接连接符 93"/>
          <p:cNvCxnSpPr/>
          <p:nvPr/>
        </p:nvCxnSpPr>
        <p:spPr>
          <a:xfrm>
            <a:off x="5343138" y="4827367"/>
            <a:ext cx="0" cy="244736"/>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135" name="组合 134"/>
          <p:cNvGrpSpPr/>
          <p:nvPr/>
        </p:nvGrpSpPr>
        <p:grpSpPr>
          <a:xfrm>
            <a:off x="912216" y="5253617"/>
            <a:ext cx="4434360" cy="254214"/>
            <a:chOff x="621943" y="4157347"/>
            <a:chExt cx="4434360" cy="254214"/>
          </a:xfrm>
        </p:grpSpPr>
        <p:sp>
          <p:nvSpPr>
            <p:cNvPr id="82" name="左右箭头 81"/>
            <p:cNvSpPr/>
            <p:nvPr/>
          </p:nvSpPr>
          <p:spPr>
            <a:xfrm>
              <a:off x="638209" y="4209233"/>
              <a:ext cx="417151" cy="72872"/>
            </a:xfrm>
            <a:prstGeom prst="leftRightArrow">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zh-CN" altLang="en-US" sz="3200" dirty="0">
                <a:solidFill>
                  <a:schemeClr val="tx2"/>
                </a:solidFill>
              </a:endParaRPr>
            </a:p>
          </p:txBody>
        </p:sp>
        <p:cxnSp>
          <p:nvCxnSpPr>
            <p:cNvPr id="96" name="直接连接符 95"/>
            <p:cNvCxnSpPr/>
            <p:nvPr/>
          </p:nvCxnSpPr>
          <p:spPr>
            <a:xfrm>
              <a:off x="621943" y="4161254"/>
              <a:ext cx="0" cy="244736"/>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7" name="直接连接符 96"/>
            <p:cNvCxnSpPr/>
            <p:nvPr/>
          </p:nvCxnSpPr>
          <p:spPr>
            <a:xfrm>
              <a:off x="1060123" y="4161238"/>
              <a:ext cx="0" cy="244736"/>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00" name="左右箭头 99"/>
            <p:cNvSpPr/>
            <p:nvPr/>
          </p:nvSpPr>
          <p:spPr>
            <a:xfrm>
              <a:off x="1076389" y="4209217"/>
              <a:ext cx="417151" cy="72872"/>
            </a:xfrm>
            <a:prstGeom prst="leftRightArrow">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zh-CN" altLang="en-US" sz="3200" dirty="0">
                <a:solidFill>
                  <a:schemeClr val="tx2"/>
                </a:solidFill>
              </a:endParaRPr>
            </a:p>
          </p:txBody>
        </p:sp>
        <p:cxnSp>
          <p:nvCxnSpPr>
            <p:cNvPr id="101" name="直接连接符 100"/>
            <p:cNvCxnSpPr/>
            <p:nvPr/>
          </p:nvCxnSpPr>
          <p:spPr>
            <a:xfrm>
              <a:off x="1060123" y="4161238"/>
              <a:ext cx="0" cy="244736"/>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02" name="直接连接符 101"/>
            <p:cNvCxnSpPr/>
            <p:nvPr/>
          </p:nvCxnSpPr>
          <p:spPr>
            <a:xfrm>
              <a:off x="1503066" y="4161222"/>
              <a:ext cx="0" cy="244736"/>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04" name="左右箭头 103"/>
            <p:cNvSpPr/>
            <p:nvPr/>
          </p:nvSpPr>
          <p:spPr>
            <a:xfrm>
              <a:off x="1524095" y="4210089"/>
              <a:ext cx="417151" cy="72872"/>
            </a:xfrm>
            <a:prstGeom prst="leftRightArrow">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zh-CN" altLang="en-US" sz="3200" dirty="0">
                <a:solidFill>
                  <a:schemeClr val="tx2"/>
                </a:solidFill>
              </a:endParaRPr>
            </a:p>
          </p:txBody>
        </p:sp>
        <p:cxnSp>
          <p:nvCxnSpPr>
            <p:cNvPr id="105" name="直接连接符 104"/>
            <p:cNvCxnSpPr/>
            <p:nvPr/>
          </p:nvCxnSpPr>
          <p:spPr>
            <a:xfrm>
              <a:off x="1503066" y="4157347"/>
              <a:ext cx="0" cy="244736"/>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06" name="直接连接符 105"/>
            <p:cNvCxnSpPr/>
            <p:nvPr/>
          </p:nvCxnSpPr>
          <p:spPr>
            <a:xfrm>
              <a:off x="1950772" y="4162094"/>
              <a:ext cx="0" cy="244736"/>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08" name="左右箭头 107"/>
            <p:cNvSpPr/>
            <p:nvPr/>
          </p:nvSpPr>
          <p:spPr>
            <a:xfrm>
              <a:off x="1967038" y="4210073"/>
              <a:ext cx="417151" cy="72872"/>
            </a:xfrm>
            <a:prstGeom prst="leftRightArrow">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zh-CN" altLang="en-US" sz="3200" dirty="0">
                <a:solidFill>
                  <a:schemeClr val="tx2"/>
                </a:solidFill>
              </a:endParaRPr>
            </a:p>
          </p:txBody>
        </p:sp>
        <p:cxnSp>
          <p:nvCxnSpPr>
            <p:cNvPr id="109" name="直接连接符 108"/>
            <p:cNvCxnSpPr/>
            <p:nvPr/>
          </p:nvCxnSpPr>
          <p:spPr>
            <a:xfrm>
              <a:off x="1950772" y="4162094"/>
              <a:ext cx="0" cy="244736"/>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10" name="直接连接符 109"/>
            <p:cNvCxnSpPr/>
            <p:nvPr/>
          </p:nvCxnSpPr>
          <p:spPr>
            <a:xfrm>
              <a:off x="2393715" y="4162078"/>
              <a:ext cx="0" cy="244736"/>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12" name="左右箭头 111"/>
            <p:cNvSpPr/>
            <p:nvPr/>
          </p:nvSpPr>
          <p:spPr>
            <a:xfrm>
              <a:off x="2409775" y="4210057"/>
              <a:ext cx="417151" cy="72872"/>
            </a:xfrm>
            <a:prstGeom prst="leftRightArrow">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zh-CN" altLang="en-US" sz="3200" dirty="0">
                <a:solidFill>
                  <a:schemeClr val="tx2"/>
                </a:solidFill>
              </a:endParaRPr>
            </a:p>
          </p:txBody>
        </p:sp>
        <p:cxnSp>
          <p:nvCxnSpPr>
            <p:cNvPr id="113" name="直接连接符 112"/>
            <p:cNvCxnSpPr/>
            <p:nvPr/>
          </p:nvCxnSpPr>
          <p:spPr>
            <a:xfrm>
              <a:off x="2393509" y="4162078"/>
              <a:ext cx="0" cy="244736"/>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14" name="直接连接符 113"/>
            <p:cNvCxnSpPr/>
            <p:nvPr/>
          </p:nvCxnSpPr>
          <p:spPr>
            <a:xfrm>
              <a:off x="2836452" y="4166825"/>
              <a:ext cx="0" cy="244736"/>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16" name="左右箭头 115"/>
            <p:cNvSpPr/>
            <p:nvPr/>
          </p:nvSpPr>
          <p:spPr>
            <a:xfrm>
              <a:off x="2857481" y="4210041"/>
              <a:ext cx="417151" cy="72872"/>
            </a:xfrm>
            <a:prstGeom prst="leftRightArrow">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zh-CN" altLang="en-US" sz="3200" dirty="0">
                <a:solidFill>
                  <a:schemeClr val="tx2"/>
                </a:solidFill>
              </a:endParaRPr>
            </a:p>
          </p:txBody>
        </p:sp>
        <p:cxnSp>
          <p:nvCxnSpPr>
            <p:cNvPr id="117" name="直接连接符 116"/>
            <p:cNvCxnSpPr/>
            <p:nvPr/>
          </p:nvCxnSpPr>
          <p:spPr>
            <a:xfrm>
              <a:off x="2836452" y="4166825"/>
              <a:ext cx="0" cy="244736"/>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18" name="直接连接符 117"/>
            <p:cNvCxnSpPr/>
            <p:nvPr/>
          </p:nvCxnSpPr>
          <p:spPr>
            <a:xfrm>
              <a:off x="3279395" y="4162046"/>
              <a:ext cx="0" cy="244736"/>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20" name="左右箭头 119"/>
            <p:cNvSpPr/>
            <p:nvPr/>
          </p:nvSpPr>
          <p:spPr>
            <a:xfrm>
              <a:off x="3296034" y="4210025"/>
              <a:ext cx="417151" cy="72872"/>
            </a:xfrm>
            <a:prstGeom prst="leftRightArrow">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zh-CN" altLang="en-US" sz="3200" dirty="0">
                <a:solidFill>
                  <a:schemeClr val="tx2"/>
                </a:solidFill>
              </a:endParaRPr>
            </a:p>
          </p:txBody>
        </p:sp>
        <p:cxnSp>
          <p:nvCxnSpPr>
            <p:cNvPr id="121" name="直接连接符 120"/>
            <p:cNvCxnSpPr/>
            <p:nvPr/>
          </p:nvCxnSpPr>
          <p:spPr>
            <a:xfrm>
              <a:off x="3279768" y="4162046"/>
              <a:ext cx="0" cy="244736"/>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22" name="直接连接符 121"/>
            <p:cNvCxnSpPr/>
            <p:nvPr/>
          </p:nvCxnSpPr>
          <p:spPr>
            <a:xfrm>
              <a:off x="3727474" y="4162030"/>
              <a:ext cx="0" cy="244736"/>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24" name="左右箭头 123"/>
            <p:cNvSpPr/>
            <p:nvPr/>
          </p:nvSpPr>
          <p:spPr>
            <a:xfrm>
              <a:off x="3743740" y="4210009"/>
              <a:ext cx="417151" cy="72872"/>
            </a:xfrm>
            <a:prstGeom prst="leftRightArrow">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zh-CN" altLang="en-US" sz="3200" dirty="0">
                <a:solidFill>
                  <a:schemeClr val="tx2"/>
                </a:solidFill>
              </a:endParaRPr>
            </a:p>
          </p:txBody>
        </p:sp>
        <p:cxnSp>
          <p:nvCxnSpPr>
            <p:cNvPr id="125" name="直接连接符 124"/>
            <p:cNvCxnSpPr/>
            <p:nvPr/>
          </p:nvCxnSpPr>
          <p:spPr>
            <a:xfrm>
              <a:off x="3727474" y="4162030"/>
              <a:ext cx="0" cy="244736"/>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26" name="直接连接符 125"/>
            <p:cNvCxnSpPr/>
            <p:nvPr/>
          </p:nvCxnSpPr>
          <p:spPr>
            <a:xfrm>
              <a:off x="4170417" y="4162014"/>
              <a:ext cx="0" cy="244736"/>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28" name="左右箭头 127"/>
            <p:cNvSpPr/>
            <p:nvPr/>
          </p:nvSpPr>
          <p:spPr>
            <a:xfrm>
              <a:off x="4186683" y="4209993"/>
              <a:ext cx="417151" cy="72872"/>
            </a:xfrm>
            <a:prstGeom prst="leftRightArrow">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zh-CN" altLang="en-US" sz="3200" dirty="0">
                <a:solidFill>
                  <a:schemeClr val="tx2"/>
                </a:solidFill>
              </a:endParaRPr>
            </a:p>
          </p:txBody>
        </p:sp>
        <p:cxnSp>
          <p:nvCxnSpPr>
            <p:cNvPr id="129" name="直接连接符 128"/>
            <p:cNvCxnSpPr/>
            <p:nvPr/>
          </p:nvCxnSpPr>
          <p:spPr>
            <a:xfrm>
              <a:off x="4170417" y="4162014"/>
              <a:ext cx="0" cy="244736"/>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30" name="直接连接符 129"/>
            <p:cNvCxnSpPr/>
            <p:nvPr/>
          </p:nvCxnSpPr>
          <p:spPr>
            <a:xfrm>
              <a:off x="4613360" y="4161998"/>
              <a:ext cx="0" cy="244736"/>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32" name="左右箭头 131"/>
            <p:cNvSpPr/>
            <p:nvPr/>
          </p:nvSpPr>
          <p:spPr>
            <a:xfrm>
              <a:off x="4629626" y="4209977"/>
              <a:ext cx="417151" cy="72872"/>
            </a:xfrm>
            <a:prstGeom prst="leftRightArrow">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zh-CN" altLang="en-US" sz="3200" dirty="0">
                <a:solidFill>
                  <a:schemeClr val="tx2"/>
                </a:solidFill>
              </a:endParaRPr>
            </a:p>
          </p:txBody>
        </p:sp>
        <p:cxnSp>
          <p:nvCxnSpPr>
            <p:cNvPr id="133" name="直接连接符 132"/>
            <p:cNvCxnSpPr/>
            <p:nvPr/>
          </p:nvCxnSpPr>
          <p:spPr>
            <a:xfrm>
              <a:off x="4613360" y="4161998"/>
              <a:ext cx="0" cy="244736"/>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34" name="直接连接符 133"/>
            <p:cNvCxnSpPr/>
            <p:nvPr/>
          </p:nvCxnSpPr>
          <p:spPr>
            <a:xfrm>
              <a:off x="5056303" y="4161982"/>
              <a:ext cx="0" cy="244736"/>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mc:Choice xmlns:a14="http://schemas.microsoft.com/office/drawing/2010/main" xmlns="" Requires="a14">
          <p:sp>
            <p:nvSpPr>
              <p:cNvPr id="136" name="内容占位符 2"/>
              <p:cNvSpPr txBox="1">
                <a:spLocks/>
              </p:cNvSpPr>
              <p:nvPr/>
            </p:nvSpPr>
            <p:spPr bwMode="auto">
              <a:xfrm>
                <a:off x="5492374" y="3664076"/>
                <a:ext cx="3377374" cy="291734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0" tIns="45720" rIns="0" bIns="45720" numCol="1" anchor="t" anchorCtr="0" compatLnSpc="1">
                <a:prstTxWarp prst="textNoShape">
                  <a:avLst/>
                </a:prstTxWarp>
              </a:bodyPr>
              <a:lstStyle>
                <a:lvl1pPr marL="342900" indent="-342900" algn="l" rtl="0" eaLnBrk="1" fontAlgn="base" hangingPunct="1">
                  <a:spcBef>
                    <a:spcPts val="800"/>
                  </a:spcBef>
                  <a:spcAft>
                    <a:spcPct val="0"/>
                  </a:spcAft>
                  <a:buClr>
                    <a:schemeClr val="tx1"/>
                  </a:buClr>
                  <a:buFont typeface="Wingdings 3" pitchFamily="18" charset="2"/>
                  <a:buChar char=""/>
                  <a:defRPr sz="2400" kern="1200">
                    <a:solidFill>
                      <a:schemeClr val="tx1"/>
                    </a:solidFill>
                    <a:latin typeface="Calibri" pitchFamily="34" charset="0"/>
                    <a:ea typeface="+mn-ea"/>
                    <a:cs typeface="+mn-cs"/>
                  </a:defRPr>
                </a:lvl1pPr>
                <a:lvl2pPr marL="547688" indent="-180975" algn="l" rtl="0" eaLnBrk="1" fontAlgn="base" hangingPunct="1">
                  <a:spcBef>
                    <a:spcPts val="300"/>
                  </a:spcBef>
                  <a:spcAft>
                    <a:spcPct val="0"/>
                  </a:spcAft>
                  <a:buClr>
                    <a:schemeClr val="tx1"/>
                  </a:buClr>
                  <a:buFont typeface="Calibri" pitchFamily="34" charset="0"/>
                  <a:buChar char="‒"/>
                  <a:defRPr sz="2000" kern="1200">
                    <a:solidFill>
                      <a:schemeClr val="tx1"/>
                    </a:solidFill>
                    <a:latin typeface="Calibri" pitchFamily="34" charset="0"/>
                    <a:ea typeface="+mn-ea"/>
                    <a:cs typeface="+mn-cs"/>
                  </a:defRPr>
                </a:lvl2pPr>
                <a:lvl3pPr marL="914400" indent="-168275" algn="l" rtl="0" eaLnBrk="1" fontAlgn="base" hangingPunct="1">
                  <a:spcBef>
                    <a:spcPts val="300"/>
                  </a:spcBef>
                  <a:spcAft>
                    <a:spcPct val="0"/>
                  </a:spcAft>
                  <a:buClr>
                    <a:schemeClr val="tx1"/>
                  </a:buClr>
                  <a:buFont typeface="Calibri" pitchFamily="34" charset="0"/>
                  <a:buChar char="‒"/>
                  <a:defRPr sz="1600" kern="1200">
                    <a:solidFill>
                      <a:srgbClr val="000000"/>
                    </a:solidFill>
                    <a:latin typeface="Calibri" pitchFamily="34" charset="0"/>
                    <a:ea typeface="+mn-ea"/>
                    <a:cs typeface="+mn-cs"/>
                  </a:defRPr>
                </a:lvl3pPr>
                <a:lvl4pPr marL="1371600" indent="-182563" algn="l" rtl="0" eaLnBrk="1" fontAlgn="base" hangingPunct="1">
                  <a:spcBef>
                    <a:spcPts val="300"/>
                  </a:spcBef>
                  <a:spcAft>
                    <a:spcPct val="0"/>
                  </a:spcAft>
                  <a:buClr>
                    <a:schemeClr val="tx1"/>
                  </a:buClr>
                  <a:buFont typeface="Calibri" pitchFamily="34" charset="0"/>
                  <a:buChar char="‒"/>
                  <a:defRPr sz="1200" kern="1200">
                    <a:solidFill>
                      <a:schemeClr val="tx1"/>
                    </a:solidFill>
                    <a:latin typeface="Calibri" pitchFamily="34" charset="0"/>
                    <a:ea typeface="+mn-ea"/>
                    <a:cs typeface="+mn-cs"/>
                  </a:defRPr>
                </a:lvl4pPr>
                <a:lvl5pPr marL="1644650" indent="-163513" algn="l" rtl="0" eaLnBrk="1" fontAlgn="base" hangingPunct="1">
                  <a:spcBef>
                    <a:spcPts val="300"/>
                  </a:spcBef>
                  <a:spcAft>
                    <a:spcPct val="0"/>
                  </a:spcAft>
                  <a:buClr>
                    <a:schemeClr val="tx1"/>
                  </a:buClr>
                  <a:buFont typeface="Calibri" pitchFamily="34" charset="0"/>
                  <a:buChar char="‒"/>
                  <a:defRPr sz="1200" kern="1200">
                    <a:solidFill>
                      <a:schemeClr val="tx1"/>
                    </a:solidFill>
                    <a:latin typeface="Calibri"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altLang="zh-CN" sz="2000" dirty="0" smtClean="0"/>
                  <a:t>Step (200ms) </a:t>
                </a:r>
              </a:p>
              <a:p>
                <a:pPr lvl="1"/>
                <a:r>
                  <a:rPr lang="en-US" altLang="zh-CN" sz="1600" dirty="0" smtClean="0"/>
                  <a:t>Count events on each core</a:t>
                </a:r>
              </a:p>
              <a:p>
                <a:pPr lvl="1"/>
                <a:r>
                  <a:rPr lang="en-US" altLang="zh-CN" sz="1600" dirty="0" smtClean="0"/>
                  <a:t>Get  </a:t>
                </a:r>
                <a14:m>
                  <m:oMath xmlns:m="http://schemas.openxmlformats.org/officeDocument/2006/math">
                    <m:sSub>
                      <m:sSubPr>
                        <m:ctrlPr>
                          <a:rPr lang="en-US" altLang="zh-CN" sz="1600" i="1">
                            <a:latin typeface="Cambria Math"/>
                          </a:rPr>
                        </m:ctrlPr>
                      </m:sSubPr>
                      <m:e>
                        <m:r>
                          <a:rPr lang="en-US" altLang="zh-CN" sz="1600" i="1">
                            <a:latin typeface="Cambria Math"/>
                          </a:rPr>
                          <m:t>𝑃</m:t>
                        </m:r>
                      </m:e>
                      <m:sub>
                        <m:r>
                          <a:rPr lang="en-US" altLang="zh-CN" sz="1600" i="1">
                            <a:latin typeface="Cambria Math"/>
                          </a:rPr>
                          <m:t>𝑐h𝑖𝑝</m:t>
                        </m:r>
                      </m:sub>
                    </m:sSub>
                  </m:oMath>
                </a14:m>
                <a:r>
                  <a:rPr lang="en-US" altLang="zh-CN" sz="1600" dirty="0" smtClean="0"/>
                  <a:t> and Te</a:t>
                </a:r>
                <a:r>
                  <a:rPr lang="en-US" altLang="zh-CN" sz="1600" i="1" dirty="0" smtClean="0"/>
                  <a:t>mperature</a:t>
                </a:r>
              </a:p>
              <a:p>
                <a:r>
                  <a:rPr lang="en-US" altLang="zh-CN" sz="2000" dirty="0" smtClean="0"/>
                  <a:t>2 Half-steps (100ms each) </a:t>
                </a:r>
              </a:p>
              <a:p>
                <a:pPr lvl="1"/>
                <a:r>
                  <a:rPr lang="en-US" altLang="zh-CN" sz="1600" dirty="0">
                    <a:ea typeface="MS PGothic" pitchFamily="34" charset="-128"/>
                  </a:rPr>
                  <a:t>Time-multiplexing the </a:t>
                </a:r>
                <a:r>
                  <a:rPr lang="en-US" altLang="zh-CN" sz="1600" dirty="0" smtClean="0">
                    <a:ea typeface="MS PGothic" pitchFamily="34" charset="-128"/>
                  </a:rPr>
                  <a:t>counters </a:t>
                </a:r>
                <a:endParaRPr lang="en-US" altLang="zh-CN" sz="1600" dirty="0">
                  <a:ea typeface="MS PGothic" pitchFamily="34" charset="-128"/>
                </a:endParaRPr>
              </a:p>
              <a:p>
                <a:pPr lvl="1"/>
                <a:r>
                  <a:rPr lang="en-US" altLang="zh-CN" sz="1600" dirty="0">
                    <a:ea typeface="MS PGothic" pitchFamily="34" charset="-128"/>
                  </a:rPr>
                  <a:t>Count 6 events </a:t>
                </a:r>
                <a:r>
                  <a:rPr lang="en-US" altLang="zh-CN" sz="1600" dirty="0" smtClean="0">
                    <a:ea typeface="MS PGothic" pitchFamily="34" charset="-128"/>
                  </a:rPr>
                  <a:t>on </a:t>
                </a:r>
                <a:r>
                  <a:rPr lang="en-US" altLang="zh-CN" sz="1600" dirty="0">
                    <a:ea typeface="MS PGothic" pitchFamily="34" charset="-128"/>
                  </a:rPr>
                  <a:t>each </a:t>
                </a:r>
                <a:r>
                  <a:rPr lang="en-US" altLang="zh-CN" sz="1600" dirty="0" smtClean="0">
                    <a:ea typeface="MS PGothic" pitchFamily="34" charset="-128"/>
                  </a:rPr>
                  <a:t>core </a:t>
                </a:r>
                <a:endParaRPr lang="en-US" altLang="zh-CN" sz="1600" dirty="0" smtClean="0"/>
              </a:p>
              <a:p>
                <a:r>
                  <a:rPr lang="en-US" altLang="zh-CN" sz="2000" dirty="0" smtClean="0"/>
                  <a:t>10 Power-steps (20ms each) </a:t>
                </a:r>
              </a:p>
              <a:p>
                <a:pPr lvl="1"/>
                <a:r>
                  <a:rPr lang="en-US" altLang="zh-CN" sz="1600" dirty="0">
                    <a:ea typeface="MS PGothic" pitchFamily="34" charset="-128"/>
                  </a:rPr>
                  <a:t>Read power from </a:t>
                </a:r>
                <a:r>
                  <a:rPr lang="en-US" altLang="zh-CN" sz="1600" dirty="0" smtClean="0">
                    <a:ea typeface="MS PGothic" pitchFamily="34" charset="-128"/>
                  </a:rPr>
                  <a:t>microcontroller</a:t>
                </a:r>
                <a:endParaRPr lang="en-US" altLang="zh-CN" sz="1600" dirty="0">
                  <a:ea typeface="MS PGothic" pitchFamily="34" charset="-128"/>
                </a:endParaRPr>
              </a:p>
              <a:p>
                <a:pPr lvl="1"/>
                <a14:m>
                  <m:oMath xmlns:m="http://schemas.openxmlformats.org/officeDocument/2006/math">
                    <m:sSub>
                      <m:sSubPr>
                        <m:ctrlPr>
                          <a:rPr lang="en-US" altLang="zh-CN" sz="1600" b="0" i="1" smtClean="0">
                            <a:latin typeface="Cambria Math"/>
                          </a:rPr>
                        </m:ctrlPr>
                      </m:sSubPr>
                      <m:e>
                        <m:r>
                          <a:rPr lang="en-US" altLang="zh-CN" sz="1600" b="0" i="1" smtClean="0">
                            <a:latin typeface="Cambria Math"/>
                          </a:rPr>
                          <m:t>𝑃</m:t>
                        </m:r>
                      </m:e>
                      <m:sub>
                        <m:r>
                          <a:rPr lang="en-US" altLang="zh-CN" sz="1600" b="0" i="1" smtClean="0">
                            <a:latin typeface="Cambria Math"/>
                          </a:rPr>
                          <m:t>𝑐h𝑖𝑝</m:t>
                        </m:r>
                      </m:sub>
                    </m:sSub>
                  </m:oMath>
                </a14:m>
                <a:r>
                  <a:rPr lang="en-US" altLang="zh-CN" sz="1600" dirty="0" smtClean="0"/>
                  <a:t> is the average power </a:t>
                </a:r>
                <a:endParaRPr lang="en-US" altLang="zh-CN" sz="1600" dirty="0"/>
              </a:p>
            </p:txBody>
          </p:sp>
        </mc:Choice>
        <mc:Fallback>
          <p:sp>
            <p:nvSpPr>
              <p:cNvPr id="136" name="内容占位符 2"/>
              <p:cNvSpPr txBox="1">
                <a:spLocks noRot="1" noChangeAspect="1" noMove="1" noResize="1" noEditPoints="1" noAdjustHandles="1" noChangeArrowheads="1" noChangeShapeType="1" noTextEdit="1"/>
              </p:cNvSpPr>
              <p:nvPr/>
            </p:nvSpPr>
            <p:spPr bwMode="auto">
              <a:xfrm>
                <a:off x="5492374" y="3664076"/>
                <a:ext cx="3377374" cy="2917345"/>
              </a:xfrm>
              <a:prstGeom prst="rect">
                <a:avLst/>
              </a:prstGeom>
              <a:blipFill rotWithShape="1">
                <a:blip r:embed="rId3" cstate="print"/>
                <a:stretch>
                  <a:fillRect l="-4513" t="-1044" r="-2347" b="-2923"/>
                </a:stretch>
              </a:blip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zh-CN" altLang="en-US">
                    <a:noFill/>
                  </a:rPr>
                  <a:t> </a:t>
                </a:r>
              </a:p>
            </p:txBody>
          </p:sp>
        </mc:Fallback>
      </mc:AlternateContent>
      <p:cxnSp>
        <p:nvCxnSpPr>
          <p:cNvPr id="139" name="直接连接符 138"/>
          <p:cNvCxnSpPr/>
          <p:nvPr/>
        </p:nvCxnSpPr>
        <p:spPr>
          <a:xfrm>
            <a:off x="1336154" y="4431341"/>
            <a:ext cx="0" cy="341632"/>
          </a:xfrm>
          <a:prstGeom prst="line">
            <a:avLst/>
          </a:prstGeom>
          <a:ln w="41275">
            <a:solidFill>
              <a:srgbClr val="0070C0"/>
            </a:solidFill>
          </a:ln>
        </p:spPr>
        <p:style>
          <a:lnRef idx="1">
            <a:schemeClr val="accent1"/>
          </a:lnRef>
          <a:fillRef idx="0">
            <a:schemeClr val="accent1"/>
          </a:fillRef>
          <a:effectRef idx="0">
            <a:schemeClr val="accent1"/>
          </a:effectRef>
          <a:fontRef idx="minor">
            <a:schemeClr val="tx1"/>
          </a:fontRef>
        </p:style>
      </p:cxnSp>
      <p:sp>
        <p:nvSpPr>
          <p:cNvPr id="141" name="Rectangle 53"/>
          <p:cNvSpPr/>
          <p:nvPr/>
        </p:nvSpPr>
        <p:spPr>
          <a:xfrm>
            <a:off x="913300" y="4431462"/>
            <a:ext cx="408676" cy="341632"/>
          </a:xfrm>
          <a:prstGeom prst="rect">
            <a:avLst/>
          </a:prstGeom>
          <a:solidFill>
            <a:schemeClr val="bg1">
              <a:lumMod val="65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a:solidFill>
                <a:schemeClr val="tx2"/>
              </a:solidFill>
            </a:endParaRPr>
          </a:p>
        </p:txBody>
      </p:sp>
      <p:cxnSp>
        <p:nvCxnSpPr>
          <p:cNvPr id="148" name="直接连接符 147"/>
          <p:cNvCxnSpPr/>
          <p:nvPr/>
        </p:nvCxnSpPr>
        <p:spPr>
          <a:xfrm>
            <a:off x="1780548" y="4429080"/>
            <a:ext cx="0" cy="341632"/>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sp>
        <p:nvSpPr>
          <p:cNvPr id="149" name="Rectangle 53"/>
          <p:cNvSpPr/>
          <p:nvPr/>
        </p:nvSpPr>
        <p:spPr>
          <a:xfrm>
            <a:off x="1356106" y="4431583"/>
            <a:ext cx="408676" cy="343892"/>
          </a:xfrm>
          <a:prstGeom prst="rect">
            <a:avLst/>
          </a:prstGeom>
          <a:solidFill>
            <a:schemeClr val="bg1">
              <a:lumMod val="65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a:solidFill>
                <a:schemeClr val="tx2"/>
              </a:solidFill>
            </a:endParaRPr>
          </a:p>
        </p:txBody>
      </p:sp>
      <p:cxnSp>
        <p:nvCxnSpPr>
          <p:cNvPr id="150" name="直接连接符 149"/>
          <p:cNvCxnSpPr/>
          <p:nvPr/>
        </p:nvCxnSpPr>
        <p:spPr>
          <a:xfrm>
            <a:off x="2230366" y="4429080"/>
            <a:ext cx="0" cy="341632"/>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sp>
        <p:nvSpPr>
          <p:cNvPr id="151" name="Rectangle 53"/>
          <p:cNvSpPr/>
          <p:nvPr/>
        </p:nvSpPr>
        <p:spPr>
          <a:xfrm>
            <a:off x="1801161" y="4431583"/>
            <a:ext cx="408676" cy="343892"/>
          </a:xfrm>
          <a:prstGeom prst="rect">
            <a:avLst/>
          </a:prstGeom>
          <a:solidFill>
            <a:schemeClr val="bg1">
              <a:lumMod val="65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a:solidFill>
                <a:schemeClr val="tx2"/>
              </a:solidFill>
            </a:endParaRPr>
          </a:p>
        </p:txBody>
      </p:sp>
      <p:cxnSp>
        <p:nvCxnSpPr>
          <p:cNvPr id="152" name="直接连接符 151"/>
          <p:cNvCxnSpPr/>
          <p:nvPr/>
        </p:nvCxnSpPr>
        <p:spPr>
          <a:xfrm>
            <a:off x="2668966" y="4431462"/>
            <a:ext cx="0" cy="341632"/>
          </a:xfrm>
          <a:prstGeom prst="line">
            <a:avLst/>
          </a:prstGeom>
          <a:ln w="41275">
            <a:solidFill>
              <a:srgbClr val="0070C0"/>
            </a:solidFill>
          </a:ln>
        </p:spPr>
        <p:style>
          <a:lnRef idx="1">
            <a:schemeClr val="accent1"/>
          </a:lnRef>
          <a:fillRef idx="0">
            <a:schemeClr val="accent1"/>
          </a:fillRef>
          <a:effectRef idx="0">
            <a:schemeClr val="accent1"/>
          </a:effectRef>
          <a:fontRef idx="minor">
            <a:schemeClr val="tx1"/>
          </a:fontRef>
        </p:style>
      </p:cxnSp>
      <p:sp>
        <p:nvSpPr>
          <p:cNvPr id="153" name="Rectangle 53"/>
          <p:cNvSpPr/>
          <p:nvPr/>
        </p:nvSpPr>
        <p:spPr>
          <a:xfrm>
            <a:off x="2246111" y="4429202"/>
            <a:ext cx="408676" cy="343892"/>
          </a:xfrm>
          <a:prstGeom prst="rect">
            <a:avLst/>
          </a:prstGeom>
          <a:solidFill>
            <a:schemeClr val="bg1">
              <a:lumMod val="65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a:solidFill>
                <a:schemeClr val="tx2"/>
              </a:solidFill>
            </a:endParaRPr>
          </a:p>
        </p:txBody>
      </p:sp>
      <p:cxnSp>
        <p:nvCxnSpPr>
          <p:cNvPr id="154" name="直接连接符 153"/>
          <p:cNvCxnSpPr/>
          <p:nvPr/>
        </p:nvCxnSpPr>
        <p:spPr>
          <a:xfrm>
            <a:off x="3114966" y="4431341"/>
            <a:ext cx="0" cy="341632"/>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sp>
        <p:nvSpPr>
          <p:cNvPr id="155" name="Rectangle 53"/>
          <p:cNvSpPr/>
          <p:nvPr/>
        </p:nvSpPr>
        <p:spPr>
          <a:xfrm>
            <a:off x="2690524" y="4429081"/>
            <a:ext cx="408676" cy="343892"/>
          </a:xfrm>
          <a:prstGeom prst="rect">
            <a:avLst/>
          </a:prstGeom>
          <a:solidFill>
            <a:schemeClr val="bg1">
              <a:lumMod val="65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a:solidFill>
                <a:schemeClr val="tx2"/>
              </a:solidFill>
            </a:endParaRPr>
          </a:p>
        </p:txBody>
      </p:sp>
      <p:cxnSp>
        <p:nvCxnSpPr>
          <p:cNvPr id="156" name="直接连接符 155"/>
          <p:cNvCxnSpPr/>
          <p:nvPr/>
        </p:nvCxnSpPr>
        <p:spPr>
          <a:xfrm>
            <a:off x="3560731" y="4431341"/>
            <a:ext cx="0" cy="341632"/>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sp>
        <p:nvSpPr>
          <p:cNvPr id="157" name="Rectangle 53"/>
          <p:cNvSpPr/>
          <p:nvPr/>
        </p:nvSpPr>
        <p:spPr>
          <a:xfrm>
            <a:off x="3136289" y="4429081"/>
            <a:ext cx="408676" cy="343892"/>
          </a:xfrm>
          <a:prstGeom prst="rect">
            <a:avLst/>
          </a:prstGeom>
          <a:solidFill>
            <a:schemeClr val="bg1">
              <a:lumMod val="65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a:solidFill>
                <a:schemeClr val="tx2"/>
              </a:solidFill>
            </a:endParaRPr>
          </a:p>
        </p:txBody>
      </p:sp>
      <p:cxnSp>
        <p:nvCxnSpPr>
          <p:cNvPr id="158" name="直接连接符 157"/>
          <p:cNvCxnSpPr/>
          <p:nvPr/>
        </p:nvCxnSpPr>
        <p:spPr>
          <a:xfrm>
            <a:off x="4003674" y="4431325"/>
            <a:ext cx="0" cy="341632"/>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sp>
        <p:nvSpPr>
          <p:cNvPr id="159" name="Rectangle 53"/>
          <p:cNvSpPr/>
          <p:nvPr/>
        </p:nvSpPr>
        <p:spPr>
          <a:xfrm>
            <a:off x="3579232" y="4429065"/>
            <a:ext cx="408676" cy="343892"/>
          </a:xfrm>
          <a:prstGeom prst="rect">
            <a:avLst/>
          </a:prstGeom>
          <a:solidFill>
            <a:schemeClr val="bg1">
              <a:lumMod val="65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a:solidFill>
                <a:schemeClr val="tx2"/>
              </a:solidFill>
            </a:endParaRPr>
          </a:p>
        </p:txBody>
      </p:sp>
      <p:cxnSp>
        <p:nvCxnSpPr>
          <p:cNvPr id="160" name="直接连接符 159"/>
          <p:cNvCxnSpPr/>
          <p:nvPr/>
        </p:nvCxnSpPr>
        <p:spPr>
          <a:xfrm>
            <a:off x="4446633" y="4431325"/>
            <a:ext cx="0" cy="341632"/>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sp>
        <p:nvSpPr>
          <p:cNvPr id="161" name="Rectangle 53"/>
          <p:cNvSpPr/>
          <p:nvPr/>
        </p:nvSpPr>
        <p:spPr>
          <a:xfrm>
            <a:off x="4022191" y="4429065"/>
            <a:ext cx="408676" cy="343892"/>
          </a:xfrm>
          <a:prstGeom prst="rect">
            <a:avLst/>
          </a:prstGeom>
          <a:solidFill>
            <a:schemeClr val="bg1">
              <a:lumMod val="65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a:solidFill>
                <a:schemeClr val="tx2"/>
              </a:solidFill>
            </a:endParaRPr>
          </a:p>
        </p:txBody>
      </p:sp>
      <p:cxnSp>
        <p:nvCxnSpPr>
          <p:cNvPr id="162" name="直接连接符 161"/>
          <p:cNvCxnSpPr/>
          <p:nvPr/>
        </p:nvCxnSpPr>
        <p:spPr>
          <a:xfrm>
            <a:off x="4889592" y="4431325"/>
            <a:ext cx="0" cy="341632"/>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sp>
        <p:nvSpPr>
          <p:cNvPr id="163" name="Rectangle 53"/>
          <p:cNvSpPr/>
          <p:nvPr/>
        </p:nvSpPr>
        <p:spPr>
          <a:xfrm>
            <a:off x="4465150" y="4429065"/>
            <a:ext cx="408676" cy="343892"/>
          </a:xfrm>
          <a:prstGeom prst="rect">
            <a:avLst/>
          </a:prstGeom>
          <a:solidFill>
            <a:schemeClr val="bg1">
              <a:lumMod val="65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a:solidFill>
                <a:schemeClr val="tx2"/>
              </a:solidFill>
            </a:endParaRPr>
          </a:p>
        </p:txBody>
      </p:sp>
      <p:cxnSp>
        <p:nvCxnSpPr>
          <p:cNvPr id="164" name="直接连接符 163"/>
          <p:cNvCxnSpPr/>
          <p:nvPr/>
        </p:nvCxnSpPr>
        <p:spPr>
          <a:xfrm>
            <a:off x="5332551" y="4431325"/>
            <a:ext cx="0" cy="341632"/>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sp>
        <p:nvSpPr>
          <p:cNvPr id="165" name="Rectangle 53"/>
          <p:cNvSpPr/>
          <p:nvPr/>
        </p:nvSpPr>
        <p:spPr>
          <a:xfrm>
            <a:off x="4908109" y="4429065"/>
            <a:ext cx="408676" cy="343892"/>
          </a:xfrm>
          <a:prstGeom prst="rect">
            <a:avLst/>
          </a:prstGeom>
          <a:solidFill>
            <a:schemeClr val="bg1">
              <a:lumMod val="65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a:solidFill>
                <a:schemeClr val="tx2"/>
              </a:solidFill>
            </a:endParaRPr>
          </a:p>
        </p:txBody>
      </p:sp>
      <p:sp>
        <p:nvSpPr>
          <p:cNvPr id="166" name="Rectangle 53"/>
          <p:cNvSpPr/>
          <p:nvPr/>
        </p:nvSpPr>
        <p:spPr>
          <a:xfrm>
            <a:off x="916180" y="5848931"/>
            <a:ext cx="290447" cy="341632"/>
          </a:xfrm>
          <a:prstGeom prst="rect">
            <a:avLst/>
          </a:prstGeom>
          <a:solidFill>
            <a:schemeClr val="bg1">
              <a:lumMod val="65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a:solidFill>
                <a:schemeClr val="tx2"/>
              </a:solidFill>
            </a:endParaRPr>
          </a:p>
        </p:txBody>
      </p:sp>
      <p:sp>
        <p:nvSpPr>
          <p:cNvPr id="167" name="TextBox 166"/>
          <p:cNvSpPr txBox="1"/>
          <p:nvPr/>
        </p:nvSpPr>
        <p:spPr>
          <a:xfrm>
            <a:off x="1172355" y="5872378"/>
            <a:ext cx="1652771" cy="313932"/>
          </a:xfrm>
          <a:prstGeom prst="rect">
            <a:avLst/>
          </a:prstGeom>
        </p:spPr>
        <p:txBody>
          <a:bodyPr wrap="square" rtlCol="0" anchor="ctr" anchorCtr="0">
            <a:spAutoFit/>
          </a:bodyPr>
          <a:lstStyle/>
          <a:p>
            <a:pPr marL="0" marR="0" indent="0" algn="l"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kumimoji="0" lang="en-US" altLang="zh-CN" sz="1600" b="0" i="0" u="none" strike="noStrike" kern="1200" cap="none" spc="0" normalizeH="0" baseline="0" noProof="0" dirty="0" smtClean="0">
                <a:ln>
                  <a:noFill/>
                </a:ln>
                <a:solidFill>
                  <a:schemeClr val="tx1"/>
                </a:solidFill>
                <a:effectLst/>
                <a:uLnTx/>
                <a:uFillTx/>
                <a:latin typeface="+mj-lt"/>
                <a:ea typeface="MS PGothic" pitchFamily="34" charset="-128"/>
                <a:cs typeface="+mn-cs"/>
              </a:rPr>
              <a:t>Manager sleeping</a:t>
            </a:r>
            <a:endParaRPr kumimoji="0" lang="zh-CN" altLang="en-US" sz="1600" b="0" i="0" u="none" strike="noStrike" kern="1200" cap="none" spc="0" normalizeH="0" baseline="0" noProof="0" dirty="0">
              <a:ln>
                <a:noFill/>
              </a:ln>
              <a:solidFill>
                <a:schemeClr val="tx1"/>
              </a:solidFill>
              <a:effectLst/>
              <a:uLnTx/>
              <a:uFillTx/>
              <a:latin typeface="+mj-lt"/>
              <a:ea typeface="MS PGothic" pitchFamily="34" charset="-128"/>
              <a:cs typeface="+mn-cs"/>
            </a:endParaRPr>
          </a:p>
        </p:txBody>
      </p:sp>
      <p:sp>
        <p:nvSpPr>
          <p:cNvPr id="168" name="Rectangle 53"/>
          <p:cNvSpPr/>
          <p:nvPr/>
        </p:nvSpPr>
        <p:spPr>
          <a:xfrm>
            <a:off x="3116169" y="5860803"/>
            <a:ext cx="251449" cy="341632"/>
          </a:xfrm>
          <a:prstGeom prst="rect">
            <a:avLst/>
          </a:prstGeom>
          <a:solidFill>
            <a:srgbClr val="0070C0"/>
          </a:solidFill>
          <a:ln w="12700">
            <a:solidFill>
              <a:srgbClr val="0070C0"/>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a:solidFill>
                <a:schemeClr val="tx2"/>
              </a:solidFill>
            </a:endParaRPr>
          </a:p>
        </p:txBody>
      </p:sp>
      <p:sp>
        <p:nvSpPr>
          <p:cNvPr id="169" name="TextBox 168"/>
          <p:cNvSpPr txBox="1"/>
          <p:nvPr/>
        </p:nvSpPr>
        <p:spPr>
          <a:xfrm>
            <a:off x="3407069" y="5884250"/>
            <a:ext cx="1652771" cy="313932"/>
          </a:xfrm>
          <a:prstGeom prst="rect">
            <a:avLst/>
          </a:prstGeom>
        </p:spPr>
        <p:txBody>
          <a:bodyPr wrap="square" rtlCol="0" anchor="ctr" anchorCtr="0">
            <a:spAutoFit/>
          </a:bodyPr>
          <a:lstStyle/>
          <a:p>
            <a:pPr marL="0" marR="0" indent="0" algn="l"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kumimoji="0" lang="en-US" altLang="zh-CN" sz="1600" b="0" i="0" u="none" strike="noStrike" kern="1200" cap="none" spc="0" normalizeH="0" baseline="0" noProof="0" dirty="0" smtClean="0">
                <a:ln>
                  <a:noFill/>
                </a:ln>
                <a:solidFill>
                  <a:schemeClr val="tx1"/>
                </a:solidFill>
                <a:effectLst/>
                <a:uLnTx/>
                <a:uFillTx/>
                <a:latin typeface="+mj-lt"/>
                <a:ea typeface="MS PGothic" pitchFamily="34" charset="-128"/>
                <a:cs typeface="+mn-cs"/>
              </a:rPr>
              <a:t>Manager working</a:t>
            </a:r>
            <a:endParaRPr kumimoji="0" lang="zh-CN" altLang="en-US" sz="1600" b="0" i="0" u="none" strike="noStrike" kern="1200" cap="none" spc="0" normalizeH="0" baseline="0" noProof="0" dirty="0">
              <a:ln>
                <a:noFill/>
              </a:ln>
              <a:solidFill>
                <a:schemeClr val="tx1"/>
              </a:solidFill>
              <a:effectLst/>
              <a:uLnTx/>
              <a:uFillTx/>
              <a:latin typeface="+mj-lt"/>
              <a:ea typeface="MS PGothic" pitchFamily="34" charset="-128"/>
              <a:cs typeface="+mn-cs"/>
            </a:endParaRPr>
          </a:p>
        </p:txBody>
      </p:sp>
      <p:cxnSp>
        <p:nvCxnSpPr>
          <p:cNvPr id="171" name="直接箭头连接符 170"/>
          <p:cNvCxnSpPr/>
          <p:nvPr/>
        </p:nvCxnSpPr>
        <p:spPr>
          <a:xfrm>
            <a:off x="904891" y="3966404"/>
            <a:ext cx="4464917"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72" name="TextBox 171"/>
          <p:cNvSpPr txBox="1"/>
          <p:nvPr/>
        </p:nvSpPr>
        <p:spPr>
          <a:xfrm>
            <a:off x="2683609" y="3677244"/>
            <a:ext cx="768874" cy="369332"/>
          </a:xfrm>
          <a:prstGeom prst="rect">
            <a:avLst/>
          </a:prstGeom>
        </p:spPr>
        <p:txBody>
          <a:bodyPr wrap="square" rtlCol="0" anchor="ctr" anchorCtr="0">
            <a:spAutoFit/>
          </a:bodyPr>
          <a:lstStyle/>
          <a:p>
            <a:pPr marL="0" marR="0" indent="0" algn="ctr"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kumimoji="0" lang="en-US" altLang="zh-CN" sz="2000" b="0" i="0" u="none" strike="noStrike" kern="1200" cap="none" spc="0" normalizeH="0" baseline="0" noProof="0" dirty="0" smtClean="0">
                <a:ln>
                  <a:noFill/>
                </a:ln>
                <a:solidFill>
                  <a:schemeClr val="tx1"/>
                </a:solidFill>
                <a:effectLst/>
                <a:uLnTx/>
                <a:uFillTx/>
                <a:latin typeface="+mj-lt"/>
                <a:ea typeface="MS PGothic" pitchFamily="34" charset="-128"/>
                <a:cs typeface="+mn-cs"/>
              </a:rPr>
              <a:t>Time</a:t>
            </a:r>
            <a:endParaRPr kumimoji="0" lang="en-US" sz="2000" b="0" i="0" u="none" strike="noStrike" kern="1200" cap="none" spc="0" normalizeH="0" baseline="0" noProof="0" dirty="0">
              <a:ln>
                <a:noFill/>
              </a:ln>
              <a:solidFill>
                <a:schemeClr val="tx1"/>
              </a:solidFill>
              <a:effectLst/>
              <a:uLnTx/>
              <a:uFillTx/>
              <a:latin typeface="+mj-lt"/>
              <a:ea typeface="MS PGothic" pitchFamily="34" charset="-128"/>
              <a:cs typeface="+mn-cs"/>
            </a:endParaRPr>
          </a:p>
        </p:txBody>
      </p:sp>
    </p:spTree>
    <p:extLst>
      <p:ext uri="{BB962C8B-B14F-4D97-AF65-F5344CB8AC3E}">
        <p14:creationId xmlns:p14="http://schemas.microsoft.com/office/powerpoint/2010/main" xmlns="" val="1450443777"/>
      </p:ext>
    </p:extLst>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solidFill>
                  <a:schemeClr val="accent2"/>
                </a:solidFill>
              </a:rPr>
              <a:t>Fitting error: dynamic </a:t>
            </a:r>
            <a:r>
              <a:rPr lang="en-US" altLang="zh-CN" dirty="0">
                <a:solidFill>
                  <a:schemeClr val="accent2"/>
                </a:solidFill>
              </a:rPr>
              <a:t>power model</a:t>
            </a:r>
            <a:endParaRPr lang="zh-CN" altLang="en-US" dirty="0">
              <a:solidFill>
                <a:schemeClr val="accent2"/>
              </a:solidFill>
            </a:endParaRPr>
          </a:p>
        </p:txBody>
      </p:sp>
      <p:sp>
        <p:nvSpPr>
          <p:cNvPr id="3" name="内容占位符 2"/>
          <p:cNvSpPr>
            <a:spLocks noGrp="1"/>
          </p:cNvSpPr>
          <p:nvPr>
            <p:ph idx="1"/>
          </p:nvPr>
        </p:nvSpPr>
        <p:spPr>
          <a:xfrm>
            <a:off x="274388" y="1125091"/>
            <a:ext cx="8595360" cy="959673"/>
          </a:xfrm>
        </p:spPr>
        <p:txBody>
          <a:bodyPr/>
          <a:lstStyle/>
          <a:p>
            <a:r>
              <a:rPr lang="en-US" altLang="zh-CN" dirty="0" smtClean="0"/>
              <a:t>Error: 10.6%</a:t>
            </a:r>
          </a:p>
          <a:p>
            <a:r>
              <a:rPr lang="en-US" altLang="zh-CN" dirty="0" smtClean="0"/>
              <a:t>Standard Deviation: 5.8%</a:t>
            </a:r>
            <a:endParaRPr lang="zh-CN" altLang="en-US" dirty="0"/>
          </a:p>
        </p:txBody>
      </p:sp>
      <p:sp>
        <p:nvSpPr>
          <p:cNvPr id="4" name="文本占位符 3"/>
          <p:cNvSpPr>
            <a:spLocks noGrp="1"/>
          </p:cNvSpPr>
          <p:nvPr>
            <p:ph type="body" sz="quarter" idx="10"/>
          </p:nvPr>
        </p:nvSpPr>
        <p:spPr/>
        <p:txBody>
          <a:bodyPr/>
          <a:lstStyle/>
          <a:p>
            <a:r>
              <a:rPr lang="en-US" altLang="zh-CN" dirty="0" smtClean="0"/>
              <a:t>(Lower is better)</a:t>
            </a:r>
            <a:endParaRPr lang="zh-CN" altLang="en-US" dirty="0"/>
          </a:p>
        </p:txBody>
      </p:sp>
      <p:graphicFrame>
        <p:nvGraphicFramePr>
          <p:cNvPr id="7" name="图表 6"/>
          <p:cNvGraphicFramePr>
            <a:graphicFrameLocks/>
          </p:cNvGraphicFramePr>
          <p:nvPr>
            <p:extLst>
              <p:ext uri="{D42A27DB-BD31-4B8C-83A1-F6EECF244321}">
                <p14:modId xmlns:p14="http://schemas.microsoft.com/office/powerpoint/2010/main" xmlns="" val="2790730535"/>
              </p:ext>
            </p:extLst>
          </p:nvPr>
        </p:nvGraphicFramePr>
        <p:xfrm>
          <a:off x="883988" y="2084764"/>
          <a:ext cx="7200000" cy="4320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xmlns="" val="3572733183"/>
      </p:ext>
    </p:extLst>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xmlns="" Requires="a14">
          <p:sp>
            <p:nvSpPr>
              <p:cNvPr id="2" name="标题 1"/>
              <p:cNvSpPr>
                <a:spLocks noGrp="1"/>
              </p:cNvSpPr>
              <p:nvPr>
                <p:ph type="title"/>
              </p:nvPr>
            </p:nvSpPr>
            <p:spPr/>
            <p:txBody>
              <a:bodyPr/>
              <a:lstStyle/>
              <a:p>
                <a:r>
                  <a:rPr lang="en-US" altLang="zh-CN" dirty="0" smtClean="0">
                    <a:solidFill>
                      <a:schemeClr val="accent2"/>
                    </a:solidFill>
                  </a:rPr>
                  <a:t>Predicting error</a:t>
                </a:r>
                <a:r>
                  <a:rPr lang="en-US" altLang="zh-CN" dirty="0">
                    <a:solidFill>
                      <a:schemeClr val="accent2"/>
                    </a:solidFill>
                  </a:rPr>
                  <a:t>:</a:t>
                </a:r>
                <a:r>
                  <a:rPr lang="en-US" altLang="zh-CN" dirty="0" smtClean="0">
                    <a:solidFill>
                      <a:schemeClr val="accent2"/>
                    </a:solidFill>
                  </a:rPr>
                  <a:t> average </a:t>
                </a:r>
                <a14:m>
                  <m:oMath xmlns:m="http://schemas.openxmlformats.org/officeDocument/2006/math">
                    <m:sSub>
                      <m:sSubPr>
                        <m:ctrlPr>
                          <a:rPr lang="en-US" altLang="zh-CN" i="1">
                            <a:solidFill>
                              <a:schemeClr val="accent2"/>
                            </a:solidFill>
                            <a:latin typeface="Cambria Math"/>
                          </a:rPr>
                        </m:ctrlPr>
                      </m:sSubPr>
                      <m:e>
                        <m:r>
                          <a:rPr lang="en-US" altLang="zh-CN" i="1">
                            <a:solidFill>
                              <a:schemeClr val="accent2"/>
                            </a:solidFill>
                            <a:latin typeface="Cambria Math"/>
                          </a:rPr>
                          <m:t>𝑃</m:t>
                        </m:r>
                      </m:e>
                      <m:sub>
                        <m:r>
                          <a:rPr lang="en-US" altLang="zh-CN" i="1">
                            <a:solidFill>
                              <a:schemeClr val="accent2"/>
                            </a:solidFill>
                            <a:latin typeface="Cambria Math"/>
                          </a:rPr>
                          <m:t>𝑑𝑦𝑛</m:t>
                        </m:r>
                      </m:sub>
                    </m:sSub>
                  </m:oMath>
                </a14:m>
                <a:endParaRPr lang="zh-CN" altLang="en-US" dirty="0">
                  <a:solidFill>
                    <a:schemeClr val="accent2"/>
                  </a:solidFill>
                </a:endParaRPr>
              </a:p>
            </p:txBody>
          </p:sp>
        </mc:Choice>
        <mc:Fallback>
          <p:sp>
            <p:nvSpPr>
              <p:cNvPr id="2" name="标题 1"/>
              <p:cNvSpPr>
                <a:spLocks noGrp="1" noRot="1" noChangeAspect="1" noMove="1" noResize="1" noEditPoints="1" noAdjustHandles="1" noChangeArrowheads="1" noChangeShapeType="1" noTextEdit="1"/>
              </p:cNvSpPr>
              <p:nvPr>
                <p:ph type="title"/>
              </p:nvPr>
            </p:nvSpPr>
            <p:spPr>
              <a:blipFill rotWithShape="1">
                <a:blip r:embed="rId3" cstate="print"/>
                <a:stretch>
                  <a:fillRect l="-2619" t="-10256" b="-35897"/>
                </a:stretch>
              </a:blipFill>
            </p:spPr>
            <p:txBody>
              <a:bodyPr/>
              <a:lstStyle/>
              <a:p>
                <a:r>
                  <a:rPr lang="zh-CN" altLang="en-US">
                    <a:noFill/>
                  </a:rPr>
                  <a:t> </a:t>
                </a:r>
              </a:p>
            </p:txBody>
          </p:sp>
        </mc:Fallback>
      </mc:AlternateContent>
      <p:sp>
        <p:nvSpPr>
          <p:cNvPr id="3" name="内容占位符 2"/>
          <p:cNvSpPr>
            <a:spLocks noGrp="1"/>
          </p:cNvSpPr>
          <p:nvPr>
            <p:ph idx="1"/>
          </p:nvPr>
        </p:nvSpPr>
        <p:spPr>
          <a:xfrm>
            <a:off x="274388" y="1090843"/>
            <a:ext cx="8595360" cy="520829"/>
          </a:xfrm>
        </p:spPr>
        <p:txBody>
          <a:bodyPr/>
          <a:lstStyle/>
          <a:p>
            <a:r>
              <a:rPr lang="en-US" altLang="zh-CN" dirty="0" smtClean="0"/>
              <a:t>Error</a:t>
            </a:r>
            <a:r>
              <a:rPr lang="en-US" altLang="zh-CN" dirty="0"/>
              <a:t>: </a:t>
            </a:r>
            <a:r>
              <a:rPr lang="en-US" altLang="zh-CN" dirty="0" smtClean="0"/>
              <a:t>8.3%</a:t>
            </a:r>
            <a:endParaRPr lang="en-US" altLang="zh-CN" dirty="0"/>
          </a:p>
          <a:p>
            <a:r>
              <a:rPr lang="en-US" altLang="zh-CN" dirty="0" smtClean="0"/>
              <a:t>Standard </a:t>
            </a:r>
            <a:r>
              <a:rPr lang="en-US" altLang="zh-CN" dirty="0"/>
              <a:t>Deviation: </a:t>
            </a:r>
            <a:r>
              <a:rPr lang="en-US" altLang="zh-CN" dirty="0" smtClean="0"/>
              <a:t>6.9%</a:t>
            </a:r>
            <a:endParaRPr lang="zh-CN" altLang="en-US" dirty="0"/>
          </a:p>
          <a:p>
            <a:endParaRPr lang="zh-CN" altLang="en-US" dirty="0"/>
          </a:p>
        </p:txBody>
      </p:sp>
      <p:sp>
        <p:nvSpPr>
          <p:cNvPr id="4" name="文本占位符 3"/>
          <p:cNvSpPr>
            <a:spLocks noGrp="1"/>
          </p:cNvSpPr>
          <p:nvPr>
            <p:ph type="body" sz="quarter" idx="10"/>
          </p:nvPr>
        </p:nvSpPr>
        <p:spPr/>
        <p:txBody>
          <a:bodyPr/>
          <a:lstStyle/>
          <a:p>
            <a:r>
              <a:rPr lang="en-US" altLang="zh-CN" dirty="0" smtClean="0"/>
              <a:t>(Lower is better)</a:t>
            </a:r>
            <a:endParaRPr lang="zh-CN" altLang="en-US" dirty="0"/>
          </a:p>
        </p:txBody>
      </p:sp>
      <p:graphicFrame>
        <p:nvGraphicFramePr>
          <p:cNvPr id="7" name="图表 6"/>
          <p:cNvGraphicFramePr>
            <a:graphicFrameLocks/>
          </p:cNvGraphicFramePr>
          <p:nvPr>
            <p:extLst>
              <p:ext uri="{D42A27DB-BD31-4B8C-83A1-F6EECF244321}">
                <p14:modId xmlns:p14="http://schemas.microsoft.com/office/powerpoint/2010/main" xmlns="" val="874827256"/>
              </p:ext>
            </p:extLst>
          </p:nvPr>
        </p:nvGraphicFramePr>
        <p:xfrm>
          <a:off x="910602" y="1969910"/>
          <a:ext cx="7200000" cy="43200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xmlns="" val="3634770089"/>
      </p:ext>
    </p:extLst>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lvl="1"/>
            <a:r>
              <a:rPr lang="en-US" altLang="zh-CN" sz="2600" kern="1200" cap="all" dirty="0" smtClean="0">
                <a:solidFill>
                  <a:srgbClr val="FF0000"/>
                </a:solidFill>
                <a:ea typeface="+mj-ea"/>
                <a:cs typeface="+mj-cs"/>
              </a:rPr>
              <a:t>The impact of Power Gating</a:t>
            </a:r>
            <a:endParaRPr lang="zh-CN" altLang="en-US" sz="2600" kern="1200" cap="all" dirty="0">
              <a:solidFill>
                <a:srgbClr val="FF0000"/>
              </a:solidFill>
              <a:ea typeface="+mj-ea"/>
              <a:cs typeface="+mj-cs"/>
            </a:endParaRPr>
          </a:p>
        </p:txBody>
      </p:sp>
      <mc:AlternateContent xmlns:mc="http://schemas.openxmlformats.org/markup-compatibility/2006">
        <mc:Choice xmlns:a14="http://schemas.microsoft.com/office/drawing/2010/main" xmlns="" Requires="a14">
          <p:sp>
            <p:nvSpPr>
              <p:cNvPr id="3" name="内容占位符 2"/>
              <p:cNvSpPr>
                <a:spLocks noGrp="1"/>
              </p:cNvSpPr>
              <p:nvPr>
                <p:ph idx="1"/>
              </p:nvPr>
            </p:nvSpPr>
            <p:spPr/>
            <p:txBody>
              <a:bodyPr/>
              <a:lstStyle/>
              <a:p>
                <a:r>
                  <a:rPr lang="en-US" altLang="zh-CN" dirty="0" smtClean="0"/>
                  <a:t>Getting per-core power </a:t>
                </a:r>
              </a:p>
              <a:p>
                <a:pPr lvl="1"/>
                <a14:m>
                  <m:oMath xmlns:m="http://schemas.openxmlformats.org/officeDocument/2006/math">
                    <m:sSub>
                      <m:sSubPr>
                        <m:ctrlPr>
                          <a:rPr lang="en-US" altLang="zh-CN" b="0" i="1" smtClean="0">
                            <a:latin typeface="Cambria Math"/>
                          </a:rPr>
                        </m:ctrlPr>
                      </m:sSubPr>
                      <m:e>
                        <m:r>
                          <a:rPr lang="en-US" altLang="zh-CN" b="0" i="1" smtClean="0">
                            <a:latin typeface="Cambria Math"/>
                          </a:rPr>
                          <m:t>𝑃</m:t>
                        </m:r>
                      </m:e>
                      <m:sub>
                        <m:r>
                          <a:rPr lang="en-US" altLang="zh-CN" b="0" i="1" smtClean="0">
                            <a:latin typeface="Cambria Math"/>
                          </a:rPr>
                          <m:t>𝑑𝑦𝑛</m:t>
                        </m:r>
                      </m:sub>
                    </m:sSub>
                  </m:oMath>
                </a14:m>
                <a:r>
                  <a:rPr lang="zh-CN" altLang="en-US" dirty="0" smtClean="0"/>
                  <a:t> </a:t>
                </a:r>
                <a:r>
                  <a:rPr lang="en-US" altLang="zh-CN" dirty="0" smtClean="0"/>
                  <a:t>---- has already split to cores naturally </a:t>
                </a:r>
              </a:p>
              <a:p>
                <a:pPr lvl="1"/>
                <a14:m>
                  <m:oMath xmlns:m="http://schemas.openxmlformats.org/officeDocument/2006/math">
                    <m:sSub>
                      <m:sSubPr>
                        <m:ctrlPr>
                          <a:rPr lang="en-US" altLang="zh-CN" b="0" i="1" smtClean="0">
                            <a:latin typeface="Cambria Math"/>
                          </a:rPr>
                        </m:ctrlPr>
                      </m:sSubPr>
                      <m:e>
                        <m:r>
                          <a:rPr lang="en-US" altLang="zh-CN" b="0" i="1" smtClean="0">
                            <a:latin typeface="Cambria Math"/>
                          </a:rPr>
                          <m:t>𝑃</m:t>
                        </m:r>
                      </m:e>
                      <m:sub>
                        <m:r>
                          <a:rPr lang="en-US" altLang="zh-CN" b="0" i="1" smtClean="0">
                            <a:latin typeface="Cambria Math"/>
                          </a:rPr>
                          <m:t>𝑖𝑑𝑙𝑒</m:t>
                        </m:r>
                      </m:sub>
                    </m:sSub>
                  </m:oMath>
                </a14:m>
                <a:r>
                  <a:rPr lang="en-US" altLang="zh-CN" dirty="0" smtClean="0"/>
                  <a:t> ---- what is the quotas for each core and the north bridge? </a:t>
                </a:r>
              </a:p>
              <a:p>
                <a:r>
                  <a:rPr lang="en-US" altLang="zh-CN" dirty="0" smtClean="0"/>
                  <a:t>Splitting the </a:t>
                </a:r>
                <a14:m>
                  <m:oMath xmlns:m="http://schemas.openxmlformats.org/officeDocument/2006/math">
                    <m:sSub>
                      <m:sSubPr>
                        <m:ctrlPr>
                          <a:rPr lang="en-US" altLang="zh-CN" i="1">
                            <a:latin typeface="Cambria Math"/>
                          </a:rPr>
                        </m:ctrlPr>
                      </m:sSubPr>
                      <m:e>
                        <m:r>
                          <a:rPr lang="en-US" altLang="zh-CN" i="1">
                            <a:latin typeface="Cambria Math"/>
                          </a:rPr>
                          <m:t>𝑃</m:t>
                        </m:r>
                      </m:e>
                      <m:sub>
                        <m:r>
                          <a:rPr lang="en-US" altLang="zh-CN" i="1">
                            <a:latin typeface="Cambria Math"/>
                          </a:rPr>
                          <m:t>𝑖𝑑𝑒𝑙</m:t>
                        </m:r>
                      </m:sub>
                    </m:sSub>
                  </m:oMath>
                </a14:m>
                <a:r>
                  <a:rPr lang="en-US" altLang="zh-CN" dirty="0" smtClean="0"/>
                  <a:t> </a:t>
                </a:r>
              </a:p>
              <a:p>
                <a:pPr lvl="1"/>
                <a:r>
                  <a:rPr lang="en-US" altLang="zh-CN" dirty="0" smtClean="0"/>
                  <a:t>With the help of </a:t>
                </a:r>
                <a:r>
                  <a:rPr lang="en-US" altLang="zh-CN" i="1" dirty="0" smtClean="0"/>
                  <a:t>Power Gating</a:t>
                </a:r>
                <a:r>
                  <a:rPr lang="en-US" altLang="zh-CN" dirty="0" smtClean="0"/>
                  <a:t> feature of the processor </a:t>
                </a:r>
              </a:p>
              <a:p>
                <a:r>
                  <a:rPr lang="en-US" altLang="zh-CN" dirty="0" smtClean="0"/>
                  <a:t>Enabling Power Gating (PG) in FX-8320 </a:t>
                </a:r>
                <a:endParaRPr lang="en-US" altLang="zh-CN" dirty="0"/>
              </a:p>
              <a:p>
                <a:pPr lvl="1"/>
                <a:r>
                  <a:rPr lang="en-US" altLang="zh-CN" dirty="0" smtClean="0"/>
                  <a:t>Per-CU Power Gating </a:t>
                </a:r>
              </a:p>
              <a:p>
                <a:pPr lvl="1"/>
                <a:r>
                  <a:rPr lang="en-US" altLang="zh-CN" dirty="0" smtClean="0"/>
                  <a:t>CU: Both cores in a CU are idle =&gt; CU is power gated </a:t>
                </a:r>
              </a:p>
              <a:p>
                <a:pPr lvl="1"/>
                <a:r>
                  <a:rPr lang="en-US" altLang="zh-CN" dirty="0" smtClean="0"/>
                  <a:t>NB: All CUs are idle =&gt; NB is power gated </a:t>
                </a:r>
              </a:p>
              <a:p>
                <a:pPr lvl="1"/>
                <a:endParaRPr lang="en-US" altLang="zh-CN" dirty="0" smtClean="0"/>
              </a:p>
              <a:p>
                <a:pPr lvl="1"/>
                <a:endParaRPr lang="zh-CN" altLang="en-US" dirty="0"/>
              </a:p>
            </p:txBody>
          </p:sp>
        </mc:Choice>
        <mc:Fallback>
          <p:sp>
            <p:nvSpPr>
              <p:cNvPr id="3" name="内容占位符 2"/>
              <p:cNvSpPr>
                <a:spLocks noGrp="1" noRot="1" noChangeAspect="1" noMove="1" noResize="1" noEditPoints="1" noAdjustHandles="1" noChangeArrowheads="1" noChangeShapeType="1" noTextEdit="1"/>
              </p:cNvSpPr>
              <p:nvPr>
                <p:ph idx="1"/>
              </p:nvPr>
            </p:nvSpPr>
            <p:spPr>
              <a:blipFill rotWithShape="1">
                <a:blip r:embed="rId3" cstate="print"/>
                <a:stretch>
                  <a:fillRect l="-1986" t="-988"/>
                </a:stretch>
              </a:blipFill>
            </p:spPr>
            <p:txBody>
              <a:bodyPr/>
              <a:lstStyle/>
              <a:p>
                <a:r>
                  <a:rPr lang="zh-CN" altLang="en-US">
                    <a:noFill/>
                  </a:rPr>
                  <a:t> </a:t>
                </a:r>
              </a:p>
            </p:txBody>
          </p:sp>
        </mc:Fallback>
      </mc:AlternateContent>
      <p:sp>
        <p:nvSpPr>
          <p:cNvPr id="4" name="文本占位符 3"/>
          <p:cNvSpPr>
            <a:spLocks noGrp="1"/>
          </p:cNvSpPr>
          <p:nvPr>
            <p:ph type="body" sz="quarter" idx="10"/>
          </p:nvPr>
        </p:nvSpPr>
        <p:spPr/>
        <p:txBody>
          <a:bodyPr/>
          <a:lstStyle/>
          <a:p>
            <a:endParaRPr lang="zh-CN" altLang="en-US" dirty="0"/>
          </a:p>
        </p:txBody>
      </p:sp>
    </p:spTree>
    <p:extLst>
      <p:ext uri="{BB962C8B-B14F-4D97-AF65-F5344CB8AC3E}">
        <p14:creationId xmlns:p14="http://schemas.microsoft.com/office/powerpoint/2010/main" xmlns="" val="1827611107"/>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2" descr="C:\_work\_PPEP_presentation\图标\FX-8350_die.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502962" y="123985"/>
            <a:ext cx="3488625" cy="2843229"/>
          </a:xfrm>
          <a:prstGeom prst="rect">
            <a:avLst/>
          </a:prstGeom>
          <a:noFill/>
          <a:ln w="38100">
            <a:noFill/>
          </a:ln>
          <a:extLst>
            <a:ext uri="{909E8E84-426E-40DD-AFC4-6F175D3DCCD1}">
              <a14:hiddenFill xmlns:a14="http://schemas.microsoft.com/office/drawing/2010/main" xmlns="">
                <a:solidFill>
                  <a:srgbClr val="FFFFFF"/>
                </a:solidFill>
              </a14:hiddenFill>
            </a:ext>
          </a:extLst>
        </p:spPr>
      </p:pic>
      <p:sp>
        <p:nvSpPr>
          <p:cNvPr id="2" name="标题 1"/>
          <p:cNvSpPr>
            <a:spLocks noGrp="1"/>
          </p:cNvSpPr>
          <p:nvPr>
            <p:ph type="title"/>
          </p:nvPr>
        </p:nvSpPr>
        <p:spPr/>
        <p:txBody>
          <a:bodyPr/>
          <a:lstStyle/>
          <a:p>
            <a:r>
              <a:rPr lang="en-US" altLang="zh-CN" dirty="0" smtClean="0"/>
              <a:t>Experimental setup</a:t>
            </a:r>
            <a:endParaRPr lang="zh-CN" altLang="en-US" dirty="0"/>
          </a:p>
        </p:txBody>
      </p:sp>
      <p:sp>
        <p:nvSpPr>
          <p:cNvPr id="3" name="文本占位符 2"/>
          <p:cNvSpPr>
            <a:spLocks noGrp="1"/>
          </p:cNvSpPr>
          <p:nvPr>
            <p:ph type="body" sz="quarter" idx="10"/>
          </p:nvPr>
        </p:nvSpPr>
        <p:spPr/>
        <p:txBody>
          <a:bodyPr/>
          <a:lstStyle/>
          <a:p>
            <a:r>
              <a:rPr lang="en-US" altLang="zh-CN" dirty="0" smtClean="0"/>
              <a:t>platform &amp; benchmarks</a:t>
            </a:r>
            <a:endParaRPr lang="zh-CN" altLang="en-US" dirty="0"/>
          </a:p>
        </p:txBody>
      </p:sp>
      <p:sp>
        <p:nvSpPr>
          <p:cNvPr id="4" name="Content Placeholder 11"/>
          <p:cNvSpPr txBox="1">
            <a:spLocks/>
          </p:cNvSpPr>
          <p:nvPr/>
        </p:nvSpPr>
        <p:spPr bwMode="auto">
          <a:xfrm>
            <a:off x="266768" y="1298798"/>
            <a:ext cx="8595360" cy="50258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45720" rIns="0" bIns="45720" numCol="1" anchor="t" anchorCtr="0" compatLnSpc="1">
            <a:prstTxWarp prst="textNoShape">
              <a:avLst/>
            </a:prstTxWarp>
          </a:bodyPr>
          <a:lstStyle>
            <a:lvl1pPr marL="342900" indent="-342900" algn="l" rtl="0" eaLnBrk="1" fontAlgn="base" hangingPunct="1">
              <a:spcBef>
                <a:spcPts val="800"/>
              </a:spcBef>
              <a:spcAft>
                <a:spcPct val="0"/>
              </a:spcAft>
              <a:buClr>
                <a:schemeClr val="tx1"/>
              </a:buClr>
              <a:buFont typeface="Wingdings 3" pitchFamily="18" charset="2"/>
              <a:buChar char=""/>
              <a:defRPr sz="2000" kern="1200">
                <a:solidFill>
                  <a:schemeClr val="tx1"/>
                </a:solidFill>
                <a:latin typeface="Calibri" pitchFamily="34" charset="0"/>
                <a:ea typeface="+mn-ea"/>
                <a:cs typeface="+mn-cs"/>
              </a:defRPr>
            </a:lvl1pPr>
            <a:lvl2pPr marL="547688" indent="-180975" algn="l" rtl="0" eaLnBrk="1" fontAlgn="base" hangingPunct="1">
              <a:spcBef>
                <a:spcPts val="300"/>
              </a:spcBef>
              <a:spcAft>
                <a:spcPct val="0"/>
              </a:spcAft>
              <a:buClr>
                <a:schemeClr val="tx1"/>
              </a:buClr>
              <a:buFont typeface="Calibri" pitchFamily="34" charset="0"/>
              <a:buChar char="‒"/>
              <a:defRPr kern="1200">
                <a:solidFill>
                  <a:schemeClr val="tx1"/>
                </a:solidFill>
                <a:latin typeface="Calibri" pitchFamily="34" charset="0"/>
                <a:ea typeface="+mn-ea"/>
                <a:cs typeface="+mn-cs"/>
              </a:defRPr>
            </a:lvl2pPr>
            <a:lvl3pPr marL="914400" indent="-168275" algn="l" rtl="0" eaLnBrk="1" fontAlgn="base" hangingPunct="1">
              <a:spcBef>
                <a:spcPts val="300"/>
              </a:spcBef>
              <a:spcAft>
                <a:spcPct val="0"/>
              </a:spcAft>
              <a:buClr>
                <a:schemeClr val="tx1"/>
              </a:buClr>
              <a:buFont typeface="Calibri" pitchFamily="34" charset="0"/>
              <a:buChar char="‒"/>
              <a:defRPr sz="1600" kern="1200">
                <a:solidFill>
                  <a:srgbClr val="000000"/>
                </a:solidFill>
                <a:latin typeface="Calibri" pitchFamily="34" charset="0"/>
                <a:ea typeface="+mn-ea"/>
                <a:cs typeface="+mn-cs"/>
              </a:defRPr>
            </a:lvl3pPr>
            <a:lvl4pPr marL="1371600" indent="-182563" algn="l" rtl="0" eaLnBrk="1" fontAlgn="base" hangingPunct="1">
              <a:spcBef>
                <a:spcPts val="300"/>
              </a:spcBef>
              <a:spcAft>
                <a:spcPct val="0"/>
              </a:spcAft>
              <a:buClr>
                <a:schemeClr val="tx1"/>
              </a:buClr>
              <a:buFont typeface="Calibri" pitchFamily="34" charset="0"/>
              <a:buChar char="‒"/>
              <a:defRPr sz="1200" kern="1200">
                <a:solidFill>
                  <a:schemeClr val="tx1"/>
                </a:solidFill>
                <a:latin typeface="Calibri" pitchFamily="34" charset="0"/>
                <a:ea typeface="+mn-ea"/>
                <a:cs typeface="+mn-cs"/>
              </a:defRPr>
            </a:lvl4pPr>
            <a:lvl5pPr marL="1644650" indent="-163513" algn="l" rtl="0" eaLnBrk="1" fontAlgn="base" hangingPunct="1">
              <a:spcBef>
                <a:spcPts val="300"/>
              </a:spcBef>
              <a:spcAft>
                <a:spcPct val="0"/>
              </a:spcAft>
              <a:buClr>
                <a:schemeClr val="tx1"/>
              </a:buClr>
              <a:buFont typeface="Calibri" pitchFamily="34" charset="0"/>
              <a:buChar char="‒"/>
              <a:defRPr sz="1200" kern="1200">
                <a:solidFill>
                  <a:schemeClr val="tx1"/>
                </a:solidFill>
                <a:latin typeface="Calibri"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b="1" i="1" dirty="0" smtClean="0">
                <a:latin typeface="Calibri"/>
                <a:cs typeface="Calibri"/>
              </a:rPr>
              <a:t>Processor: AMD FX-8320 </a:t>
            </a:r>
            <a:r>
              <a:rPr lang="en-US" sz="2400" dirty="0" smtClean="0">
                <a:latin typeface="Calibri"/>
                <a:cs typeface="Calibri"/>
              </a:rPr>
              <a:t> </a:t>
            </a:r>
          </a:p>
          <a:p>
            <a:pPr lvl="1"/>
            <a:r>
              <a:rPr lang="en-US" sz="2200" dirty="0" smtClean="0">
                <a:latin typeface="Calibri"/>
                <a:cs typeface="Calibri"/>
              </a:rPr>
              <a:t>2</a:t>
            </a:r>
            <a:r>
              <a:rPr lang="en-US" sz="2200" baseline="30000" dirty="0" smtClean="0">
                <a:latin typeface="Calibri"/>
                <a:cs typeface="Calibri"/>
              </a:rPr>
              <a:t>nd</a:t>
            </a:r>
            <a:r>
              <a:rPr lang="en-US" sz="2200" dirty="0" smtClean="0">
                <a:latin typeface="Calibri"/>
                <a:cs typeface="Calibri"/>
              </a:rPr>
              <a:t> Generation Family 15h “</a:t>
            </a:r>
            <a:r>
              <a:rPr lang="en-US" sz="2200" dirty="0" err="1" smtClean="0">
                <a:latin typeface="Calibri"/>
                <a:cs typeface="Calibri"/>
              </a:rPr>
              <a:t>Piledriver</a:t>
            </a:r>
            <a:r>
              <a:rPr lang="en-US" sz="2200" dirty="0" smtClean="0">
                <a:latin typeface="Calibri"/>
                <a:cs typeface="Calibri"/>
              </a:rPr>
              <a:t>” </a:t>
            </a:r>
          </a:p>
          <a:p>
            <a:pPr lvl="1"/>
            <a:r>
              <a:rPr lang="en-US" sz="2200" dirty="0" smtClean="0">
                <a:latin typeface="Calibri"/>
                <a:cs typeface="Calibri"/>
              </a:rPr>
              <a:t>4 CUs (Compute Units) </a:t>
            </a:r>
          </a:p>
          <a:p>
            <a:pPr lvl="2"/>
            <a:r>
              <a:rPr lang="en-US" sz="2000" dirty="0" smtClean="0">
                <a:latin typeface="Calibri"/>
                <a:cs typeface="Calibri"/>
              </a:rPr>
              <a:t>2 Cores in a CU</a:t>
            </a:r>
          </a:p>
          <a:p>
            <a:pPr lvl="2"/>
            <a:r>
              <a:rPr lang="en-US" sz="2000" dirty="0" smtClean="0">
                <a:latin typeface="Calibri"/>
                <a:cs typeface="Calibri"/>
              </a:rPr>
              <a:t>5 VF (Voltage-Frequency) states </a:t>
            </a:r>
          </a:p>
          <a:p>
            <a:pPr lvl="1"/>
            <a:r>
              <a:rPr lang="en-US" sz="2200" dirty="0" smtClean="0">
                <a:latin typeface="Calibri"/>
                <a:cs typeface="Calibri"/>
              </a:rPr>
              <a:t>The NB (North Bridge) </a:t>
            </a:r>
          </a:p>
          <a:p>
            <a:pPr lvl="2"/>
            <a:r>
              <a:rPr lang="en-US" altLang="zh-CN" sz="2000" dirty="0">
                <a:latin typeface="Calibri"/>
                <a:cs typeface="Calibri"/>
              </a:rPr>
              <a:t>Shared by all </a:t>
            </a:r>
            <a:r>
              <a:rPr lang="en-US" altLang="zh-CN" sz="2000" dirty="0" smtClean="0">
                <a:latin typeface="Calibri"/>
                <a:cs typeface="Calibri"/>
              </a:rPr>
              <a:t>CUs</a:t>
            </a:r>
            <a:endParaRPr lang="en-US" sz="2000" dirty="0" smtClean="0">
              <a:latin typeface="Calibri"/>
              <a:cs typeface="Calibri"/>
            </a:endParaRPr>
          </a:p>
          <a:p>
            <a:pPr lvl="2"/>
            <a:r>
              <a:rPr lang="en-US" sz="2000" dirty="0" smtClean="0">
                <a:latin typeface="Calibri"/>
                <a:cs typeface="Calibri"/>
              </a:rPr>
              <a:t>L3$ and memory controller </a:t>
            </a:r>
          </a:p>
          <a:p>
            <a:r>
              <a:rPr lang="en-US" altLang="zh-CN" sz="2400" b="1" i="1" dirty="0" smtClean="0">
                <a:latin typeface="Calibri"/>
                <a:cs typeface="Calibri"/>
              </a:rPr>
              <a:t>Power Measurement </a:t>
            </a:r>
            <a:endParaRPr lang="en-US" altLang="zh-CN" sz="2400" b="1" i="1" dirty="0">
              <a:latin typeface="Calibri"/>
              <a:cs typeface="Calibri"/>
            </a:endParaRPr>
          </a:p>
          <a:p>
            <a:pPr lvl="1"/>
            <a:r>
              <a:rPr lang="en-US" altLang="zh-CN" sz="2200" i="1" dirty="0" err="1">
                <a:latin typeface="Calibri"/>
                <a:cs typeface="Calibri"/>
              </a:rPr>
              <a:t>Pololu</a:t>
            </a:r>
            <a:r>
              <a:rPr lang="en-US" altLang="zh-CN" sz="2200" i="1" dirty="0">
                <a:latin typeface="Calibri"/>
                <a:cs typeface="Calibri"/>
              </a:rPr>
              <a:t> ACS711: </a:t>
            </a:r>
            <a:r>
              <a:rPr lang="en-US" altLang="zh-CN" sz="2200" dirty="0" smtClean="0">
                <a:latin typeface="Calibri"/>
                <a:cs typeface="Calibri"/>
              </a:rPr>
              <a:t>Current sensor</a:t>
            </a:r>
            <a:endParaRPr lang="en-US" altLang="zh-CN" sz="2200" dirty="0">
              <a:latin typeface="Calibri"/>
              <a:cs typeface="Calibri"/>
            </a:endParaRPr>
          </a:p>
          <a:p>
            <a:pPr lvl="1"/>
            <a:r>
              <a:rPr lang="en-US" altLang="zh-CN" sz="2200" i="1" dirty="0" err="1">
                <a:latin typeface="Calibri"/>
                <a:cs typeface="Calibri"/>
              </a:rPr>
              <a:t>Arduino</a:t>
            </a:r>
            <a:r>
              <a:rPr lang="en-US" altLang="zh-CN" sz="2200" i="1" dirty="0">
                <a:latin typeface="Calibri"/>
                <a:cs typeface="Calibri"/>
              </a:rPr>
              <a:t>: </a:t>
            </a:r>
            <a:r>
              <a:rPr lang="en-US" altLang="zh-CN" sz="2200" b="1" i="1" dirty="0">
                <a:latin typeface="Calibri"/>
                <a:cs typeface="Calibri"/>
              </a:rPr>
              <a:t> </a:t>
            </a:r>
            <a:r>
              <a:rPr lang="en-US" altLang="zh-CN" sz="2200" dirty="0" smtClean="0">
                <a:latin typeface="Calibri"/>
                <a:cs typeface="Calibri"/>
              </a:rPr>
              <a:t>Power reading </a:t>
            </a:r>
            <a:endParaRPr lang="en-US" altLang="zh-CN" sz="2200" dirty="0">
              <a:latin typeface="Calibri"/>
              <a:cs typeface="Calibri"/>
            </a:endParaRPr>
          </a:p>
          <a:p>
            <a:r>
              <a:rPr lang="en-US" sz="2400" b="1" i="1" dirty="0" smtClean="0">
                <a:latin typeface="Calibri"/>
                <a:cs typeface="Calibri"/>
              </a:rPr>
              <a:t>Benchmark Suites</a:t>
            </a:r>
          </a:p>
          <a:p>
            <a:pPr lvl="1"/>
            <a:r>
              <a:rPr lang="en-US" altLang="zh-CN" sz="2200" dirty="0">
                <a:latin typeface="Calibri"/>
                <a:cs typeface="Calibri"/>
              </a:rPr>
              <a:t>SPEC® CPU </a:t>
            </a:r>
            <a:r>
              <a:rPr lang="en-US" altLang="zh-CN" sz="2200" dirty="0" smtClean="0">
                <a:latin typeface="Calibri"/>
                <a:cs typeface="Calibri"/>
              </a:rPr>
              <a:t>2006, PARSEC, NAS Parallel Benchmarks</a:t>
            </a:r>
            <a:endParaRPr lang="en-US" sz="2200" dirty="0" smtClean="0">
              <a:latin typeface="Calibri"/>
              <a:cs typeface="Calibri"/>
            </a:endParaRPr>
          </a:p>
        </p:txBody>
      </p:sp>
      <p:pic>
        <p:nvPicPr>
          <p:cNvPr id="16" name="Picture 2" descr="C:\_work\_PPEP_presentation\图标\asus m5a97 r2.0.jpg"/>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l="4941" t="12713" r="4849" b="16583"/>
          <a:stretch/>
        </p:blipFill>
        <p:spPr bwMode="auto">
          <a:xfrm rot="10800000">
            <a:off x="6662465" y="3136504"/>
            <a:ext cx="2303717" cy="1896086"/>
          </a:xfrm>
          <a:prstGeom prst="rect">
            <a:avLst/>
          </a:prstGeom>
          <a:noFill/>
          <a:extLst>
            <a:ext uri="{909E8E84-426E-40DD-AFC4-6F175D3DCCD1}">
              <a14:hiddenFill xmlns:a14="http://schemas.microsoft.com/office/drawing/2010/main" xmlns="">
                <a:solidFill>
                  <a:srgbClr val="FFFFFF"/>
                </a:solidFill>
              </a14:hiddenFill>
            </a:ext>
          </a:extLst>
        </p:spPr>
      </p:pic>
      <p:grpSp>
        <p:nvGrpSpPr>
          <p:cNvPr id="20" name="组合 19"/>
          <p:cNvGrpSpPr/>
          <p:nvPr/>
        </p:nvGrpSpPr>
        <p:grpSpPr>
          <a:xfrm>
            <a:off x="5747166" y="343607"/>
            <a:ext cx="1421615" cy="758776"/>
            <a:chOff x="800100" y="1682750"/>
            <a:chExt cx="2070100" cy="1104900"/>
          </a:xfrm>
        </p:grpSpPr>
        <p:cxnSp>
          <p:nvCxnSpPr>
            <p:cNvPr id="48" name="直接连接符 47"/>
            <p:cNvCxnSpPr/>
            <p:nvPr/>
          </p:nvCxnSpPr>
          <p:spPr>
            <a:xfrm>
              <a:off x="800100" y="1708150"/>
              <a:ext cx="2057400" cy="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49" name="直接连接符 48"/>
            <p:cNvCxnSpPr/>
            <p:nvPr/>
          </p:nvCxnSpPr>
          <p:spPr>
            <a:xfrm>
              <a:off x="800100" y="2762250"/>
              <a:ext cx="1212850" cy="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50" name="直接连接符 49"/>
            <p:cNvCxnSpPr/>
            <p:nvPr/>
          </p:nvCxnSpPr>
          <p:spPr>
            <a:xfrm flipV="1">
              <a:off x="2844800" y="1682750"/>
              <a:ext cx="0" cy="95885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51" name="直接连接符 50"/>
            <p:cNvCxnSpPr/>
            <p:nvPr/>
          </p:nvCxnSpPr>
          <p:spPr>
            <a:xfrm flipV="1">
              <a:off x="825500" y="1682750"/>
              <a:ext cx="0" cy="107950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52" name="直接连接符 51"/>
            <p:cNvCxnSpPr/>
            <p:nvPr/>
          </p:nvCxnSpPr>
          <p:spPr>
            <a:xfrm flipV="1">
              <a:off x="2012950" y="2617685"/>
              <a:ext cx="0" cy="169965"/>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53" name="直接连接符 52"/>
            <p:cNvCxnSpPr/>
            <p:nvPr/>
          </p:nvCxnSpPr>
          <p:spPr>
            <a:xfrm>
              <a:off x="2012950" y="2643085"/>
              <a:ext cx="857250" cy="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grpSp>
      <p:grpSp>
        <p:nvGrpSpPr>
          <p:cNvPr id="21" name="组合 20"/>
          <p:cNvGrpSpPr/>
          <p:nvPr/>
        </p:nvGrpSpPr>
        <p:grpSpPr>
          <a:xfrm rot="10800000">
            <a:off x="7194946" y="1998223"/>
            <a:ext cx="1421615" cy="758776"/>
            <a:chOff x="800100" y="1682750"/>
            <a:chExt cx="2070100" cy="1104900"/>
          </a:xfrm>
        </p:grpSpPr>
        <p:cxnSp>
          <p:nvCxnSpPr>
            <p:cNvPr id="42" name="直接连接符 41"/>
            <p:cNvCxnSpPr/>
            <p:nvPr/>
          </p:nvCxnSpPr>
          <p:spPr>
            <a:xfrm>
              <a:off x="800100" y="1708150"/>
              <a:ext cx="2057400" cy="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43" name="直接连接符 42"/>
            <p:cNvCxnSpPr/>
            <p:nvPr/>
          </p:nvCxnSpPr>
          <p:spPr>
            <a:xfrm>
              <a:off x="800100" y="2762250"/>
              <a:ext cx="1212850" cy="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44" name="直接连接符 43"/>
            <p:cNvCxnSpPr/>
            <p:nvPr/>
          </p:nvCxnSpPr>
          <p:spPr>
            <a:xfrm flipV="1">
              <a:off x="2844800" y="1682750"/>
              <a:ext cx="0" cy="95885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45" name="直接连接符 44"/>
            <p:cNvCxnSpPr/>
            <p:nvPr/>
          </p:nvCxnSpPr>
          <p:spPr>
            <a:xfrm flipV="1">
              <a:off x="825500" y="1682750"/>
              <a:ext cx="0" cy="107950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46" name="直接连接符 45"/>
            <p:cNvCxnSpPr/>
            <p:nvPr/>
          </p:nvCxnSpPr>
          <p:spPr>
            <a:xfrm flipV="1">
              <a:off x="2012950" y="2617685"/>
              <a:ext cx="0" cy="169965"/>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47" name="直接连接符 46"/>
            <p:cNvCxnSpPr/>
            <p:nvPr/>
          </p:nvCxnSpPr>
          <p:spPr>
            <a:xfrm>
              <a:off x="2012950" y="2643085"/>
              <a:ext cx="857250" cy="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grpSp>
      <p:grpSp>
        <p:nvGrpSpPr>
          <p:cNvPr id="22" name="组合 21"/>
          <p:cNvGrpSpPr/>
          <p:nvPr/>
        </p:nvGrpSpPr>
        <p:grpSpPr>
          <a:xfrm flipH="1">
            <a:off x="7188404" y="343607"/>
            <a:ext cx="1416331" cy="758776"/>
            <a:chOff x="800100" y="1682750"/>
            <a:chExt cx="2070100" cy="1104900"/>
          </a:xfrm>
        </p:grpSpPr>
        <p:cxnSp>
          <p:nvCxnSpPr>
            <p:cNvPr id="36" name="直接连接符 35"/>
            <p:cNvCxnSpPr/>
            <p:nvPr/>
          </p:nvCxnSpPr>
          <p:spPr>
            <a:xfrm>
              <a:off x="800100" y="1708150"/>
              <a:ext cx="2057400" cy="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37" name="直接连接符 36"/>
            <p:cNvCxnSpPr/>
            <p:nvPr/>
          </p:nvCxnSpPr>
          <p:spPr>
            <a:xfrm>
              <a:off x="800100" y="2762250"/>
              <a:ext cx="1212850" cy="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38" name="直接连接符 37"/>
            <p:cNvCxnSpPr/>
            <p:nvPr/>
          </p:nvCxnSpPr>
          <p:spPr>
            <a:xfrm flipV="1">
              <a:off x="2844800" y="1682750"/>
              <a:ext cx="0" cy="95885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39" name="直接连接符 38"/>
            <p:cNvCxnSpPr/>
            <p:nvPr/>
          </p:nvCxnSpPr>
          <p:spPr>
            <a:xfrm flipV="1">
              <a:off x="825500" y="1682750"/>
              <a:ext cx="0" cy="107950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40" name="直接连接符 39"/>
            <p:cNvCxnSpPr/>
            <p:nvPr/>
          </p:nvCxnSpPr>
          <p:spPr>
            <a:xfrm flipV="1">
              <a:off x="2012950" y="2617685"/>
              <a:ext cx="0" cy="169965"/>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41" name="直接连接符 40"/>
            <p:cNvCxnSpPr/>
            <p:nvPr/>
          </p:nvCxnSpPr>
          <p:spPr>
            <a:xfrm>
              <a:off x="2012950" y="2643085"/>
              <a:ext cx="857250" cy="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grpSp>
      <p:grpSp>
        <p:nvGrpSpPr>
          <p:cNvPr id="23" name="组合 22"/>
          <p:cNvGrpSpPr/>
          <p:nvPr/>
        </p:nvGrpSpPr>
        <p:grpSpPr>
          <a:xfrm rot="10800000" flipH="1">
            <a:off x="5757831" y="1997063"/>
            <a:ext cx="1416331" cy="758776"/>
            <a:chOff x="800100" y="1682750"/>
            <a:chExt cx="2070100" cy="1104900"/>
          </a:xfrm>
        </p:grpSpPr>
        <p:cxnSp>
          <p:nvCxnSpPr>
            <p:cNvPr id="30" name="直接连接符 29"/>
            <p:cNvCxnSpPr/>
            <p:nvPr/>
          </p:nvCxnSpPr>
          <p:spPr>
            <a:xfrm>
              <a:off x="800100" y="1708150"/>
              <a:ext cx="2057400" cy="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31" name="直接连接符 30"/>
            <p:cNvCxnSpPr/>
            <p:nvPr/>
          </p:nvCxnSpPr>
          <p:spPr>
            <a:xfrm>
              <a:off x="800100" y="2762250"/>
              <a:ext cx="1212850" cy="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32" name="直接连接符 31"/>
            <p:cNvCxnSpPr/>
            <p:nvPr/>
          </p:nvCxnSpPr>
          <p:spPr>
            <a:xfrm flipV="1">
              <a:off x="2844800" y="1682750"/>
              <a:ext cx="0" cy="95885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33" name="直接连接符 32"/>
            <p:cNvCxnSpPr/>
            <p:nvPr/>
          </p:nvCxnSpPr>
          <p:spPr>
            <a:xfrm flipV="1">
              <a:off x="825500" y="1682750"/>
              <a:ext cx="0" cy="107950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34" name="直接连接符 33"/>
            <p:cNvCxnSpPr/>
            <p:nvPr/>
          </p:nvCxnSpPr>
          <p:spPr>
            <a:xfrm flipV="1">
              <a:off x="2012950" y="2617685"/>
              <a:ext cx="0" cy="169965"/>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35" name="直接连接符 34"/>
            <p:cNvCxnSpPr/>
            <p:nvPr/>
          </p:nvCxnSpPr>
          <p:spPr>
            <a:xfrm>
              <a:off x="2012950" y="2643085"/>
              <a:ext cx="857250" cy="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grpSp>
      <p:sp>
        <p:nvSpPr>
          <p:cNvPr id="24" name="矩形 23"/>
          <p:cNvSpPr/>
          <p:nvPr/>
        </p:nvSpPr>
        <p:spPr>
          <a:xfrm>
            <a:off x="5764373" y="1124187"/>
            <a:ext cx="2829525" cy="846711"/>
          </a:xfrm>
          <a:prstGeom prst="rect">
            <a:avLst/>
          </a:prstGeom>
          <a:noFill/>
          <a:ln w="381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zh-CN" altLang="en-US" sz="3200" dirty="0">
              <a:solidFill>
                <a:schemeClr val="tx2"/>
              </a:solidFill>
            </a:endParaRPr>
          </a:p>
        </p:txBody>
      </p:sp>
      <p:sp>
        <p:nvSpPr>
          <p:cNvPr id="25" name="TextBox 24"/>
          <p:cNvSpPr txBox="1"/>
          <p:nvPr/>
        </p:nvSpPr>
        <p:spPr>
          <a:xfrm>
            <a:off x="6599699" y="516525"/>
            <a:ext cx="529835" cy="369332"/>
          </a:xfrm>
          <a:prstGeom prst="rect">
            <a:avLst/>
          </a:prstGeom>
          <a:ln w="38100">
            <a:noFill/>
          </a:ln>
        </p:spPr>
        <p:txBody>
          <a:bodyPr wrap="square" rtlCol="0" anchor="ctr" anchorCtr="0">
            <a:spAutoFit/>
          </a:bodyPr>
          <a:lstStyle/>
          <a:p>
            <a:pPr marL="0" marR="0" indent="0" algn="ctr"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kumimoji="0" lang="en-US" altLang="zh-CN" sz="2000" b="1" i="0" u="none" strike="noStrike" kern="1200" cap="none" spc="0" normalizeH="0" baseline="0" noProof="0" dirty="0" smtClean="0">
                <a:ln>
                  <a:noFill/>
                </a:ln>
                <a:solidFill>
                  <a:srgbClr val="FFFF00"/>
                </a:solidFill>
                <a:effectLst/>
                <a:uLnTx/>
                <a:uFillTx/>
                <a:latin typeface="+mj-lt"/>
                <a:ea typeface="MS PGothic" pitchFamily="34" charset="-128"/>
                <a:cs typeface="+mn-cs"/>
              </a:rPr>
              <a:t>CU</a:t>
            </a:r>
            <a:endParaRPr kumimoji="0" lang="zh-CN" altLang="en-US" sz="3200" b="1" i="0" u="none" strike="noStrike" kern="1200" cap="none" spc="0" normalizeH="0" baseline="0" noProof="0" dirty="0">
              <a:ln>
                <a:noFill/>
              </a:ln>
              <a:solidFill>
                <a:srgbClr val="FFFF00"/>
              </a:solidFill>
              <a:effectLst/>
              <a:uLnTx/>
              <a:uFillTx/>
              <a:latin typeface="+mj-lt"/>
              <a:ea typeface="MS PGothic" pitchFamily="34" charset="-128"/>
              <a:cs typeface="+mn-cs"/>
            </a:endParaRPr>
          </a:p>
        </p:txBody>
      </p:sp>
      <p:sp>
        <p:nvSpPr>
          <p:cNvPr id="26" name="TextBox 25"/>
          <p:cNvSpPr txBox="1"/>
          <p:nvPr/>
        </p:nvSpPr>
        <p:spPr>
          <a:xfrm>
            <a:off x="7227652" y="516525"/>
            <a:ext cx="529835" cy="369332"/>
          </a:xfrm>
          <a:prstGeom prst="rect">
            <a:avLst/>
          </a:prstGeom>
          <a:ln w="38100">
            <a:noFill/>
          </a:ln>
        </p:spPr>
        <p:txBody>
          <a:bodyPr wrap="square" rtlCol="0" anchor="ctr" anchorCtr="0">
            <a:spAutoFit/>
          </a:bodyPr>
          <a:lstStyle/>
          <a:p>
            <a:pPr marL="0" marR="0" indent="0" algn="ctr"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kumimoji="0" lang="en-US" altLang="zh-CN" sz="2000" b="1" i="0" u="none" strike="noStrike" kern="1200" cap="none" spc="0" normalizeH="0" baseline="0" noProof="0" dirty="0" smtClean="0">
                <a:ln>
                  <a:noFill/>
                </a:ln>
                <a:solidFill>
                  <a:srgbClr val="FFFF00"/>
                </a:solidFill>
                <a:effectLst/>
                <a:uLnTx/>
                <a:uFillTx/>
                <a:latin typeface="+mj-lt"/>
                <a:ea typeface="MS PGothic" pitchFamily="34" charset="-128"/>
                <a:cs typeface="+mn-cs"/>
              </a:rPr>
              <a:t>CU</a:t>
            </a:r>
            <a:endParaRPr kumimoji="0" lang="zh-CN" altLang="en-US" sz="3200" b="1" i="0" u="none" strike="noStrike" kern="1200" cap="none" spc="0" normalizeH="0" baseline="0" noProof="0" dirty="0">
              <a:ln>
                <a:noFill/>
              </a:ln>
              <a:solidFill>
                <a:srgbClr val="FFFF00"/>
              </a:solidFill>
              <a:effectLst/>
              <a:uLnTx/>
              <a:uFillTx/>
              <a:latin typeface="+mj-lt"/>
              <a:ea typeface="MS PGothic" pitchFamily="34" charset="-128"/>
              <a:cs typeface="+mn-cs"/>
            </a:endParaRPr>
          </a:p>
        </p:txBody>
      </p:sp>
      <p:sp>
        <p:nvSpPr>
          <p:cNvPr id="27" name="TextBox 26"/>
          <p:cNvSpPr txBox="1"/>
          <p:nvPr/>
        </p:nvSpPr>
        <p:spPr>
          <a:xfrm>
            <a:off x="6626884" y="2241934"/>
            <a:ext cx="529835" cy="369332"/>
          </a:xfrm>
          <a:prstGeom prst="rect">
            <a:avLst/>
          </a:prstGeom>
          <a:ln w="38100">
            <a:noFill/>
          </a:ln>
        </p:spPr>
        <p:txBody>
          <a:bodyPr wrap="square" rtlCol="0" anchor="ctr" anchorCtr="0">
            <a:spAutoFit/>
          </a:bodyPr>
          <a:lstStyle/>
          <a:p>
            <a:pPr marL="0" marR="0" indent="0" algn="ctr"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kumimoji="0" lang="en-US" altLang="zh-CN" sz="2000" b="1" i="0" u="none" strike="noStrike" kern="1200" cap="none" spc="0" normalizeH="0" baseline="0" noProof="0" dirty="0" smtClean="0">
                <a:ln>
                  <a:noFill/>
                </a:ln>
                <a:solidFill>
                  <a:srgbClr val="FFFF00"/>
                </a:solidFill>
                <a:effectLst/>
                <a:uLnTx/>
                <a:uFillTx/>
                <a:latin typeface="+mj-lt"/>
                <a:ea typeface="MS PGothic" pitchFamily="34" charset="-128"/>
                <a:cs typeface="+mn-cs"/>
              </a:rPr>
              <a:t>CU</a:t>
            </a:r>
            <a:endParaRPr kumimoji="0" lang="zh-CN" altLang="en-US" sz="2000" b="1" i="0" u="none" strike="noStrike" kern="1200" cap="none" spc="0" normalizeH="0" baseline="0" noProof="0" dirty="0">
              <a:ln>
                <a:noFill/>
              </a:ln>
              <a:solidFill>
                <a:srgbClr val="FFFF00"/>
              </a:solidFill>
              <a:effectLst/>
              <a:uLnTx/>
              <a:uFillTx/>
              <a:latin typeface="+mj-lt"/>
              <a:ea typeface="MS PGothic" pitchFamily="34" charset="-128"/>
              <a:cs typeface="+mn-cs"/>
            </a:endParaRPr>
          </a:p>
        </p:txBody>
      </p:sp>
      <p:sp>
        <p:nvSpPr>
          <p:cNvPr id="28" name="TextBox 27"/>
          <p:cNvSpPr txBox="1"/>
          <p:nvPr/>
        </p:nvSpPr>
        <p:spPr>
          <a:xfrm>
            <a:off x="7229832" y="2236553"/>
            <a:ext cx="529835" cy="369332"/>
          </a:xfrm>
          <a:prstGeom prst="rect">
            <a:avLst/>
          </a:prstGeom>
          <a:ln w="38100">
            <a:noFill/>
          </a:ln>
        </p:spPr>
        <p:txBody>
          <a:bodyPr wrap="square" rtlCol="0" anchor="ctr" anchorCtr="0">
            <a:spAutoFit/>
          </a:bodyPr>
          <a:lstStyle/>
          <a:p>
            <a:pPr marL="0" marR="0" indent="0" algn="ctr"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kumimoji="0" lang="en-US" altLang="zh-CN" sz="2000" b="1" i="0" u="none" strike="noStrike" kern="1200" cap="none" spc="0" normalizeH="0" baseline="0" noProof="0" dirty="0" smtClean="0">
                <a:ln>
                  <a:noFill/>
                </a:ln>
                <a:solidFill>
                  <a:srgbClr val="FFFF00"/>
                </a:solidFill>
                <a:effectLst/>
                <a:uLnTx/>
                <a:uFillTx/>
                <a:latin typeface="+mj-lt"/>
                <a:ea typeface="MS PGothic" pitchFamily="34" charset="-128"/>
                <a:cs typeface="+mn-cs"/>
              </a:rPr>
              <a:t>CU</a:t>
            </a:r>
            <a:endParaRPr kumimoji="0" lang="zh-CN" altLang="en-US" sz="2000" b="1" i="0" u="none" strike="noStrike" kern="1200" cap="none" spc="0" normalizeH="0" baseline="0" noProof="0" dirty="0">
              <a:ln>
                <a:noFill/>
              </a:ln>
              <a:solidFill>
                <a:srgbClr val="FFFF00"/>
              </a:solidFill>
              <a:effectLst/>
              <a:uLnTx/>
              <a:uFillTx/>
              <a:latin typeface="+mj-lt"/>
              <a:ea typeface="MS PGothic" pitchFamily="34" charset="-128"/>
              <a:cs typeface="+mn-cs"/>
            </a:endParaRPr>
          </a:p>
        </p:txBody>
      </p:sp>
      <p:sp>
        <p:nvSpPr>
          <p:cNvPr id="29" name="TextBox 28"/>
          <p:cNvSpPr txBox="1"/>
          <p:nvPr/>
        </p:nvSpPr>
        <p:spPr>
          <a:xfrm>
            <a:off x="5779570" y="1360934"/>
            <a:ext cx="1642136" cy="369332"/>
          </a:xfrm>
          <a:prstGeom prst="rect">
            <a:avLst/>
          </a:prstGeom>
          <a:ln w="38100">
            <a:noFill/>
          </a:ln>
        </p:spPr>
        <p:txBody>
          <a:bodyPr wrap="square" rtlCol="0" anchor="ctr" anchorCtr="0">
            <a:spAutoFit/>
          </a:bodyPr>
          <a:lstStyle/>
          <a:p>
            <a:pPr marL="0" marR="0" indent="0" algn="ctr"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kumimoji="0" lang="en-US" altLang="zh-CN" sz="2000" b="1" i="0" u="none" strike="noStrike" kern="1200" cap="none" spc="0" normalizeH="0" baseline="0" noProof="0" dirty="0" smtClean="0">
                <a:ln>
                  <a:noFill/>
                </a:ln>
                <a:solidFill>
                  <a:schemeClr val="accent6">
                    <a:lumMod val="20000"/>
                    <a:lumOff val="80000"/>
                  </a:schemeClr>
                </a:solidFill>
                <a:effectLst/>
                <a:uLnTx/>
                <a:uFillTx/>
                <a:latin typeface="+mj-lt"/>
                <a:ea typeface="MS PGothic" pitchFamily="34" charset="-128"/>
                <a:cs typeface="+mn-cs"/>
              </a:rPr>
              <a:t>North</a:t>
            </a:r>
            <a:r>
              <a:rPr kumimoji="0" lang="en-US" altLang="zh-CN" sz="2000" b="1" i="0" u="none" strike="noStrike" kern="1200" cap="none" spc="0" normalizeH="0" noProof="0" dirty="0" smtClean="0">
                <a:ln>
                  <a:noFill/>
                </a:ln>
                <a:solidFill>
                  <a:schemeClr val="accent6">
                    <a:lumMod val="20000"/>
                    <a:lumOff val="80000"/>
                  </a:schemeClr>
                </a:solidFill>
                <a:effectLst/>
                <a:uLnTx/>
                <a:uFillTx/>
                <a:latin typeface="+mj-lt"/>
                <a:ea typeface="MS PGothic" pitchFamily="34" charset="-128"/>
                <a:cs typeface="+mn-cs"/>
              </a:rPr>
              <a:t> Bridge</a:t>
            </a:r>
            <a:endParaRPr kumimoji="0" lang="zh-CN" altLang="en-US" sz="2000" b="1" i="0" u="none" strike="noStrike" kern="1200" cap="none" spc="0" normalizeH="0" baseline="0" noProof="0" dirty="0">
              <a:ln>
                <a:noFill/>
              </a:ln>
              <a:solidFill>
                <a:schemeClr val="accent6">
                  <a:lumMod val="20000"/>
                  <a:lumOff val="80000"/>
                </a:schemeClr>
              </a:solidFill>
              <a:effectLst/>
              <a:uLnTx/>
              <a:uFillTx/>
              <a:latin typeface="+mj-lt"/>
              <a:ea typeface="MS PGothic" pitchFamily="34" charset="-128"/>
              <a:cs typeface="+mn-cs"/>
            </a:endParaRPr>
          </a:p>
        </p:txBody>
      </p:sp>
      <p:grpSp>
        <p:nvGrpSpPr>
          <p:cNvPr id="65" name="组合 64"/>
          <p:cNvGrpSpPr/>
          <p:nvPr/>
        </p:nvGrpSpPr>
        <p:grpSpPr>
          <a:xfrm>
            <a:off x="7126295" y="2864756"/>
            <a:ext cx="323471" cy="1241914"/>
            <a:chOff x="7126295" y="2864756"/>
            <a:chExt cx="323471" cy="1241914"/>
          </a:xfrm>
        </p:grpSpPr>
        <p:pic>
          <p:nvPicPr>
            <p:cNvPr id="17" name="Picture 3" descr="C:\_work\_PPEP_presentation\图标\FX-8320_Photo.jpg"/>
            <p:cNvPicPr>
              <a:picLocks noChangeAspect="1" noChangeArrowheads="1"/>
            </p:cNvPicPr>
            <p:nvPr/>
          </p:nvPicPr>
          <p:blipFill rotWithShape="1">
            <a:blip r:embed="rId5" cstate="print">
              <a:extLst>
                <a:ext uri="{28A0092B-C50C-407E-A947-70E740481C1C}">
                  <a14:useLocalDpi xmlns:a14="http://schemas.microsoft.com/office/drawing/2010/main" xmlns="" val="0"/>
                </a:ext>
              </a:extLst>
            </a:blip>
            <a:srcRect l="6800" t="6999" r="6873" b="6400"/>
            <a:stretch/>
          </p:blipFill>
          <p:spPr bwMode="auto">
            <a:xfrm>
              <a:off x="7126295" y="3765918"/>
              <a:ext cx="323471" cy="340752"/>
            </a:xfrm>
            <a:prstGeom prst="rect">
              <a:avLst/>
            </a:prstGeom>
            <a:noFill/>
            <a:extLst>
              <a:ext uri="{909E8E84-426E-40DD-AFC4-6F175D3DCCD1}">
                <a14:hiddenFill xmlns:a14="http://schemas.microsoft.com/office/drawing/2010/main" xmlns="">
                  <a:solidFill>
                    <a:srgbClr val="FFFFFF"/>
                  </a:solidFill>
                </a14:hiddenFill>
              </a:ext>
            </a:extLst>
          </p:spPr>
        </p:pic>
        <p:cxnSp>
          <p:nvCxnSpPr>
            <p:cNvPr id="55" name="直接连接符 54"/>
            <p:cNvCxnSpPr/>
            <p:nvPr/>
          </p:nvCxnSpPr>
          <p:spPr>
            <a:xfrm>
              <a:off x="7288030" y="2864756"/>
              <a:ext cx="0" cy="792844"/>
            </a:xfrm>
            <a:prstGeom prst="line">
              <a:avLst/>
            </a:prstGeom>
            <a:ln w="63500">
              <a:solidFill>
                <a:srgbClr val="FFFF00"/>
              </a:solidFill>
              <a:tailEnd type="triangle"/>
            </a:ln>
          </p:spPr>
          <p:style>
            <a:lnRef idx="1">
              <a:schemeClr val="accent1"/>
            </a:lnRef>
            <a:fillRef idx="0">
              <a:schemeClr val="accent1"/>
            </a:fillRef>
            <a:effectRef idx="0">
              <a:schemeClr val="accent1"/>
            </a:effectRef>
            <a:fontRef idx="minor">
              <a:schemeClr val="tx1"/>
            </a:fontRef>
          </p:style>
        </p:cxnSp>
      </p:grpSp>
      <p:sp>
        <p:nvSpPr>
          <p:cNvPr id="67" name="TextBox 66"/>
          <p:cNvSpPr txBox="1"/>
          <p:nvPr/>
        </p:nvSpPr>
        <p:spPr>
          <a:xfrm>
            <a:off x="7844571" y="4982156"/>
            <a:ext cx="1234100" cy="286232"/>
          </a:xfrm>
          <a:prstGeom prst="rect">
            <a:avLst/>
          </a:prstGeom>
        </p:spPr>
        <p:txBody>
          <a:bodyPr wrap="square" rtlCol="0" anchor="ctr" anchorCtr="0">
            <a:spAutoFit/>
          </a:bodyPr>
          <a:lstStyle/>
          <a:p>
            <a:pPr marL="0" marR="0" indent="0" algn="ctr"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kumimoji="0" lang="en-US" altLang="zh-CN" sz="1400" b="0" i="0" u="none" strike="noStrike" kern="1200" cap="none" spc="0" normalizeH="0" baseline="0" noProof="0" dirty="0" smtClean="0">
                <a:ln>
                  <a:noFill/>
                </a:ln>
                <a:solidFill>
                  <a:schemeClr val="tx1"/>
                </a:solidFill>
                <a:effectLst/>
                <a:uLnTx/>
                <a:uFillTx/>
                <a:latin typeface="+mj-lt"/>
                <a:ea typeface="MS PGothic" pitchFamily="34" charset="-128"/>
                <a:cs typeface="+mn-cs"/>
              </a:rPr>
              <a:t>ASUS M5A97</a:t>
            </a:r>
            <a:endParaRPr kumimoji="0" lang="zh-CN" altLang="en-US" sz="1400" b="0" i="0" u="none" strike="noStrike" kern="1200" cap="none" spc="0" normalizeH="0" baseline="0" noProof="0" dirty="0">
              <a:ln>
                <a:noFill/>
              </a:ln>
              <a:solidFill>
                <a:schemeClr val="tx1"/>
              </a:solidFill>
              <a:effectLst/>
              <a:uLnTx/>
              <a:uFillTx/>
              <a:latin typeface="+mj-lt"/>
              <a:ea typeface="MS PGothic" pitchFamily="34" charset="-128"/>
              <a:cs typeface="+mn-cs"/>
            </a:endParaRPr>
          </a:p>
        </p:txBody>
      </p:sp>
      <p:grpSp>
        <p:nvGrpSpPr>
          <p:cNvPr id="73" name="组合 72"/>
          <p:cNvGrpSpPr/>
          <p:nvPr/>
        </p:nvGrpSpPr>
        <p:grpSpPr>
          <a:xfrm>
            <a:off x="5679593" y="3959294"/>
            <a:ext cx="747502" cy="742415"/>
            <a:chOff x="5679593" y="3959294"/>
            <a:chExt cx="747502" cy="742415"/>
          </a:xfrm>
        </p:grpSpPr>
        <p:pic>
          <p:nvPicPr>
            <p:cNvPr id="9" name="Picture 5" descr="C:\_work\_PPEP_presentation\图标\pololu ACS-711.jpg"/>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rot="12893772">
              <a:off x="5801243" y="4231707"/>
              <a:ext cx="548997" cy="470002"/>
            </a:xfrm>
            <a:prstGeom prst="rect">
              <a:avLst/>
            </a:prstGeom>
            <a:noFill/>
            <a:extLst>
              <a:ext uri="{909E8E84-426E-40DD-AFC4-6F175D3DCCD1}">
                <a14:hiddenFill xmlns:a14="http://schemas.microsoft.com/office/drawing/2010/main" xmlns="">
                  <a:solidFill>
                    <a:srgbClr val="FFFFFF"/>
                  </a:solidFill>
                </a14:hiddenFill>
              </a:ext>
            </a:extLst>
          </p:spPr>
        </p:pic>
        <p:sp>
          <p:nvSpPr>
            <p:cNvPr id="68" name="TextBox 67"/>
            <p:cNvSpPr txBox="1"/>
            <p:nvPr/>
          </p:nvSpPr>
          <p:spPr>
            <a:xfrm>
              <a:off x="5679593" y="3959294"/>
              <a:ext cx="747502" cy="286232"/>
            </a:xfrm>
            <a:prstGeom prst="rect">
              <a:avLst/>
            </a:prstGeom>
          </p:spPr>
          <p:txBody>
            <a:bodyPr wrap="square" rtlCol="0" anchor="ctr" anchorCtr="0">
              <a:spAutoFit/>
            </a:bodyPr>
            <a:lstStyle/>
            <a:p>
              <a:pPr marL="0" marR="0" indent="0" algn="ctr"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kumimoji="0" lang="en-US" altLang="zh-CN" sz="1400" b="0" i="0" u="none" strike="noStrike" kern="1200" cap="none" spc="0" normalizeH="0" baseline="0" noProof="0" dirty="0" smtClean="0">
                  <a:ln>
                    <a:noFill/>
                  </a:ln>
                  <a:solidFill>
                    <a:schemeClr val="tx1"/>
                  </a:solidFill>
                  <a:effectLst/>
                  <a:uLnTx/>
                  <a:uFillTx/>
                  <a:latin typeface="+mj-lt"/>
                  <a:ea typeface="MS PGothic" pitchFamily="34" charset="-128"/>
                  <a:cs typeface="+mn-cs"/>
                </a:rPr>
                <a:t>ACS711</a:t>
              </a:r>
              <a:endParaRPr kumimoji="0" lang="zh-CN" altLang="en-US" sz="1400" b="0" i="0" u="none" strike="noStrike" kern="1200" cap="none" spc="0" normalizeH="0" baseline="0" noProof="0" dirty="0">
                <a:ln>
                  <a:noFill/>
                </a:ln>
                <a:solidFill>
                  <a:schemeClr val="tx1"/>
                </a:solidFill>
                <a:effectLst/>
                <a:uLnTx/>
                <a:uFillTx/>
                <a:latin typeface="+mj-lt"/>
                <a:ea typeface="MS PGothic" pitchFamily="34" charset="-128"/>
                <a:cs typeface="+mn-cs"/>
              </a:endParaRPr>
            </a:p>
          </p:txBody>
        </p:sp>
      </p:grpSp>
      <p:grpSp>
        <p:nvGrpSpPr>
          <p:cNvPr id="72" name="组合 71"/>
          <p:cNvGrpSpPr/>
          <p:nvPr/>
        </p:nvGrpSpPr>
        <p:grpSpPr>
          <a:xfrm>
            <a:off x="4291556" y="3941431"/>
            <a:ext cx="2421372" cy="1210185"/>
            <a:chOff x="4291556" y="3941431"/>
            <a:chExt cx="2421372" cy="1210185"/>
          </a:xfrm>
        </p:grpSpPr>
        <p:pic>
          <p:nvPicPr>
            <p:cNvPr id="8" name="Picture 4" descr="C:\_work\_PPEP_presentation\图标\antec 450w.jpg"/>
            <p:cNvPicPr>
              <a:picLocks noChangeAspect="1" noChangeArrowheads="1"/>
            </p:cNvPicPr>
            <p:nvPr/>
          </p:nvPicPr>
          <p:blipFill rotWithShape="1">
            <a:blip r:embed="rId7" cstate="print">
              <a:extLst>
                <a:ext uri="{28A0092B-C50C-407E-A947-70E740481C1C}">
                  <a14:useLocalDpi xmlns:a14="http://schemas.microsoft.com/office/drawing/2010/main" xmlns="" val="0"/>
                </a:ext>
              </a:extLst>
            </a:blip>
            <a:srcRect l="1436" t="3067" r="2815"/>
            <a:stretch/>
          </p:blipFill>
          <p:spPr bwMode="auto">
            <a:xfrm>
              <a:off x="4520237" y="4197228"/>
              <a:ext cx="892956" cy="954388"/>
            </a:xfrm>
            <a:prstGeom prst="rect">
              <a:avLst/>
            </a:prstGeom>
            <a:noFill/>
            <a:extLst>
              <a:ext uri="{909E8E84-426E-40DD-AFC4-6F175D3DCCD1}">
                <a14:hiddenFill xmlns:a14="http://schemas.microsoft.com/office/drawing/2010/main" xmlns="">
                  <a:solidFill>
                    <a:srgbClr val="FFFFFF"/>
                  </a:solidFill>
                </a14:hiddenFill>
              </a:ext>
            </a:extLst>
          </p:spPr>
        </p:pic>
        <p:cxnSp>
          <p:nvCxnSpPr>
            <p:cNvPr id="14" name="直接箭头连接符 13"/>
            <p:cNvCxnSpPr/>
            <p:nvPr/>
          </p:nvCxnSpPr>
          <p:spPr>
            <a:xfrm>
              <a:off x="5362461" y="4342180"/>
              <a:ext cx="574666" cy="0"/>
            </a:xfrm>
            <a:prstGeom prst="straightConnector1">
              <a:avLst/>
            </a:prstGeom>
            <a:ln w="381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15" name="直接箭头连接符 14"/>
            <p:cNvCxnSpPr/>
            <p:nvPr/>
          </p:nvCxnSpPr>
          <p:spPr>
            <a:xfrm>
              <a:off x="6162574" y="4342180"/>
              <a:ext cx="550354" cy="0"/>
            </a:xfrm>
            <a:prstGeom prst="straightConnector1">
              <a:avLst/>
            </a:prstGeom>
            <a:ln w="381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70" name="TextBox 69"/>
            <p:cNvSpPr txBox="1"/>
            <p:nvPr/>
          </p:nvSpPr>
          <p:spPr>
            <a:xfrm>
              <a:off x="4291556" y="3941431"/>
              <a:ext cx="1234100" cy="286232"/>
            </a:xfrm>
            <a:prstGeom prst="rect">
              <a:avLst/>
            </a:prstGeom>
          </p:spPr>
          <p:txBody>
            <a:bodyPr wrap="square" rtlCol="0" anchor="ctr" anchorCtr="0">
              <a:spAutoFit/>
            </a:bodyPr>
            <a:lstStyle/>
            <a:p>
              <a:pPr marL="0" marR="0" indent="0" algn="ctr"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kumimoji="0" lang="en-US" altLang="zh-CN" sz="1400" b="0" i="0" u="none" strike="noStrike" kern="1200" cap="none" spc="0" normalizeH="0" baseline="0" noProof="0" dirty="0" smtClean="0">
                  <a:ln>
                    <a:noFill/>
                  </a:ln>
                  <a:solidFill>
                    <a:schemeClr val="tx1"/>
                  </a:solidFill>
                  <a:effectLst/>
                  <a:uLnTx/>
                  <a:uFillTx/>
                  <a:latin typeface="+mj-lt"/>
                  <a:ea typeface="MS PGothic" pitchFamily="34" charset="-128"/>
                  <a:cs typeface="+mn-cs"/>
                </a:rPr>
                <a:t>Power Supply</a:t>
              </a:r>
              <a:endParaRPr kumimoji="0" lang="zh-CN" altLang="en-US" sz="1400" b="0" i="0" u="none" strike="noStrike" kern="1200" cap="none" spc="0" normalizeH="0" baseline="0" noProof="0" dirty="0">
                <a:ln>
                  <a:noFill/>
                </a:ln>
                <a:solidFill>
                  <a:schemeClr val="tx1"/>
                </a:solidFill>
                <a:effectLst/>
                <a:uLnTx/>
                <a:uFillTx/>
                <a:latin typeface="+mj-lt"/>
                <a:ea typeface="MS PGothic" pitchFamily="34" charset="-128"/>
                <a:cs typeface="+mn-cs"/>
              </a:endParaRPr>
            </a:p>
          </p:txBody>
        </p:sp>
      </p:grpSp>
      <p:sp>
        <p:nvSpPr>
          <p:cNvPr id="71" name="TextBox 70"/>
          <p:cNvSpPr txBox="1"/>
          <p:nvPr/>
        </p:nvSpPr>
        <p:spPr>
          <a:xfrm>
            <a:off x="5453086" y="2960630"/>
            <a:ext cx="1234100" cy="286232"/>
          </a:xfrm>
          <a:prstGeom prst="rect">
            <a:avLst/>
          </a:prstGeom>
        </p:spPr>
        <p:txBody>
          <a:bodyPr wrap="square" rtlCol="0" anchor="ctr" anchorCtr="0">
            <a:spAutoFit/>
          </a:bodyPr>
          <a:lstStyle/>
          <a:p>
            <a:pPr marL="0" marR="0" indent="0" algn="l"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kumimoji="0" lang="en-US" altLang="zh-CN" sz="1400" b="0" i="0" u="none" strike="noStrike" kern="1200" cap="none" spc="0" normalizeH="0" baseline="0" noProof="0" dirty="0" smtClean="0">
                <a:ln>
                  <a:noFill/>
                </a:ln>
                <a:solidFill>
                  <a:schemeClr val="tx1"/>
                </a:solidFill>
                <a:effectLst/>
                <a:uLnTx/>
                <a:uFillTx/>
                <a:latin typeface="+mj-lt"/>
                <a:ea typeface="MS PGothic" pitchFamily="34" charset="-128"/>
                <a:cs typeface="+mn-cs"/>
              </a:rPr>
              <a:t>FX-8320 CPU</a:t>
            </a:r>
            <a:endParaRPr kumimoji="0" lang="zh-CN" altLang="en-US" sz="1400" b="0" i="0" u="none" strike="noStrike" kern="1200" cap="none" spc="0" normalizeH="0" baseline="0" noProof="0" dirty="0">
              <a:ln>
                <a:noFill/>
              </a:ln>
              <a:solidFill>
                <a:schemeClr val="tx1"/>
              </a:solidFill>
              <a:effectLst/>
              <a:uLnTx/>
              <a:uFillTx/>
              <a:latin typeface="+mj-lt"/>
              <a:ea typeface="MS PGothic" pitchFamily="34" charset="-128"/>
              <a:cs typeface="+mn-cs"/>
            </a:endParaRPr>
          </a:p>
        </p:txBody>
      </p:sp>
      <p:grpSp>
        <p:nvGrpSpPr>
          <p:cNvPr id="74" name="组合 73"/>
          <p:cNvGrpSpPr/>
          <p:nvPr/>
        </p:nvGrpSpPr>
        <p:grpSpPr>
          <a:xfrm>
            <a:off x="4758151" y="4619520"/>
            <a:ext cx="2651823" cy="1037193"/>
            <a:chOff x="4758151" y="4619520"/>
            <a:chExt cx="2651823" cy="1037193"/>
          </a:xfrm>
        </p:grpSpPr>
        <p:pic>
          <p:nvPicPr>
            <p:cNvPr id="10" name="Picture 6" descr="C:\_work\_PPEP_presentation\图标\ArduinoMega2560_R3_Fronte（www.arduino.ccenMainArduinoBoardMega2560）.jpg"/>
            <p:cNvPicPr>
              <a:picLocks noChangeAspect="1" noChangeArrowheads="1"/>
            </p:cNvPicPr>
            <p:nvPr/>
          </p:nvPicPr>
          <p:blipFill rotWithShape="1">
            <a:blip r:embed="rId8" cstate="print">
              <a:extLst>
                <a:ext uri="{28A0092B-C50C-407E-A947-70E740481C1C}">
                  <a14:useLocalDpi xmlns:a14="http://schemas.microsoft.com/office/drawing/2010/main" xmlns="" val="0"/>
                </a:ext>
              </a:extLst>
            </a:blip>
            <a:srcRect l="4219" t="16493" r="5937" b="16255"/>
            <a:stretch/>
          </p:blipFill>
          <p:spPr bwMode="auto">
            <a:xfrm rot="10800000">
              <a:off x="5525657" y="5108090"/>
              <a:ext cx="1012231" cy="523156"/>
            </a:xfrm>
            <a:prstGeom prst="rect">
              <a:avLst/>
            </a:prstGeom>
            <a:noFill/>
            <a:extLst>
              <a:ext uri="{909E8E84-426E-40DD-AFC4-6F175D3DCCD1}">
                <a14:hiddenFill xmlns:a14="http://schemas.microsoft.com/office/drawing/2010/main" xmlns="">
                  <a:solidFill>
                    <a:srgbClr val="FFFFFF"/>
                  </a:solidFill>
                </a14:hiddenFill>
              </a:ext>
            </a:extLst>
          </p:spPr>
        </p:pic>
        <p:cxnSp>
          <p:nvCxnSpPr>
            <p:cNvPr id="12" name="直接箭头连接符 11"/>
            <p:cNvCxnSpPr/>
            <p:nvPr/>
          </p:nvCxnSpPr>
          <p:spPr>
            <a:xfrm flipV="1">
              <a:off x="7401133" y="4981130"/>
              <a:ext cx="0" cy="534067"/>
            </a:xfrm>
            <a:prstGeom prst="straightConnector1">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直接箭头连接符 12"/>
            <p:cNvCxnSpPr/>
            <p:nvPr/>
          </p:nvCxnSpPr>
          <p:spPr>
            <a:xfrm>
              <a:off x="6551150" y="5508234"/>
              <a:ext cx="858824" cy="0"/>
            </a:xfrm>
            <a:prstGeom prst="straightConnector1">
              <a:avLst/>
            </a:prstGeom>
            <a:ln w="38100">
              <a:solidFill>
                <a:srgbClr val="0070C0"/>
              </a:solidFill>
              <a:tailEnd type="none"/>
            </a:ln>
          </p:spPr>
          <p:style>
            <a:lnRef idx="1">
              <a:schemeClr val="accent1"/>
            </a:lnRef>
            <a:fillRef idx="0">
              <a:schemeClr val="accent1"/>
            </a:fillRef>
            <a:effectRef idx="0">
              <a:schemeClr val="accent1"/>
            </a:effectRef>
            <a:fontRef idx="minor">
              <a:schemeClr val="tx1"/>
            </a:fontRef>
          </p:style>
        </p:cxnSp>
        <p:sp>
          <p:nvSpPr>
            <p:cNvPr id="69" name="TextBox 68"/>
            <p:cNvSpPr txBox="1"/>
            <p:nvPr/>
          </p:nvSpPr>
          <p:spPr>
            <a:xfrm>
              <a:off x="4758151" y="5370481"/>
              <a:ext cx="863617" cy="286232"/>
            </a:xfrm>
            <a:prstGeom prst="rect">
              <a:avLst/>
            </a:prstGeom>
          </p:spPr>
          <p:txBody>
            <a:bodyPr wrap="square" rtlCol="0" anchor="ctr" anchorCtr="0">
              <a:spAutoFit/>
            </a:bodyPr>
            <a:lstStyle/>
            <a:p>
              <a:pPr marL="0" marR="0" indent="0" algn="ctr"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kumimoji="0" lang="en-US" altLang="zh-CN" sz="1400" b="0" i="0" u="none" strike="noStrike" kern="1200" cap="none" spc="0" normalizeH="0" baseline="0" noProof="0" dirty="0" err="1" smtClean="0">
                  <a:ln>
                    <a:noFill/>
                  </a:ln>
                  <a:solidFill>
                    <a:schemeClr val="tx1"/>
                  </a:solidFill>
                  <a:effectLst/>
                  <a:uLnTx/>
                  <a:uFillTx/>
                  <a:latin typeface="+mj-lt"/>
                  <a:ea typeface="MS PGothic" pitchFamily="34" charset="-128"/>
                  <a:cs typeface="+mn-cs"/>
                </a:rPr>
                <a:t>Arduino</a:t>
              </a:r>
              <a:endParaRPr kumimoji="0" lang="zh-CN" altLang="en-US" sz="1400" b="0" i="0" u="none" strike="noStrike" kern="1200" cap="none" spc="0" normalizeH="0" baseline="0" noProof="0" dirty="0">
                <a:ln>
                  <a:noFill/>
                </a:ln>
                <a:solidFill>
                  <a:schemeClr val="tx1"/>
                </a:solidFill>
                <a:effectLst/>
                <a:uLnTx/>
                <a:uFillTx/>
                <a:latin typeface="+mj-lt"/>
                <a:ea typeface="MS PGothic" pitchFamily="34" charset="-128"/>
                <a:cs typeface="+mn-cs"/>
              </a:endParaRPr>
            </a:p>
          </p:txBody>
        </p:sp>
        <p:cxnSp>
          <p:nvCxnSpPr>
            <p:cNvPr id="11" name="直接箭头连接符 10"/>
            <p:cNvCxnSpPr/>
            <p:nvPr/>
          </p:nvCxnSpPr>
          <p:spPr>
            <a:xfrm>
              <a:off x="6082372" y="4619520"/>
              <a:ext cx="0" cy="488571"/>
            </a:xfrm>
            <a:prstGeom prst="straightConnector1">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xmlns="" val="345757369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4" end="4"/>
                                            </p:txEl>
                                          </p:spTgt>
                                        </p:tgtEl>
                                        <p:attrNameLst>
                                          <p:attrName>style.visibility</p:attrName>
                                        </p:attrNameLst>
                                      </p:cBhvr>
                                      <p:to>
                                        <p:strVal val="visible"/>
                                      </p:to>
                                    </p:set>
                                  </p:childTnLst>
                                </p:cTn>
                              </p:par>
                              <p:par>
                                <p:cTn id="11" presetID="53" presetClass="entr" presetSubtype="16" fill="hold" nodeType="withEffect">
                                  <p:stCondLst>
                                    <p:cond delay="0"/>
                                  </p:stCondLst>
                                  <p:childTnLst>
                                    <p:set>
                                      <p:cBhvr>
                                        <p:cTn id="12" dur="1" fill="hold">
                                          <p:stCondLst>
                                            <p:cond delay="0"/>
                                          </p:stCondLst>
                                        </p:cTn>
                                        <p:tgtEl>
                                          <p:spTgt spid="20"/>
                                        </p:tgtEl>
                                        <p:attrNameLst>
                                          <p:attrName>style.visibility</p:attrName>
                                        </p:attrNameLst>
                                      </p:cBhvr>
                                      <p:to>
                                        <p:strVal val="visible"/>
                                      </p:to>
                                    </p:set>
                                    <p:anim calcmode="lin" valueType="num">
                                      <p:cBhvr>
                                        <p:cTn id="13" dur="500" fill="hold"/>
                                        <p:tgtEl>
                                          <p:spTgt spid="20"/>
                                        </p:tgtEl>
                                        <p:attrNameLst>
                                          <p:attrName>ppt_w</p:attrName>
                                        </p:attrNameLst>
                                      </p:cBhvr>
                                      <p:tavLst>
                                        <p:tav tm="0">
                                          <p:val>
                                            <p:fltVal val="0"/>
                                          </p:val>
                                        </p:tav>
                                        <p:tav tm="100000">
                                          <p:val>
                                            <p:strVal val="#ppt_w"/>
                                          </p:val>
                                        </p:tav>
                                      </p:tavLst>
                                    </p:anim>
                                    <p:anim calcmode="lin" valueType="num">
                                      <p:cBhvr>
                                        <p:cTn id="14" dur="500" fill="hold"/>
                                        <p:tgtEl>
                                          <p:spTgt spid="20"/>
                                        </p:tgtEl>
                                        <p:attrNameLst>
                                          <p:attrName>ppt_h</p:attrName>
                                        </p:attrNameLst>
                                      </p:cBhvr>
                                      <p:tavLst>
                                        <p:tav tm="0">
                                          <p:val>
                                            <p:fltVal val="0"/>
                                          </p:val>
                                        </p:tav>
                                        <p:tav tm="100000">
                                          <p:val>
                                            <p:strVal val="#ppt_h"/>
                                          </p:val>
                                        </p:tav>
                                      </p:tavLst>
                                    </p:anim>
                                    <p:animEffect transition="in" filter="fade">
                                      <p:cBhvr>
                                        <p:cTn id="15" dur="500"/>
                                        <p:tgtEl>
                                          <p:spTgt spid="20"/>
                                        </p:tgtEl>
                                      </p:cBhvr>
                                    </p:animEffect>
                                  </p:childTnLst>
                                </p:cTn>
                              </p:par>
                              <p:par>
                                <p:cTn id="16" presetID="53" presetClass="entr" presetSubtype="16" fill="hold" nodeType="withEffect">
                                  <p:stCondLst>
                                    <p:cond delay="0"/>
                                  </p:stCondLst>
                                  <p:childTnLst>
                                    <p:set>
                                      <p:cBhvr>
                                        <p:cTn id="17" dur="1" fill="hold">
                                          <p:stCondLst>
                                            <p:cond delay="0"/>
                                          </p:stCondLst>
                                        </p:cTn>
                                        <p:tgtEl>
                                          <p:spTgt spid="22"/>
                                        </p:tgtEl>
                                        <p:attrNameLst>
                                          <p:attrName>style.visibility</p:attrName>
                                        </p:attrNameLst>
                                      </p:cBhvr>
                                      <p:to>
                                        <p:strVal val="visible"/>
                                      </p:to>
                                    </p:set>
                                    <p:anim calcmode="lin" valueType="num">
                                      <p:cBhvr>
                                        <p:cTn id="18" dur="500" fill="hold"/>
                                        <p:tgtEl>
                                          <p:spTgt spid="22"/>
                                        </p:tgtEl>
                                        <p:attrNameLst>
                                          <p:attrName>ppt_w</p:attrName>
                                        </p:attrNameLst>
                                      </p:cBhvr>
                                      <p:tavLst>
                                        <p:tav tm="0">
                                          <p:val>
                                            <p:fltVal val="0"/>
                                          </p:val>
                                        </p:tav>
                                        <p:tav tm="100000">
                                          <p:val>
                                            <p:strVal val="#ppt_w"/>
                                          </p:val>
                                        </p:tav>
                                      </p:tavLst>
                                    </p:anim>
                                    <p:anim calcmode="lin" valueType="num">
                                      <p:cBhvr>
                                        <p:cTn id="19" dur="500" fill="hold"/>
                                        <p:tgtEl>
                                          <p:spTgt spid="22"/>
                                        </p:tgtEl>
                                        <p:attrNameLst>
                                          <p:attrName>ppt_h</p:attrName>
                                        </p:attrNameLst>
                                      </p:cBhvr>
                                      <p:tavLst>
                                        <p:tav tm="0">
                                          <p:val>
                                            <p:fltVal val="0"/>
                                          </p:val>
                                        </p:tav>
                                        <p:tav tm="100000">
                                          <p:val>
                                            <p:strVal val="#ppt_h"/>
                                          </p:val>
                                        </p:tav>
                                      </p:tavLst>
                                    </p:anim>
                                    <p:animEffect transition="in" filter="fade">
                                      <p:cBhvr>
                                        <p:cTn id="20" dur="500"/>
                                        <p:tgtEl>
                                          <p:spTgt spid="22"/>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p:cTn id="23" dur="500" fill="hold"/>
                                        <p:tgtEl>
                                          <p:spTgt spid="25"/>
                                        </p:tgtEl>
                                        <p:attrNameLst>
                                          <p:attrName>ppt_w</p:attrName>
                                        </p:attrNameLst>
                                      </p:cBhvr>
                                      <p:tavLst>
                                        <p:tav tm="0">
                                          <p:val>
                                            <p:fltVal val="0"/>
                                          </p:val>
                                        </p:tav>
                                        <p:tav tm="100000">
                                          <p:val>
                                            <p:strVal val="#ppt_w"/>
                                          </p:val>
                                        </p:tav>
                                      </p:tavLst>
                                    </p:anim>
                                    <p:anim calcmode="lin" valueType="num">
                                      <p:cBhvr>
                                        <p:cTn id="24" dur="500" fill="hold"/>
                                        <p:tgtEl>
                                          <p:spTgt spid="25"/>
                                        </p:tgtEl>
                                        <p:attrNameLst>
                                          <p:attrName>ppt_h</p:attrName>
                                        </p:attrNameLst>
                                      </p:cBhvr>
                                      <p:tavLst>
                                        <p:tav tm="0">
                                          <p:val>
                                            <p:fltVal val="0"/>
                                          </p:val>
                                        </p:tav>
                                        <p:tav tm="100000">
                                          <p:val>
                                            <p:strVal val="#ppt_h"/>
                                          </p:val>
                                        </p:tav>
                                      </p:tavLst>
                                    </p:anim>
                                    <p:animEffect transition="in" filter="fade">
                                      <p:cBhvr>
                                        <p:cTn id="25" dur="500"/>
                                        <p:tgtEl>
                                          <p:spTgt spid="25"/>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26"/>
                                        </p:tgtEl>
                                        <p:attrNameLst>
                                          <p:attrName>style.visibility</p:attrName>
                                        </p:attrNameLst>
                                      </p:cBhvr>
                                      <p:to>
                                        <p:strVal val="visible"/>
                                      </p:to>
                                    </p:set>
                                    <p:anim calcmode="lin" valueType="num">
                                      <p:cBhvr>
                                        <p:cTn id="28" dur="500" fill="hold"/>
                                        <p:tgtEl>
                                          <p:spTgt spid="26"/>
                                        </p:tgtEl>
                                        <p:attrNameLst>
                                          <p:attrName>ppt_w</p:attrName>
                                        </p:attrNameLst>
                                      </p:cBhvr>
                                      <p:tavLst>
                                        <p:tav tm="0">
                                          <p:val>
                                            <p:fltVal val="0"/>
                                          </p:val>
                                        </p:tav>
                                        <p:tav tm="100000">
                                          <p:val>
                                            <p:strVal val="#ppt_w"/>
                                          </p:val>
                                        </p:tav>
                                      </p:tavLst>
                                    </p:anim>
                                    <p:anim calcmode="lin" valueType="num">
                                      <p:cBhvr>
                                        <p:cTn id="29" dur="500" fill="hold"/>
                                        <p:tgtEl>
                                          <p:spTgt spid="26"/>
                                        </p:tgtEl>
                                        <p:attrNameLst>
                                          <p:attrName>ppt_h</p:attrName>
                                        </p:attrNameLst>
                                      </p:cBhvr>
                                      <p:tavLst>
                                        <p:tav tm="0">
                                          <p:val>
                                            <p:fltVal val="0"/>
                                          </p:val>
                                        </p:tav>
                                        <p:tav tm="100000">
                                          <p:val>
                                            <p:strVal val="#ppt_h"/>
                                          </p:val>
                                        </p:tav>
                                      </p:tavLst>
                                    </p:anim>
                                    <p:animEffect transition="in" filter="fade">
                                      <p:cBhvr>
                                        <p:cTn id="30" dur="500"/>
                                        <p:tgtEl>
                                          <p:spTgt spid="26"/>
                                        </p:tgtEl>
                                      </p:cBhvr>
                                    </p:animEffect>
                                  </p:childTnLst>
                                </p:cTn>
                              </p:par>
                              <p:par>
                                <p:cTn id="31" presetID="53" presetClass="entr" presetSubtype="16" fill="hold" nodeType="with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p:cTn id="33" dur="500" fill="hold"/>
                                        <p:tgtEl>
                                          <p:spTgt spid="21"/>
                                        </p:tgtEl>
                                        <p:attrNameLst>
                                          <p:attrName>ppt_w</p:attrName>
                                        </p:attrNameLst>
                                      </p:cBhvr>
                                      <p:tavLst>
                                        <p:tav tm="0">
                                          <p:val>
                                            <p:fltVal val="0"/>
                                          </p:val>
                                        </p:tav>
                                        <p:tav tm="100000">
                                          <p:val>
                                            <p:strVal val="#ppt_w"/>
                                          </p:val>
                                        </p:tav>
                                      </p:tavLst>
                                    </p:anim>
                                    <p:anim calcmode="lin" valueType="num">
                                      <p:cBhvr>
                                        <p:cTn id="34" dur="500" fill="hold"/>
                                        <p:tgtEl>
                                          <p:spTgt spid="21"/>
                                        </p:tgtEl>
                                        <p:attrNameLst>
                                          <p:attrName>ppt_h</p:attrName>
                                        </p:attrNameLst>
                                      </p:cBhvr>
                                      <p:tavLst>
                                        <p:tav tm="0">
                                          <p:val>
                                            <p:fltVal val="0"/>
                                          </p:val>
                                        </p:tav>
                                        <p:tav tm="100000">
                                          <p:val>
                                            <p:strVal val="#ppt_h"/>
                                          </p:val>
                                        </p:tav>
                                      </p:tavLst>
                                    </p:anim>
                                    <p:animEffect transition="in" filter="fade">
                                      <p:cBhvr>
                                        <p:cTn id="35" dur="500"/>
                                        <p:tgtEl>
                                          <p:spTgt spid="21"/>
                                        </p:tgtEl>
                                      </p:cBhvr>
                                    </p:animEffect>
                                  </p:childTnLst>
                                </p:cTn>
                              </p:par>
                              <p:par>
                                <p:cTn id="36" presetID="53" presetClass="entr" presetSubtype="16" fill="hold" nodeType="withEffect">
                                  <p:stCondLst>
                                    <p:cond delay="0"/>
                                  </p:stCondLst>
                                  <p:childTnLst>
                                    <p:set>
                                      <p:cBhvr>
                                        <p:cTn id="37" dur="1" fill="hold">
                                          <p:stCondLst>
                                            <p:cond delay="0"/>
                                          </p:stCondLst>
                                        </p:cTn>
                                        <p:tgtEl>
                                          <p:spTgt spid="23"/>
                                        </p:tgtEl>
                                        <p:attrNameLst>
                                          <p:attrName>style.visibility</p:attrName>
                                        </p:attrNameLst>
                                      </p:cBhvr>
                                      <p:to>
                                        <p:strVal val="visible"/>
                                      </p:to>
                                    </p:set>
                                    <p:anim calcmode="lin" valueType="num">
                                      <p:cBhvr>
                                        <p:cTn id="38" dur="500" fill="hold"/>
                                        <p:tgtEl>
                                          <p:spTgt spid="23"/>
                                        </p:tgtEl>
                                        <p:attrNameLst>
                                          <p:attrName>ppt_w</p:attrName>
                                        </p:attrNameLst>
                                      </p:cBhvr>
                                      <p:tavLst>
                                        <p:tav tm="0">
                                          <p:val>
                                            <p:fltVal val="0"/>
                                          </p:val>
                                        </p:tav>
                                        <p:tav tm="100000">
                                          <p:val>
                                            <p:strVal val="#ppt_w"/>
                                          </p:val>
                                        </p:tav>
                                      </p:tavLst>
                                    </p:anim>
                                    <p:anim calcmode="lin" valueType="num">
                                      <p:cBhvr>
                                        <p:cTn id="39" dur="500" fill="hold"/>
                                        <p:tgtEl>
                                          <p:spTgt spid="23"/>
                                        </p:tgtEl>
                                        <p:attrNameLst>
                                          <p:attrName>ppt_h</p:attrName>
                                        </p:attrNameLst>
                                      </p:cBhvr>
                                      <p:tavLst>
                                        <p:tav tm="0">
                                          <p:val>
                                            <p:fltVal val="0"/>
                                          </p:val>
                                        </p:tav>
                                        <p:tav tm="100000">
                                          <p:val>
                                            <p:strVal val="#ppt_h"/>
                                          </p:val>
                                        </p:tav>
                                      </p:tavLst>
                                    </p:anim>
                                    <p:animEffect transition="in" filter="fade">
                                      <p:cBhvr>
                                        <p:cTn id="40" dur="500"/>
                                        <p:tgtEl>
                                          <p:spTgt spid="23"/>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27"/>
                                        </p:tgtEl>
                                        <p:attrNameLst>
                                          <p:attrName>style.visibility</p:attrName>
                                        </p:attrNameLst>
                                      </p:cBhvr>
                                      <p:to>
                                        <p:strVal val="visible"/>
                                      </p:to>
                                    </p:set>
                                    <p:anim calcmode="lin" valueType="num">
                                      <p:cBhvr>
                                        <p:cTn id="43" dur="500" fill="hold"/>
                                        <p:tgtEl>
                                          <p:spTgt spid="27"/>
                                        </p:tgtEl>
                                        <p:attrNameLst>
                                          <p:attrName>ppt_w</p:attrName>
                                        </p:attrNameLst>
                                      </p:cBhvr>
                                      <p:tavLst>
                                        <p:tav tm="0">
                                          <p:val>
                                            <p:fltVal val="0"/>
                                          </p:val>
                                        </p:tav>
                                        <p:tav tm="100000">
                                          <p:val>
                                            <p:strVal val="#ppt_w"/>
                                          </p:val>
                                        </p:tav>
                                      </p:tavLst>
                                    </p:anim>
                                    <p:anim calcmode="lin" valueType="num">
                                      <p:cBhvr>
                                        <p:cTn id="44" dur="500" fill="hold"/>
                                        <p:tgtEl>
                                          <p:spTgt spid="27"/>
                                        </p:tgtEl>
                                        <p:attrNameLst>
                                          <p:attrName>ppt_h</p:attrName>
                                        </p:attrNameLst>
                                      </p:cBhvr>
                                      <p:tavLst>
                                        <p:tav tm="0">
                                          <p:val>
                                            <p:fltVal val="0"/>
                                          </p:val>
                                        </p:tav>
                                        <p:tav tm="100000">
                                          <p:val>
                                            <p:strVal val="#ppt_h"/>
                                          </p:val>
                                        </p:tav>
                                      </p:tavLst>
                                    </p:anim>
                                    <p:animEffect transition="in" filter="fade">
                                      <p:cBhvr>
                                        <p:cTn id="45" dur="500"/>
                                        <p:tgtEl>
                                          <p:spTgt spid="27"/>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28"/>
                                        </p:tgtEl>
                                        <p:attrNameLst>
                                          <p:attrName>style.visibility</p:attrName>
                                        </p:attrNameLst>
                                      </p:cBhvr>
                                      <p:to>
                                        <p:strVal val="visible"/>
                                      </p:to>
                                    </p:set>
                                    <p:anim calcmode="lin" valueType="num">
                                      <p:cBhvr>
                                        <p:cTn id="48" dur="500" fill="hold"/>
                                        <p:tgtEl>
                                          <p:spTgt spid="28"/>
                                        </p:tgtEl>
                                        <p:attrNameLst>
                                          <p:attrName>ppt_w</p:attrName>
                                        </p:attrNameLst>
                                      </p:cBhvr>
                                      <p:tavLst>
                                        <p:tav tm="0">
                                          <p:val>
                                            <p:fltVal val="0"/>
                                          </p:val>
                                        </p:tav>
                                        <p:tav tm="100000">
                                          <p:val>
                                            <p:strVal val="#ppt_w"/>
                                          </p:val>
                                        </p:tav>
                                      </p:tavLst>
                                    </p:anim>
                                    <p:anim calcmode="lin" valueType="num">
                                      <p:cBhvr>
                                        <p:cTn id="49" dur="500" fill="hold"/>
                                        <p:tgtEl>
                                          <p:spTgt spid="28"/>
                                        </p:tgtEl>
                                        <p:attrNameLst>
                                          <p:attrName>ppt_h</p:attrName>
                                        </p:attrNameLst>
                                      </p:cBhvr>
                                      <p:tavLst>
                                        <p:tav tm="0">
                                          <p:val>
                                            <p:fltVal val="0"/>
                                          </p:val>
                                        </p:tav>
                                        <p:tav tm="100000">
                                          <p:val>
                                            <p:strVal val="#ppt_h"/>
                                          </p:val>
                                        </p:tav>
                                      </p:tavLst>
                                    </p:anim>
                                    <p:animEffect transition="in" filter="fade">
                                      <p:cBhvr>
                                        <p:cTn id="50" dur="500"/>
                                        <p:tgtEl>
                                          <p:spTgt spid="28"/>
                                        </p:tgtEl>
                                      </p:cBhvr>
                                    </p:animEffec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4">
                                            <p:txEl>
                                              <p:pRg st="5" end="5"/>
                                            </p:txEl>
                                          </p:spTgt>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4">
                                            <p:txEl>
                                              <p:pRg st="6" end="6"/>
                                            </p:txEl>
                                          </p:spTgt>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4">
                                            <p:txEl>
                                              <p:pRg st="7" end="7"/>
                                            </p:txEl>
                                          </p:spTgt>
                                        </p:tgtEl>
                                        <p:attrNameLst>
                                          <p:attrName>style.visibility</p:attrName>
                                        </p:attrNameLst>
                                      </p:cBhvr>
                                      <p:to>
                                        <p:strVal val="visible"/>
                                      </p:to>
                                    </p:set>
                                  </p:childTnLst>
                                </p:cTn>
                              </p:par>
                              <p:par>
                                <p:cTn id="59" presetID="53" presetClass="entr" presetSubtype="16" fill="hold" grpId="0" nodeType="withEffect">
                                  <p:stCondLst>
                                    <p:cond delay="0"/>
                                  </p:stCondLst>
                                  <p:childTnLst>
                                    <p:set>
                                      <p:cBhvr>
                                        <p:cTn id="60" dur="1" fill="hold">
                                          <p:stCondLst>
                                            <p:cond delay="0"/>
                                          </p:stCondLst>
                                        </p:cTn>
                                        <p:tgtEl>
                                          <p:spTgt spid="24"/>
                                        </p:tgtEl>
                                        <p:attrNameLst>
                                          <p:attrName>style.visibility</p:attrName>
                                        </p:attrNameLst>
                                      </p:cBhvr>
                                      <p:to>
                                        <p:strVal val="visible"/>
                                      </p:to>
                                    </p:set>
                                    <p:anim calcmode="lin" valueType="num">
                                      <p:cBhvr>
                                        <p:cTn id="61" dur="500" fill="hold"/>
                                        <p:tgtEl>
                                          <p:spTgt spid="24"/>
                                        </p:tgtEl>
                                        <p:attrNameLst>
                                          <p:attrName>ppt_w</p:attrName>
                                        </p:attrNameLst>
                                      </p:cBhvr>
                                      <p:tavLst>
                                        <p:tav tm="0">
                                          <p:val>
                                            <p:fltVal val="0"/>
                                          </p:val>
                                        </p:tav>
                                        <p:tav tm="100000">
                                          <p:val>
                                            <p:strVal val="#ppt_w"/>
                                          </p:val>
                                        </p:tav>
                                      </p:tavLst>
                                    </p:anim>
                                    <p:anim calcmode="lin" valueType="num">
                                      <p:cBhvr>
                                        <p:cTn id="62" dur="500" fill="hold"/>
                                        <p:tgtEl>
                                          <p:spTgt spid="24"/>
                                        </p:tgtEl>
                                        <p:attrNameLst>
                                          <p:attrName>ppt_h</p:attrName>
                                        </p:attrNameLst>
                                      </p:cBhvr>
                                      <p:tavLst>
                                        <p:tav tm="0">
                                          <p:val>
                                            <p:fltVal val="0"/>
                                          </p:val>
                                        </p:tav>
                                        <p:tav tm="100000">
                                          <p:val>
                                            <p:strVal val="#ppt_h"/>
                                          </p:val>
                                        </p:tav>
                                      </p:tavLst>
                                    </p:anim>
                                    <p:animEffect transition="in" filter="fade">
                                      <p:cBhvr>
                                        <p:cTn id="63" dur="500"/>
                                        <p:tgtEl>
                                          <p:spTgt spid="24"/>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29"/>
                                        </p:tgtEl>
                                        <p:attrNameLst>
                                          <p:attrName>style.visibility</p:attrName>
                                        </p:attrNameLst>
                                      </p:cBhvr>
                                      <p:to>
                                        <p:strVal val="visible"/>
                                      </p:to>
                                    </p:set>
                                    <p:anim calcmode="lin" valueType="num">
                                      <p:cBhvr>
                                        <p:cTn id="66" dur="500" fill="hold"/>
                                        <p:tgtEl>
                                          <p:spTgt spid="29"/>
                                        </p:tgtEl>
                                        <p:attrNameLst>
                                          <p:attrName>ppt_w</p:attrName>
                                        </p:attrNameLst>
                                      </p:cBhvr>
                                      <p:tavLst>
                                        <p:tav tm="0">
                                          <p:val>
                                            <p:fltVal val="0"/>
                                          </p:val>
                                        </p:tav>
                                        <p:tav tm="100000">
                                          <p:val>
                                            <p:strVal val="#ppt_w"/>
                                          </p:val>
                                        </p:tav>
                                      </p:tavLst>
                                    </p:anim>
                                    <p:anim calcmode="lin" valueType="num">
                                      <p:cBhvr>
                                        <p:cTn id="67" dur="500" fill="hold"/>
                                        <p:tgtEl>
                                          <p:spTgt spid="29"/>
                                        </p:tgtEl>
                                        <p:attrNameLst>
                                          <p:attrName>ppt_h</p:attrName>
                                        </p:attrNameLst>
                                      </p:cBhvr>
                                      <p:tavLst>
                                        <p:tav tm="0">
                                          <p:val>
                                            <p:fltVal val="0"/>
                                          </p:val>
                                        </p:tav>
                                        <p:tav tm="100000">
                                          <p:val>
                                            <p:strVal val="#ppt_h"/>
                                          </p:val>
                                        </p:tav>
                                      </p:tavLst>
                                    </p:anim>
                                    <p:animEffect transition="in" filter="fade">
                                      <p:cBhvr>
                                        <p:cTn id="68" dur="500"/>
                                        <p:tgtEl>
                                          <p:spTgt spid="29"/>
                                        </p:tgtEl>
                                      </p:cBhvr>
                                    </p:animEffect>
                                  </p:childTnLst>
                                </p:cTn>
                              </p:par>
                            </p:childTnLst>
                          </p:cTn>
                        </p:par>
                      </p:childTnLst>
                    </p:cTn>
                  </p:par>
                  <p:par>
                    <p:cTn id="69" fill="hold">
                      <p:stCondLst>
                        <p:cond delay="indefinite"/>
                      </p:stCondLst>
                      <p:childTnLst>
                        <p:par>
                          <p:cTn id="70" fill="hold">
                            <p:stCondLst>
                              <p:cond delay="0"/>
                            </p:stCondLst>
                            <p:childTnLst>
                              <p:par>
                                <p:cTn id="71" presetID="22" presetClass="entr" presetSubtype="1" fill="hold" nodeType="clickEffect">
                                  <p:stCondLst>
                                    <p:cond delay="0"/>
                                  </p:stCondLst>
                                  <p:childTnLst>
                                    <p:set>
                                      <p:cBhvr>
                                        <p:cTn id="72" dur="1" fill="hold">
                                          <p:stCondLst>
                                            <p:cond delay="0"/>
                                          </p:stCondLst>
                                        </p:cTn>
                                        <p:tgtEl>
                                          <p:spTgt spid="65"/>
                                        </p:tgtEl>
                                        <p:attrNameLst>
                                          <p:attrName>style.visibility</p:attrName>
                                        </p:attrNameLst>
                                      </p:cBhvr>
                                      <p:to>
                                        <p:strVal val="visible"/>
                                      </p:to>
                                    </p:set>
                                    <p:animEffect transition="in" filter="wipe(up)">
                                      <p:cBhvr>
                                        <p:cTn id="73" dur="500"/>
                                        <p:tgtEl>
                                          <p:spTgt spid="65"/>
                                        </p:tgtEl>
                                      </p:cBhvr>
                                    </p:animEffect>
                                  </p:childTnLst>
                                </p:cTn>
                              </p:par>
                              <p:par>
                                <p:cTn id="74" presetID="1" presetClass="entr" presetSubtype="0" fill="hold" nodeType="withEffect">
                                  <p:stCondLst>
                                    <p:cond delay="0"/>
                                  </p:stCondLst>
                                  <p:childTnLst>
                                    <p:set>
                                      <p:cBhvr>
                                        <p:cTn id="75" dur="1" fill="hold">
                                          <p:stCondLst>
                                            <p:cond delay="0"/>
                                          </p:stCondLst>
                                        </p:cTn>
                                        <p:tgtEl>
                                          <p:spTgt spid="4">
                                            <p:txEl>
                                              <p:pRg st="8" end="8"/>
                                            </p:txEl>
                                          </p:spTgt>
                                        </p:tgtEl>
                                        <p:attrNameLst>
                                          <p:attrName>style.visibility</p:attrName>
                                        </p:attrNameLst>
                                      </p:cBhvr>
                                      <p:to>
                                        <p:strVal val="visible"/>
                                      </p:to>
                                    </p:set>
                                  </p:childTnLst>
                                </p:cTn>
                              </p:par>
                              <p:par>
                                <p:cTn id="76" presetID="1" presetClass="entr" presetSubtype="0" fill="hold" nodeType="withEffect">
                                  <p:stCondLst>
                                    <p:cond delay="0"/>
                                  </p:stCondLst>
                                  <p:childTnLst>
                                    <p:set>
                                      <p:cBhvr>
                                        <p:cTn id="77" dur="1" fill="hold">
                                          <p:stCondLst>
                                            <p:cond delay="0"/>
                                          </p:stCondLst>
                                        </p:cTn>
                                        <p:tgtEl>
                                          <p:spTgt spid="4">
                                            <p:txEl>
                                              <p:pRg st="9" end="9"/>
                                            </p:txEl>
                                          </p:spTgt>
                                        </p:tgtEl>
                                        <p:attrNameLst>
                                          <p:attrName>style.visibility</p:attrName>
                                        </p:attrNameLst>
                                      </p:cBhvr>
                                      <p:to>
                                        <p:strVal val="visible"/>
                                      </p:to>
                                    </p:set>
                                  </p:childTnLst>
                                </p:cTn>
                              </p:par>
                            </p:childTnLst>
                          </p:cTn>
                        </p:par>
                        <p:par>
                          <p:cTn id="78" fill="hold">
                            <p:stCondLst>
                              <p:cond delay="500"/>
                            </p:stCondLst>
                            <p:childTnLst>
                              <p:par>
                                <p:cTn id="79" presetID="10" presetClass="entr" presetSubtype="0" fill="hold" nodeType="afterEffect">
                                  <p:stCondLst>
                                    <p:cond delay="0"/>
                                  </p:stCondLst>
                                  <p:childTnLst>
                                    <p:set>
                                      <p:cBhvr>
                                        <p:cTn id="80" dur="1" fill="hold">
                                          <p:stCondLst>
                                            <p:cond delay="0"/>
                                          </p:stCondLst>
                                        </p:cTn>
                                        <p:tgtEl>
                                          <p:spTgt spid="16"/>
                                        </p:tgtEl>
                                        <p:attrNameLst>
                                          <p:attrName>style.visibility</p:attrName>
                                        </p:attrNameLst>
                                      </p:cBhvr>
                                      <p:to>
                                        <p:strVal val="visible"/>
                                      </p:to>
                                    </p:set>
                                    <p:animEffect transition="in" filter="fade">
                                      <p:cBhvr>
                                        <p:cTn id="81" dur="500"/>
                                        <p:tgtEl>
                                          <p:spTgt spid="16"/>
                                        </p:tgtEl>
                                      </p:cBhvr>
                                    </p:animEffect>
                                  </p:childTnLst>
                                </p:cTn>
                              </p:par>
                              <p:par>
                                <p:cTn id="82" presetID="1" presetClass="entr" presetSubtype="0" fill="hold" grpId="0" nodeType="withEffect">
                                  <p:stCondLst>
                                    <p:cond delay="0"/>
                                  </p:stCondLst>
                                  <p:childTnLst>
                                    <p:set>
                                      <p:cBhvr>
                                        <p:cTn id="83" dur="1" fill="hold">
                                          <p:stCondLst>
                                            <p:cond delay="0"/>
                                          </p:stCondLst>
                                        </p:cTn>
                                        <p:tgtEl>
                                          <p:spTgt spid="67"/>
                                        </p:tgtEl>
                                        <p:attrNameLst>
                                          <p:attrName>style.visibility</p:attrName>
                                        </p:attrNameLst>
                                      </p:cBhvr>
                                      <p:to>
                                        <p:strVal val="visible"/>
                                      </p:to>
                                    </p:set>
                                  </p:childTnLst>
                                </p:cTn>
                              </p:par>
                            </p:childTnLst>
                          </p:cTn>
                        </p:par>
                        <p:par>
                          <p:cTn id="84" fill="hold">
                            <p:stCondLst>
                              <p:cond delay="1000"/>
                            </p:stCondLst>
                            <p:childTnLst>
                              <p:par>
                                <p:cTn id="85" presetID="10" presetClass="entr" presetSubtype="0" fill="hold" nodeType="afterEffect">
                                  <p:stCondLst>
                                    <p:cond delay="0"/>
                                  </p:stCondLst>
                                  <p:childTnLst>
                                    <p:set>
                                      <p:cBhvr>
                                        <p:cTn id="86" dur="1" fill="hold">
                                          <p:stCondLst>
                                            <p:cond delay="0"/>
                                          </p:stCondLst>
                                        </p:cTn>
                                        <p:tgtEl>
                                          <p:spTgt spid="72"/>
                                        </p:tgtEl>
                                        <p:attrNameLst>
                                          <p:attrName>style.visibility</p:attrName>
                                        </p:attrNameLst>
                                      </p:cBhvr>
                                      <p:to>
                                        <p:strVal val="visible"/>
                                      </p:to>
                                    </p:set>
                                    <p:animEffect transition="in" filter="fade">
                                      <p:cBhvr>
                                        <p:cTn id="87" dur="500"/>
                                        <p:tgtEl>
                                          <p:spTgt spid="72"/>
                                        </p:tgtEl>
                                      </p:cBhvr>
                                    </p:animEffect>
                                  </p:childTnLst>
                                </p:cTn>
                              </p:par>
                            </p:childTnLst>
                          </p:cTn>
                        </p:par>
                        <p:par>
                          <p:cTn id="88" fill="hold">
                            <p:stCondLst>
                              <p:cond delay="1500"/>
                            </p:stCondLst>
                            <p:childTnLst>
                              <p:par>
                                <p:cTn id="89" presetID="10" presetClass="entr" presetSubtype="0" fill="hold" nodeType="afterEffect">
                                  <p:stCondLst>
                                    <p:cond delay="0"/>
                                  </p:stCondLst>
                                  <p:childTnLst>
                                    <p:set>
                                      <p:cBhvr>
                                        <p:cTn id="90" dur="1" fill="hold">
                                          <p:stCondLst>
                                            <p:cond delay="0"/>
                                          </p:stCondLst>
                                        </p:cTn>
                                        <p:tgtEl>
                                          <p:spTgt spid="73"/>
                                        </p:tgtEl>
                                        <p:attrNameLst>
                                          <p:attrName>style.visibility</p:attrName>
                                        </p:attrNameLst>
                                      </p:cBhvr>
                                      <p:to>
                                        <p:strVal val="visible"/>
                                      </p:to>
                                    </p:set>
                                    <p:animEffect transition="in" filter="fade">
                                      <p:cBhvr>
                                        <p:cTn id="91" dur="500"/>
                                        <p:tgtEl>
                                          <p:spTgt spid="73"/>
                                        </p:tgtEl>
                                      </p:cBhvr>
                                    </p:animEffect>
                                  </p:childTnLst>
                                </p:cTn>
                              </p:par>
                            </p:childTnLst>
                          </p:cTn>
                        </p:par>
                      </p:childTnLst>
                    </p:cTn>
                  </p:par>
                  <p:par>
                    <p:cTn id="92" fill="hold">
                      <p:stCondLst>
                        <p:cond delay="indefinite"/>
                      </p:stCondLst>
                      <p:childTnLst>
                        <p:par>
                          <p:cTn id="93" fill="hold">
                            <p:stCondLst>
                              <p:cond delay="0"/>
                            </p:stCondLst>
                            <p:childTnLst>
                              <p:par>
                                <p:cTn id="94" presetID="10" presetClass="entr" presetSubtype="0" fill="hold" nodeType="clickEffect">
                                  <p:stCondLst>
                                    <p:cond delay="0"/>
                                  </p:stCondLst>
                                  <p:childTnLst>
                                    <p:set>
                                      <p:cBhvr>
                                        <p:cTn id="95" dur="1" fill="hold">
                                          <p:stCondLst>
                                            <p:cond delay="0"/>
                                          </p:stCondLst>
                                        </p:cTn>
                                        <p:tgtEl>
                                          <p:spTgt spid="74"/>
                                        </p:tgtEl>
                                        <p:attrNameLst>
                                          <p:attrName>style.visibility</p:attrName>
                                        </p:attrNameLst>
                                      </p:cBhvr>
                                      <p:to>
                                        <p:strVal val="visible"/>
                                      </p:to>
                                    </p:set>
                                    <p:animEffect transition="in" filter="fade">
                                      <p:cBhvr>
                                        <p:cTn id="96" dur="500"/>
                                        <p:tgtEl>
                                          <p:spTgt spid="74"/>
                                        </p:tgtEl>
                                      </p:cBhvr>
                                    </p:animEffect>
                                  </p:childTnLst>
                                </p:cTn>
                              </p:par>
                              <p:par>
                                <p:cTn id="97" presetID="1" presetClass="entr" presetSubtype="0" fill="hold" nodeType="withEffect">
                                  <p:stCondLst>
                                    <p:cond delay="0"/>
                                  </p:stCondLst>
                                  <p:childTnLst>
                                    <p:set>
                                      <p:cBhvr>
                                        <p:cTn id="98" dur="1" fill="hold">
                                          <p:stCondLst>
                                            <p:cond delay="0"/>
                                          </p:stCondLst>
                                        </p:cTn>
                                        <p:tgtEl>
                                          <p:spTgt spid="4">
                                            <p:txEl>
                                              <p:pRg st="10" end="10"/>
                                            </p:txEl>
                                          </p:spTgt>
                                        </p:tgtEl>
                                        <p:attrNameLst>
                                          <p:attrName>style.visibility</p:attrName>
                                        </p:attrNameLst>
                                      </p:cBhvr>
                                      <p:to>
                                        <p:strVal val="visible"/>
                                      </p:to>
                                    </p:set>
                                  </p:childTnLst>
                                </p:cTn>
                              </p:par>
                            </p:childTnLst>
                          </p:cTn>
                        </p:par>
                      </p:childTnLst>
                    </p:cTn>
                  </p:par>
                  <p:par>
                    <p:cTn id="99" fill="hold">
                      <p:stCondLst>
                        <p:cond delay="indefinite"/>
                      </p:stCondLst>
                      <p:childTnLst>
                        <p:par>
                          <p:cTn id="100" fill="hold">
                            <p:stCondLst>
                              <p:cond delay="0"/>
                            </p:stCondLst>
                            <p:childTnLst>
                              <p:par>
                                <p:cTn id="101" presetID="1" presetClass="entr" presetSubtype="0" fill="hold" nodeType="clickEffect">
                                  <p:stCondLst>
                                    <p:cond delay="0"/>
                                  </p:stCondLst>
                                  <p:childTnLst>
                                    <p:set>
                                      <p:cBhvr>
                                        <p:cTn id="102" dur="1" fill="hold">
                                          <p:stCondLst>
                                            <p:cond delay="0"/>
                                          </p:stCondLst>
                                        </p:cTn>
                                        <p:tgtEl>
                                          <p:spTgt spid="4">
                                            <p:txEl>
                                              <p:pRg st="11" end="11"/>
                                            </p:txEl>
                                          </p:spTgt>
                                        </p:tgtEl>
                                        <p:attrNameLst>
                                          <p:attrName>style.visibility</p:attrName>
                                        </p:attrNameLst>
                                      </p:cBhvr>
                                      <p:to>
                                        <p:strVal val="visible"/>
                                      </p:to>
                                    </p:set>
                                  </p:childTnLst>
                                </p:cTn>
                              </p:par>
                              <p:par>
                                <p:cTn id="103" presetID="1" presetClass="entr" presetSubtype="0" fill="hold" nodeType="withEffect">
                                  <p:stCondLst>
                                    <p:cond delay="0"/>
                                  </p:stCondLst>
                                  <p:childTnLst>
                                    <p:set>
                                      <p:cBhvr>
                                        <p:cTn id="104" dur="1" fill="hold">
                                          <p:stCondLst>
                                            <p:cond delay="0"/>
                                          </p:stCondLst>
                                        </p:cTn>
                                        <p:tgtEl>
                                          <p:spTgt spid="4">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p:bldP spid="26" grpId="0"/>
      <p:bldP spid="27" grpId="0"/>
      <p:bldP spid="28" grpId="0"/>
      <p:bldP spid="29" grpId="0"/>
      <p:bldP spid="67"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TextBox 39"/>
          <p:cNvSpPr txBox="1"/>
          <p:nvPr/>
        </p:nvSpPr>
        <p:spPr>
          <a:xfrm>
            <a:off x="4673678" y="2233186"/>
            <a:ext cx="1619728" cy="286232"/>
          </a:xfrm>
          <a:prstGeom prst="rect">
            <a:avLst/>
          </a:prstGeom>
        </p:spPr>
        <p:txBody>
          <a:bodyPr wrap="square" rtlCol="0" anchor="ctr" anchorCtr="0">
            <a:spAutoFit/>
          </a:bodyPr>
          <a:lstStyle/>
          <a:p>
            <a:pPr algn="ctr" fontAlgn="auto">
              <a:lnSpc>
                <a:spcPct val="90000"/>
              </a:lnSpc>
              <a:spcBef>
                <a:spcPts val="300"/>
              </a:spcBef>
              <a:spcAft>
                <a:spcPts val="300"/>
              </a:spcAft>
              <a:buClr>
                <a:srgbClr val="FFFFFF"/>
              </a:buClr>
            </a:pPr>
            <a:r>
              <a:rPr kumimoji="0" lang="en-US" altLang="zh-CN" sz="1400" b="1" i="1" u="none" strike="noStrike" kern="1200" cap="none" spc="0" normalizeH="0" baseline="0" noProof="0" dirty="0" smtClean="0">
                <a:ln>
                  <a:noFill/>
                </a:ln>
                <a:solidFill>
                  <a:schemeClr val="accent2"/>
                </a:solidFill>
                <a:effectLst/>
                <a:uLnTx/>
                <a:uFillTx/>
                <a:latin typeface="+mj-lt"/>
                <a:ea typeface="MS PGothic" pitchFamily="34" charset="-128"/>
                <a:cs typeface="+mn-cs"/>
              </a:rPr>
              <a:t>4P</a:t>
            </a:r>
            <a:r>
              <a:rPr lang="en-US" altLang="zh-CN" sz="1400" b="1" i="1" baseline="-25000" dirty="0" err="1" smtClean="0">
                <a:solidFill>
                  <a:schemeClr val="accent2"/>
                </a:solidFill>
                <a:latin typeface="+mj-lt"/>
                <a:ea typeface="MS PGothic" pitchFamily="34" charset="-128"/>
                <a:cs typeface="+mn-cs"/>
              </a:rPr>
              <a:t>dyn</a:t>
            </a:r>
            <a:r>
              <a:rPr kumimoji="0" lang="en-US" altLang="zh-CN" sz="1400" b="1" i="1" u="none" strike="noStrike" kern="1200" cap="none" spc="0" normalizeH="0" baseline="0" noProof="0" dirty="0" smtClean="0">
                <a:ln>
                  <a:noFill/>
                </a:ln>
                <a:solidFill>
                  <a:schemeClr val="accent2"/>
                </a:solidFill>
                <a:effectLst/>
                <a:uLnTx/>
                <a:uFillTx/>
                <a:latin typeface="+mj-lt"/>
                <a:ea typeface="MS PGothic" pitchFamily="34" charset="-128"/>
                <a:cs typeface="+mn-cs"/>
              </a:rPr>
              <a:t>(A)+</a:t>
            </a:r>
            <a:r>
              <a:rPr lang="en-US" altLang="zh-CN" sz="1400" b="1" i="1" dirty="0" err="1" smtClean="0">
                <a:solidFill>
                  <a:schemeClr val="accent2"/>
                </a:solidFill>
                <a:ea typeface="MS PGothic" pitchFamily="34" charset="-128"/>
              </a:rPr>
              <a:t>P</a:t>
            </a:r>
            <a:r>
              <a:rPr lang="en-US" altLang="zh-CN" sz="1400" b="1" i="1" baseline="-25000" dirty="0" err="1" smtClean="0">
                <a:solidFill>
                  <a:schemeClr val="accent2"/>
                </a:solidFill>
                <a:ea typeface="MS PGothic" pitchFamily="34" charset="-128"/>
              </a:rPr>
              <a:t>idle</a:t>
            </a:r>
            <a:r>
              <a:rPr lang="en-US" altLang="zh-CN" sz="1400" b="1" i="1" dirty="0" smtClean="0">
                <a:solidFill>
                  <a:schemeClr val="accent2"/>
                </a:solidFill>
                <a:ea typeface="MS PGothic" pitchFamily="34" charset="-128"/>
              </a:rPr>
              <a:t>(Chip)</a:t>
            </a:r>
            <a:endParaRPr kumimoji="0" lang="zh-CN" altLang="en-US" sz="1400" b="1" i="1" u="none" strike="noStrike" kern="1200" cap="none" spc="0" normalizeH="0" baseline="0" noProof="0" dirty="0">
              <a:ln>
                <a:noFill/>
              </a:ln>
              <a:solidFill>
                <a:schemeClr val="accent2"/>
              </a:solidFill>
              <a:effectLst/>
              <a:uLnTx/>
              <a:uFillTx/>
              <a:latin typeface="+mj-lt"/>
              <a:ea typeface="MS PGothic" pitchFamily="34" charset="-128"/>
              <a:cs typeface="+mn-cs"/>
            </a:endParaRPr>
          </a:p>
        </p:txBody>
      </p:sp>
      <p:sp>
        <p:nvSpPr>
          <p:cNvPr id="41" name="TextBox 40"/>
          <p:cNvSpPr txBox="1"/>
          <p:nvPr/>
        </p:nvSpPr>
        <p:spPr>
          <a:xfrm>
            <a:off x="5454728" y="2633236"/>
            <a:ext cx="1619728" cy="286232"/>
          </a:xfrm>
          <a:prstGeom prst="rect">
            <a:avLst/>
          </a:prstGeom>
        </p:spPr>
        <p:txBody>
          <a:bodyPr wrap="square" rtlCol="0" anchor="ctr" anchorCtr="0">
            <a:spAutoFit/>
          </a:bodyPr>
          <a:lstStyle/>
          <a:p>
            <a:pPr algn="ctr" fontAlgn="auto">
              <a:lnSpc>
                <a:spcPct val="90000"/>
              </a:lnSpc>
              <a:spcBef>
                <a:spcPts val="300"/>
              </a:spcBef>
              <a:spcAft>
                <a:spcPts val="300"/>
              </a:spcAft>
              <a:buClr>
                <a:srgbClr val="FFFFFF"/>
              </a:buClr>
            </a:pPr>
            <a:r>
              <a:rPr kumimoji="0" lang="en-US" altLang="zh-CN" sz="1400" b="1" i="1" u="none" strike="noStrike" kern="1200" cap="none" spc="0" normalizeH="0" baseline="0" noProof="0" dirty="0" smtClean="0">
                <a:ln>
                  <a:noFill/>
                </a:ln>
                <a:solidFill>
                  <a:schemeClr val="accent2"/>
                </a:solidFill>
                <a:effectLst/>
                <a:uLnTx/>
                <a:uFillTx/>
                <a:latin typeface="+mj-lt"/>
                <a:ea typeface="MS PGothic" pitchFamily="34" charset="-128"/>
                <a:cs typeface="+mn-cs"/>
              </a:rPr>
              <a:t>3P</a:t>
            </a:r>
            <a:r>
              <a:rPr lang="en-US" altLang="zh-CN" sz="1400" b="1" i="1" baseline="-25000" dirty="0" err="1" smtClean="0">
                <a:solidFill>
                  <a:schemeClr val="accent2"/>
                </a:solidFill>
                <a:latin typeface="+mj-lt"/>
                <a:ea typeface="MS PGothic" pitchFamily="34" charset="-128"/>
                <a:cs typeface="+mn-cs"/>
              </a:rPr>
              <a:t>dyn</a:t>
            </a:r>
            <a:r>
              <a:rPr kumimoji="0" lang="en-US" altLang="zh-CN" sz="1400" b="1" i="1" u="none" strike="noStrike" kern="1200" cap="none" spc="0" normalizeH="0" baseline="0" noProof="0" dirty="0" smtClean="0">
                <a:ln>
                  <a:noFill/>
                </a:ln>
                <a:solidFill>
                  <a:schemeClr val="accent2"/>
                </a:solidFill>
                <a:effectLst/>
                <a:uLnTx/>
                <a:uFillTx/>
                <a:latin typeface="+mj-lt"/>
                <a:ea typeface="MS PGothic" pitchFamily="34" charset="-128"/>
                <a:cs typeface="+mn-cs"/>
              </a:rPr>
              <a:t>(A)+</a:t>
            </a:r>
            <a:r>
              <a:rPr lang="en-US" altLang="zh-CN" sz="1400" b="1" i="1" dirty="0" err="1" smtClean="0">
                <a:solidFill>
                  <a:schemeClr val="accent2"/>
                </a:solidFill>
                <a:ea typeface="MS PGothic" pitchFamily="34" charset="-128"/>
              </a:rPr>
              <a:t>P</a:t>
            </a:r>
            <a:r>
              <a:rPr lang="en-US" altLang="zh-CN" sz="1400" b="1" i="1" baseline="-25000" dirty="0" err="1" smtClean="0">
                <a:solidFill>
                  <a:schemeClr val="accent2"/>
                </a:solidFill>
                <a:ea typeface="MS PGothic" pitchFamily="34" charset="-128"/>
              </a:rPr>
              <a:t>idle</a:t>
            </a:r>
            <a:r>
              <a:rPr lang="en-US" altLang="zh-CN" sz="1400" b="1" i="1" dirty="0" smtClean="0">
                <a:solidFill>
                  <a:schemeClr val="accent2"/>
                </a:solidFill>
                <a:ea typeface="MS PGothic" pitchFamily="34" charset="-128"/>
              </a:rPr>
              <a:t>(Chip)</a:t>
            </a:r>
            <a:endParaRPr kumimoji="0" lang="zh-CN" altLang="en-US" sz="1400" b="1" i="1" u="none" strike="noStrike" kern="1200" cap="none" spc="0" normalizeH="0" baseline="0" noProof="0" dirty="0">
              <a:ln>
                <a:noFill/>
              </a:ln>
              <a:solidFill>
                <a:schemeClr val="accent2"/>
              </a:solidFill>
              <a:effectLst/>
              <a:uLnTx/>
              <a:uFillTx/>
              <a:latin typeface="+mj-lt"/>
              <a:ea typeface="MS PGothic" pitchFamily="34" charset="-128"/>
              <a:cs typeface="+mn-cs"/>
            </a:endParaRPr>
          </a:p>
        </p:txBody>
      </p:sp>
      <p:sp>
        <p:nvSpPr>
          <p:cNvPr id="42" name="TextBox 41"/>
          <p:cNvSpPr txBox="1"/>
          <p:nvPr/>
        </p:nvSpPr>
        <p:spPr>
          <a:xfrm>
            <a:off x="6207681" y="2997808"/>
            <a:ext cx="1619728" cy="286232"/>
          </a:xfrm>
          <a:prstGeom prst="rect">
            <a:avLst/>
          </a:prstGeom>
        </p:spPr>
        <p:txBody>
          <a:bodyPr wrap="square" rtlCol="0" anchor="ctr" anchorCtr="0">
            <a:spAutoFit/>
          </a:bodyPr>
          <a:lstStyle/>
          <a:p>
            <a:pPr algn="ctr" fontAlgn="auto">
              <a:lnSpc>
                <a:spcPct val="90000"/>
              </a:lnSpc>
              <a:spcBef>
                <a:spcPts val="300"/>
              </a:spcBef>
              <a:spcAft>
                <a:spcPts val="300"/>
              </a:spcAft>
              <a:buClr>
                <a:srgbClr val="FFFFFF"/>
              </a:buClr>
            </a:pPr>
            <a:r>
              <a:rPr kumimoji="0" lang="en-US" altLang="zh-CN" sz="1400" b="1" i="1" u="none" strike="noStrike" kern="1200" cap="none" spc="0" normalizeH="0" baseline="0" noProof="0" dirty="0" smtClean="0">
                <a:ln>
                  <a:noFill/>
                </a:ln>
                <a:solidFill>
                  <a:schemeClr val="accent2"/>
                </a:solidFill>
                <a:effectLst/>
                <a:uLnTx/>
                <a:uFillTx/>
                <a:latin typeface="+mj-lt"/>
                <a:ea typeface="MS PGothic" pitchFamily="34" charset="-128"/>
                <a:cs typeface="+mn-cs"/>
              </a:rPr>
              <a:t>2P</a:t>
            </a:r>
            <a:r>
              <a:rPr lang="en-US" altLang="zh-CN" sz="1400" b="1" i="1" baseline="-25000" dirty="0" err="1" smtClean="0">
                <a:solidFill>
                  <a:schemeClr val="accent2"/>
                </a:solidFill>
                <a:latin typeface="+mj-lt"/>
                <a:ea typeface="MS PGothic" pitchFamily="34" charset="-128"/>
                <a:cs typeface="+mn-cs"/>
              </a:rPr>
              <a:t>dyn</a:t>
            </a:r>
            <a:r>
              <a:rPr kumimoji="0" lang="en-US" altLang="zh-CN" sz="1400" b="1" i="1" u="none" strike="noStrike" kern="1200" cap="none" spc="0" normalizeH="0" baseline="0" noProof="0" dirty="0" smtClean="0">
                <a:ln>
                  <a:noFill/>
                </a:ln>
                <a:solidFill>
                  <a:schemeClr val="accent2"/>
                </a:solidFill>
                <a:effectLst/>
                <a:uLnTx/>
                <a:uFillTx/>
                <a:latin typeface="+mj-lt"/>
                <a:ea typeface="MS PGothic" pitchFamily="34" charset="-128"/>
                <a:cs typeface="+mn-cs"/>
              </a:rPr>
              <a:t>(A)+</a:t>
            </a:r>
            <a:r>
              <a:rPr lang="en-US" altLang="zh-CN" sz="1400" b="1" i="1" dirty="0" err="1" smtClean="0">
                <a:solidFill>
                  <a:schemeClr val="accent2"/>
                </a:solidFill>
                <a:ea typeface="MS PGothic" pitchFamily="34" charset="-128"/>
              </a:rPr>
              <a:t>P</a:t>
            </a:r>
            <a:r>
              <a:rPr lang="en-US" altLang="zh-CN" sz="1400" b="1" i="1" baseline="-25000" dirty="0" err="1" smtClean="0">
                <a:solidFill>
                  <a:schemeClr val="accent2"/>
                </a:solidFill>
                <a:ea typeface="MS PGothic" pitchFamily="34" charset="-128"/>
              </a:rPr>
              <a:t>idle</a:t>
            </a:r>
            <a:r>
              <a:rPr lang="en-US" altLang="zh-CN" sz="1400" b="1" i="1" dirty="0" smtClean="0">
                <a:solidFill>
                  <a:schemeClr val="accent2"/>
                </a:solidFill>
                <a:ea typeface="MS PGothic" pitchFamily="34" charset="-128"/>
              </a:rPr>
              <a:t>(Chip)</a:t>
            </a:r>
            <a:endParaRPr kumimoji="0" lang="zh-CN" altLang="en-US" sz="1400" b="1" i="1" u="none" strike="noStrike" kern="1200" cap="none" spc="0" normalizeH="0" baseline="0" noProof="0" dirty="0">
              <a:ln>
                <a:noFill/>
              </a:ln>
              <a:solidFill>
                <a:schemeClr val="accent2"/>
              </a:solidFill>
              <a:effectLst/>
              <a:uLnTx/>
              <a:uFillTx/>
              <a:latin typeface="+mj-lt"/>
              <a:ea typeface="MS PGothic" pitchFamily="34" charset="-128"/>
              <a:cs typeface="+mn-cs"/>
            </a:endParaRPr>
          </a:p>
        </p:txBody>
      </p:sp>
      <p:sp>
        <p:nvSpPr>
          <p:cNvPr id="43" name="TextBox 42"/>
          <p:cNvSpPr txBox="1"/>
          <p:nvPr/>
        </p:nvSpPr>
        <p:spPr>
          <a:xfrm>
            <a:off x="6945669" y="3416300"/>
            <a:ext cx="1619728" cy="286232"/>
          </a:xfrm>
          <a:prstGeom prst="rect">
            <a:avLst/>
          </a:prstGeom>
        </p:spPr>
        <p:txBody>
          <a:bodyPr wrap="square" rtlCol="0" anchor="ctr" anchorCtr="0">
            <a:spAutoFit/>
          </a:bodyPr>
          <a:lstStyle/>
          <a:p>
            <a:pPr algn="ctr" fontAlgn="auto">
              <a:lnSpc>
                <a:spcPct val="90000"/>
              </a:lnSpc>
              <a:spcBef>
                <a:spcPts val="300"/>
              </a:spcBef>
              <a:spcAft>
                <a:spcPts val="300"/>
              </a:spcAft>
              <a:buClr>
                <a:srgbClr val="FFFFFF"/>
              </a:buClr>
            </a:pPr>
            <a:r>
              <a:rPr kumimoji="0" lang="en-US" altLang="zh-CN" sz="1400" b="1" i="1" u="none" strike="noStrike" kern="1200" cap="none" spc="0" normalizeH="0" baseline="0" noProof="0" dirty="0" smtClean="0">
                <a:ln>
                  <a:noFill/>
                </a:ln>
                <a:solidFill>
                  <a:schemeClr val="accent2"/>
                </a:solidFill>
                <a:effectLst/>
                <a:uLnTx/>
                <a:uFillTx/>
                <a:latin typeface="+mj-lt"/>
                <a:ea typeface="MS PGothic" pitchFamily="34" charset="-128"/>
                <a:cs typeface="+mn-cs"/>
              </a:rPr>
              <a:t>P</a:t>
            </a:r>
            <a:r>
              <a:rPr lang="en-US" altLang="zh-CN" sz="1400" b="1" i="1" baseline="-25000" dirty="0" err="1" smtClean="0">
                <a:solidFill>
                  <a:schemeClr val="accent2"/>
                </a:solidFill>
                <a:latin typeface="+mj-lt"/>
                <a:ea typeface="MS PGothic" pitchFamily="34" charset="-128"/>
                <a:cs typeface="+mn-cs"/>
              </a:rPr>
              <a:t>dyn</a:t>
            </a:r>
            <a:r>
              <a:rPr kumimoji="0" lang="en-US" altLang="zh-CN" sz="1400" b="1" i="1" u="none" strike="noStrike" kern="1200" cap="none" spc="0" normalizeH="0" baseline="0" noProof="0" dirty="0" smtClean="0">
                <a:ln>
                  <a:noFill/>
                </a:ln>
                <a:solidFill>
                  <a:schemeClr val="accent2"/>
                </a:solidFill>
                <a:effectLst/>
                <a:uLnTx/>
                <a:uFillTx/>
                <a:latin typeface="+mj-lt"/>
                <a:ea typeface="MS PGothic" pitchFamily="34" charset="-128"/>
                <a:cs typeface="+mn-cs"/>
              </a:rPr>
              <a:t>(A)+</a:t>
            </a:r>
            <a:r>
              <a:rPr lang="en-US" altLang="zh-CN" sz="1400" b="1" i="1" dirty="0" err="1" smtClean="0">
                <a:solidFill>
                  <a:schemeClr val="accent2"/>
                </a:solidFill>
                <a:ea typeface="MS PGothic" pitchFamily="34" charset="-128"/>
              </a:rPr>
              <a:t>P</a:t>
            </a:r>
            <a:r>
              <a:rPr lang="en-US" altLang="zh-CN" sz="1400" b="1" i="1" baseline="-25000" dirty="0" err="1" smtClean="0">
                <a:solidFill>
                  <a:schemeClr val="accent2"/>
                </a:solidFill>
                <a:ea typeface="MS PGothic" pitchFamily="34" charset="-128"/>
              </a:rPr>
              <a:t>idle</a:t>
            </a:r>
            <a:r>
              <a:rPr lang="en-US" altLang="zh-CN" sz="1400" b="1" i="1" dirty="0" smtClean="0">
                <a:solidFill>
                  <a:schemeClr val="accent2"/>
                </a:solidFill>
                <a:ea typeface="MS PGothic" pitchFamily="34" charset="-128"/>
              </a:rPr>
              <a:t>(Chip)</a:t>
            </a:r>
            <a:endParaRPr kumimoji="0" lang="zh-CN" altLang="en-US" sz="1400" b="1" i="1" u="none" strike="noStrike" kern="1200" cap="none" spc="0" normalizeH="0" baseline="0" noProof="0" dirty="0">
              <a:ln>
                <a:noFill/>
              </a:ln>
              <a:solidFill>
                <a:schemeClr val="accent2"/>
              </a:solidFill>
              <a:effectLst/>
              <a:uLnTx/>
              <a:uFillTx/>
              <a:latin typeface="+mj-lt"/>
              <a:ea typeface="MS PGothic" pitchFamily="34" charset="-128"/>
              <a:cs typeface="+mn-cs"/>
            </a:endParaRPr>
          </a:p>
        </p:txBody>
      </p:sp>
      <p:sp>
        <p:nvSpPr>
          <p:cNvPr id="44" name="TextBox 43"/>
          <p:cNvSpPr txBox="1"/>
          <p:nvPr/>
        </p:nvSpPr>
        <p:spPr>
          <a:xfrm>
            <a:off x="7715014" y="3799913"/>
            <a:ext cx="1019780" cy="286232"/>
          </a:xfrm>
          <a:prstGeom prst="rect">
            <a:avLst/>
          </a:prstGeom>
        </p:spPr>
        <p:txBody>
          <a:bodyPr wrap="square" rtlCol="0" anchor="ctr" anchorCtr="0">
            <a:spAutoFit/>
          </a:bodyPr>
          <a:lstStyle/>
          <a:p>
            <a:pPr algn="ctr" fontAlgn="auto">
              <a:lnSpc>
                <a:spcPct val="90000"/>
              </a:lnSpc>
              <a:spcBef>
                <a:spcPts val="300"/>
              </a:spcBef>
              <a:spcAft>
                <a:spcPts val="300"/>
              </a:spcAft>
              <a:buClr>
                <a:srgbClr val="FFFFFF"/>
              </a:buClr>
            </a:pPr>
            <a:r>
              <a:rPr lang="en-US" altLang="zh-CN" sz="1400" b="1" i="1" dirty="0" err="1" smtClean="0">
                <a:solidFill>
                  <a:schemeClr val="accent2"/>
                </a:solidFill>
                <a:ea typeface="MS PGothic" pitchFamily="34" charset="-128"/>
              </a:rPr>
              <a:t>P</a:t>
            </a:r>
            <a:r>
              <a:rPr lang="en-US" altLang="zh-CN" sz="1400" b="1" i="1" baseline="-25000" dirty="0" err="1" smtClean="0">
                <a:solidFill>
                  <a:schemeClr val="accent2"/>
                </a:solidFill>
                <a:ea typeface="MS PGothic" pitchFamily="34" charset="-128"/>
              </a:rPr>
              <a:t>idle</a:t>
            </a:r>
            <a:r>
              <a:rPr lang="en-US" altLang="zh-CN" sz="1400" b="1" i="1" dirty="0" smtClean="0">
                <a:solidFill>
                  <a:schemeClr val="accent2"/>
                </a:solidFill>
                <a:ea typeface="MS PGothic" pitchFamily="34" charset="-128"/>
              </a:rPr>
              <a:t>(Chip)</a:t>
            </a:r>
            <a:endParaRPr kumimoji="0" lang="zh-CN" altLang="en-US" sz="1400" b="1" i="1" u="none" strike="noStrike" kern="1200" cap="none" spc="0" normalizeH="0" baseline="0" noProof="0" dirty="0">
              <a:ln>
                <a:noFill/>
              </a:ln>
              <a:solidFill>
                <a:schemeClr val="accent2"/>
              </a:solidFill>
              <a:effectLst/>
              <a:uLnTx/>
              <a:uFillTx/>
              <a:latin typeface="+mj-lt"/>
              <a:ea typeface="MS PGothic" pitchFamily="34" charset="-128"/>
              <a:cs typeface="+mn-cs"/>
            </a:endParaRPr>
          </a:p>
        </p:txBody>
      </p:sp>
      <p:sp>
        <p:nvSpPr>
          <p:cNvPr id="2" name="标题 1"/>
          <p:cNvSpPr>
            <a:spLocks noGrp="1"/>
          </p:cNvSpPr>
          <p:nvPr>
            <p:ph type="title"/>
          </p:nvPr>
        </p:nvSpPr>
        <p:spPr/>
        <p:txBody>
          <a:bodyPr/>
          <a:lstStyle/>
          <a:p>
            <a:r>
              <a:rPr lang="en-US" altLang="zh-CN" dirty="0">
                <a:solidFill>
                  <a:srgbClr val="FF0000"/>
                </a:solidFill>
              </a:rPr>
              <a:t>The impact of Power Gating</a:t>
            </a:r>
            <a:endParaRPr lang="zh-CN" altLang="en-US" dirty="0">
              <a:solidFill>
                <a:srgbClr val="FF0000"/>
              </a:solidFill>
            </a:endParaRPr>
          </a:p>
        </p:txBody>
      </p:sp>
      <p:sp>
        <p:nvSpPr>
          <p:cNvPr id="3" name="内容占位符 2"/>
          <p:cNvSpPr>
            <a:spLocks noGrp="1"/>
          </p:cNvSpPr>
          <p:nvPr>
            <p:ph idx="1"/>
          </p:nvPr>
        </p:nvSpPr>
        <p:spPr>
          <a:xfrm>
            <a:off x="256936" y="1052664"/>
            <a:ext cx="8595360" cy="4937760"/>
          </a:xfrm>
        </p:spPr>
        <p:txBody>
          <a:bodyPr/>
          <a:lstStyle/>
          <a:p>
            <a:r>
              <a:rPr lang="en-US" altLang="zh-CN" dirty="0" smtClean="0"/>
              <a:t>Micro Benchmark: “A”</a:t>
            </a:r>
          </a:p>
          <a:p>
            <a:pPr lvl="1"/>
            <a:r>
              <a:rPr lang="en-US" altLang="zh-CN" dirty="0" smtClean="0"/>
              <a:t>Dataset is fitted in L1 data cache =&gt; No NB activity (dynamic power)</a:t>
            </a:r>
          </a:p>
          <a:p>
            <a:pPr lvl="1"/>
            <a:r>
              <a:rPr lang="en-US" altLang="zh-CN" dirty="0" smtClean="0"/>
              <a:t>N instances of “A” times the dynamic power of “A” by N</a:t>
            </a:r>
            <a:endParaRPr lang="en-US" altLang="zh-CN" dirty="0"/>
          </a:p>
          <a:p>
            <a:pPr marL="366713" lvl="1" indent="0">
              <a:buNone/>
            </a:pPr>
            <a:r>
              <a:rPr lang="en-US" altLang="zh-CN" dirty="0" smtClean="0"/>
              <a:t> </a:t>
            </a:r>
          </a:p>
          <a:p>
            <a:endParaRPr lang="en-US" altLang="zh-CN" dirty="0"/>
          </a:p>
          <a:p>
            <a:endParaRPr lang="zh-CN" altLang="en-US" dirty="0"/>
          </a:p>
        </p:txBody>
      </p:sp>
      <p:sp>
        <p:nvSpPr>
          <p:cNvPr id="4" name="文本占位符 3"/>
          <p:cNvSpPr>
            <a:spLocks noGrp="1"/>
          </p:cNvSpPr>
          <p:nvPr>
            <p:ph type="body" sz="quarter" idx="10"/>
          </p:nvPr>
        </p:nvSpPr>
        <p:spPr/>
        <p:txBody>
          <a:bodyPr/>
          <a:lstStyle/>
          <a:p>
            <a:endParaRPr lang="zh-CN" altLang="en-US" dirty="0"/>
          </a:p>
        </p:txBody>
      </p:sp>
      <p:graphicFrame>
        <p:nvGraphicFramePr>
          <p:cNvPr id="6" name="表格 5"/>
          <p:cNvGraphicFramePr>
            <a:graphicFrameLocks noGrp="1"/>
          </p:cNvGraphicFramePr>
          <p:nvPr>
            <p:extLst>
              <p:ext uri="{D42A27DB-BD31-4B8C-83A1-F6EECF244321}">
                <p14:modId xmlns:p14="http://schemas.microsoft.com/office/powerpoint/2010/main" xmlns="" val="402214195"/>
              </p:ext>
            </p:extLst>
          </p:nvPr>
        </p:nvGraphicFramePr>
        <p:xfrm>
          <a:off x="114169" y="2526775"/>
          <a:ext cx="3979864" cy="2255520"/>
        </p:xfrm>
        <a:graphic>
          <a:graphicData uri="http://schemas.openxmlformats.org/drawingml/2006/table">
            <a:tbl>
              <a:tblPr firstRow="1" bandRow="1">
                <a:tableStyleId>{5C22544A-7EE6-4342-B048-85BDC9FD1C3A}</a:tableStyleId>
              </a:tblPr>
              <a:tblGrid>
                <a:gridCol w="981392"/>
                <a:gridCol w="749618"/>
                <a:gridCol w="749618"/>
                <a:gridCol w="749618"/>
                <a:gridCol w="749618"/>
              </a:tblGrid>
              <a:tr h="482614">
                <a:tc>
                  <a:txBody>
                    <a:bodyPr/>
                    <a:lstStyle/>
                    <a:p>
                      <a:pPr algn="ctr"/>
                      <a:r>
                        <a:rPr lang="en-US" altLang="zh-CN" sz="1600" dirty="0" smtClean="0"/>
                        <a:t>A2C </a:t>
                      </a:r>
                    </a:p>
                    <a:p>
                      <a:pPr algn="ctr"/>
                      <a:r>
                        <a:rPr lang="en-US" altLang="zh-CN" sz="1600" dirty="0" smtClean="0"/>
                        <a:t>Mapping</a:t>
                      </a:r>
                      <a:endParaRPr lang="zh-CN" altLang="en-US" sz="1600" dirty="0"/>
                    </a:p>
                  </a:txBody>
                  <a:tcPr anchor="ctr"/>
                </a:tc>
                <a:tc>
                  <a:txBody>
                    <a:bodyPr/>
                    <a:lstStyle/>
                    <a:p>
                      <a:pPr algn="ctr"/>
                      <a:r>
                        <a:rPr lang="en-US" altLang="zh-CN" sz="1600" dirty="0" smtClean="0"/>
                        <a:t>CU0</a:t>
                      </a:r>
                    </a:p>
                    <a:p>
                      <a:pPr algn="ctr"/>
                      <a:r>
                        <a:rPr lang="en-US" altLang="zh-CN" sz="1600" dirty="0" smtClean="0"/>
                        <a:t>C</a:t>
                      </a:r>
                      <a:r>
                        <a:rPr lang="en-US" altLang="zh-CN" sz="1600" baseline="0" dirty="0" smtClean="0"/>
                        <a:t>0, C1</a:t>
                      </a:r>
                      <a:endParaRPr lang="zh-CN" altLang="en-US" sz="1600" dirty="0"/>
                    </a:p>
                  </a:txBody>
                  <a:tcPr anchor="ctr"/>
                </a:tc>
                <a:tc>
                  <a:txBody>
                    <a:bodyPr/>
                    <a:lstStyle/>
                    <a:p>
                      <a:pPr algn="ctr"/>
                      <a:r>
                        <a:rPr lang="en-US" altLang="zh-CN" sz="1600" dirty="0" smtClean="0"/>
                        <a:t>CU1</a:t>
                      </a:r>
                    </a:p>
                    <a:p>
                      <a:pPr algn="ctr"/>
                      <a:r>
                        <a:rPr lang="en-US" altLang="zh-CN" sz="1600" dirty="0" smtClean="0"/>
                        <a:t>C</a:t>
                      </a:r>
                      <a:r>
                        <a:rPr lang="en-US" altLang="zh-CN" sz="1600" baseline="0" dirty="0" smtClean="0"/>
                        <a:t>2, C3</a:t>
                      </a:r>
                      <a:endParaRPr lang="zh-CN" altLang="en-US" sz="1600" dirty="0"/>
                    </a:p>
                  </a:txBody>
                  <a:tcPr anchor="ctr"/>
                </a:tc>
                <a:tc>
                  <a:txBody>
                    <a:bodyPr/>
                    <a:lstStyle/>
                    <a:p>
                      <a:pPr algn="ctr"/>
                      <a:r>
                        <a:rPr lang="en-US" altLang="zh-CN" sz="1600" dirty="0" smtClean="0"/>
                        <a:t>CU2</a:t>
                      </a:r>
                    </a:p>
                    <a:p>
                      <a:pPr algn="ctr"/>
                      <a:r>
                        <a:rPr lang="en-US" altLang="zh-CN" sz="1600" dirty="0" smtClean="0"/>
                        <a:t>C</a:t>
                      </a:r>
                      <a:r>
                        <a:rPr lang="en-US" altLang="zh-CN" sz="1600" baseline="0" dirty="0" smtClean="0"/>
                        <a:t>4, C5</a:t>
                      </a:r>
                      <a:endParaRPr lang="zh-CN" altLang="en-US" sz="1600" dirty="0"/>
                    </a:p>
                  </a:txBody>
                  <a:tcPr anchor="ctr"/>
                </a:tc>
                <a:tc>
                  <a:txBody>
                    <a:bodyPr/>
                    <a:lstStyle/>
                    <a:p>
                      <a:pPr algn="ctr"/>
                      <a:r>
                        <a:rPr lang="en-US" altLang="zh-CN" sz="1600" dirty="0" smtClean="0"/>
                        <a:t>CU3</a:t>
                      </a:r>
                    </a:p>
                    <a:p>
                      <a:pPr algn="ctr"/>
                      <a:r>
                        <a:rPr lang="en-US" altLang="zh-CN" sz="1600" dirty="0" smtClean="0"/>
                        <a:t>C</a:t>
                      </a:r>
                      <a:r>
                        <a:rPr lang="en-US" altLang="zh-CN" sz="1600" baseline="0" dirty="0" smtClean="0"/>
                        <a:t>6, C7</a:t>
                      </a:r>
                      <a:endParaRPr lang="zh-CN" altLang="en-US" sz="1600" dirty="0"/>
                    </a:p>
                  </a:txBody>
                  <a:tcPr anchor="ctr"/>
                </a:tc>
              </a:tr>
              <a:tr h="289569">
                <a:tc>
                  <a:txBody>
                    <a:bodyPr/>
                    <a:lstStyle/>
                    <a:p>
                      <a:pPr algn="ctr"/>
                      <a:r>
                        <a:rPr lang="en-US" altLang="zh-CN" sz="1600" dirty="0" smtClean="0"/>
                        <a:t>4CUs</a:t>
                      </a:r>
                      <a:endParaRPr lang="zh-CN" altLang="en-US" sz="1600" dirty="0"/>
                    </a:p>
                  </a:txBody>
                  <a:tcPr anchor="ctr"/>
                </a:tc>
                <a:tc>
                  <a:txBody>
                    <a:bodyPr/>
                    <a:lstStyle/>
                    <a:p>
                      <a:pPr algn="ctr"/>
                      <a:r>
                        <a:rPr lang="en-US" altLang="zh-CN" sz="1600" dirty="0" smtClean="0"/>
                        <a:t>A, -</a:t>
                      </a:r>
                      <a:endParaRPr lang="zh-CN" altLang="en-US" sz="1600" dirty="0"/>
                    </a:p>
                  </a:txBody>
                  <a:tcPr anchor="ctr"/>
                </a:tc>
                <a:tc>
                  <a:txBody>
                    <a:bodyPr/>
                    <a:lstStyle/>
                    <a:p>
                      <a:pPr algn="ctr"/>
                      <a:r>
                        <a:rPr lang="en-US" altLang="zh-CN" sz="1600" dirty="0" smtClean="0"/>
                        <a:t>A, -</a:t>
                      </a:r>
                      <a:endParaRPr lang="zh-CN" altLang="en-US" sz="1600" dirty="0"/>
                    </a:p>
                  </a:txBody>
                  <a:tcPr anchor="ctr"/>
                </a:tc>
                <a:tc>
                  <a:txBody>
                    <a:bodyPr/>
                    <a:lstStyle/>
                    <a:p>
                      <a:pPr algn="ctr"/>
                      <a:r>
                        <a:rPr lang="en-US" altLang="zh-CN" sz="1600" dirty="0" smtClean="0"/>
                        <a:t>A, -</a:t>
                      </a:r>
                      <a:endParaRPr lang="zh-CN" altLang="en-US" sz="1600" dirty="0"/>
                    </a:p>
                  </a:txBody>
                  <a:tcPr anchor="ctr"/>
                </a:tc>
                <a:tc>
                  <a:txBody>
                    <a:bodyPr/>
                    <a:lstStyle/>
                    <a:p>
                      <a:pPr algn="ctr"/>
                      <a:r>
                        <a:rPr lang="en-US" altLang="zh-CN" sz="1600" dirty="0" smtClean="0"/>
                        <a:t>A, -</a:t>
                      </a:r>
                      <a:endParaRPr lang="zh-CN" altLang="en-US" sz="1600" dirty="0"/>
                    </a:p>
                  </a:txBody>
                  <a:tcPr anchor="ctr"/>
                </a:tc>
              </a:tr>
              <a:tr h="289569">
                <a:tc>
                  <a:txBody>
                    <a:bodyPr/>
                    <a:lstStyle/>
                    <a:p>
                      <a:pPr algn="ctr"/>
                      <a:r>
                        <a:rPr lang="en-US" altLang="zh-CN" sz="1600" dirty="0" smtClean="0"/>
                        <a:t>3CUs</a:t>
                      </a:r>
                      <a:endParaRPr lang="zh-CN" altLang="en-US" sz="1600" dirty="0"/>
                    </a:p>
                  </a:txBody>
                  <a:tcPr anchor="ctr"/>
                </a:tc>
                <a:tc>
                  <a:txBody>
                    <a:bodyPr/>
                    <a:lstStyle/>
                    <a:p>
                      <a:pPr algn="ctr"/>
                      <a:r>
                        <a:rPr lang="en-US" altLang="zh-CN" sz="1600" dirty="0" smtClean="0"/>
                        <a:t>A, -</a:t>
                      </a:r>
                      <a:endParaRPr lang="zh-CN" altLang="en-US" sz="1600" dirty="0"/>
                    </a:p>
                  </a:txBody>
                  <a:tcPr anchor="ctr"/>
                </a:tc>
                <a:tc>
                  <a:txBody>
                    <a:bodyPr/>
                    <a:lstStyle/>
                    <a:p>
                      <a:pPr algn="ctr"/>
                      <a:r>
                        <a:rPr lang="en-US" altLang="zh-CN" sz="1600" dirty="0" smtClean="0"/>
                        <a:t>A, -</a:t>
                      </a:r>
                      <a:endParaRPr lang="zh-CN" altLang="en-US" sz="1600" dirty="0"/>
                    </a:p>
                  </a:txBody>
                  <a:tcPr anchor="ctr"/>
                </a:tc>
                <a:tc>
                  <a:txBody>
                    <a:bodyPr/>
                    <a:lstStyle/>
                    <a:p>
                      <a:pPr algn="ctr"/>
                      <a:r>
                        <a:rPr lang="en-US" altLang="zh-CN" sz="1600" dirty="0" smtClean="0"/>
                        <a:t>A, -</a:t>
                      </a:r>
                      <a:endParaRPr lang="zh-CN" altLang="en-US" sz="1600" dirty="0"/>
                    </a:p>
                  </a:txBody>
                  <a:tcPr anchor="ctr"/>
                </a:tc>
                <a:tc>
                  <a:txBody>
                    <a:bodyPr/>
                    <a:lstStyle/>
                    <a:p>
                      <a:pPr algn="ctr"/>
                      <a:r>
                        <a:rPr lang="en-US" altLang="zh-CN" sz="1600" dirty="0" smtClean="0"/>
                        <a:t>Idle</a:t>
                      </a:r>
                      <a:endParaRPr lang="zh-CN" altLang="en-US" sz="1600" dirty="0"/>
                    </a:p>
                  </a:txBody>
                  <a:tcPr anchor="ctr"/>
                </a:tc>
              </a:tr>
              <a:tr h="289569">
                <a:tc>
                  <a:txBody>
                    <a:bodyPr/>
                    <a:lstStyle/>
                    <a:p>
                      <a:pPr algn="ctr"/>
                      <a:r>
                        <a:rPr lang="en-US" altLang="zh-CN" sz="1600" dirty="0" smtClean="0"/>
                        <a:t>2CUs</a:t>
                      </a:r>
                      <a:endParaRPr lang="zh-CN" altLang="en-US" sz="1600" dirty="0"/>
                    </a:p>
                  </a:txBody>
                  <a:tcPr anchor="ctr"/>
                </a:tc>
                <a:tc>
                  <a:txBody>
                    <a:bodyPr/>
                    <a:lstStyle/>
                    <a:p>
                      <a:pPr algn="ctr"/>
                      <a:r>
                        <a:rPr lang="en-US" altLang="zh-CN" sz="1600" dirty="0" smtClean="0"/>
                        <a:t>A, -</a:t>
                      </a:r>
                      <a:endParaRPr lang="zh-CN" altLang="en-US" sz="1600" dirty="0"/>
                    </a:p>
                  </a:txBody>
                  <a:tcPr anchor="ctr"/>
                </a:tc>
                <a:tc>
                  <a:txBody>
                    <a:bodyPr/>
                    <a:lstStyle/>
                    <a:p>
                      <a:pPr algn="ctr"/>
                      <a:r>
                        <a:rPr lang="en-US" altLang="zh-CN" sz="1600" dirty="0" smtClean="0"/>
                        <a:t>A, -</a:t>
                      </a:r>
                      <a:endParaRPr lang="zh-CN" altLang="en-US" sz="1600" dirty="0"/>
                    </a:p>
                  </a:txBody>
                  <a:tcPr anchor="ctr"/>
                </a:tc>
                <a:tc>
                  <a:txBody>
                    <a:bodyPr/>
                    <a:lstStyle/>
                    <a:p>
                      <a:pPr algn="ctr"/>
                      <a:r>
                        <a:rPr lang="en-US" altLang="zh-CN" sz="1600" dirty="0" smtClean="0"/>
                        <a:t>Idle</a:t>
                      </a:r>
                      <a:endParaRPr lang="zh-CN" altLang="en-US" sz="1600" dirty="0"/>
                    </a:p>
                  </a:txBody>
                  <a:tcPr anchor="ctr"/>
                </a:tc>
                <a:tc>
                  <a:txBody>
                    <a:bodyPr/>
                    <a:lstStyle/>
                    <a:p>
                      <a:pPr algn="ctr"/>
                      <a:r>
                        <a:rPr lang="en-US" altLang="zh-CN" sz="1600" dirty="0" smtClean="0"/>
                        <a:t>Idle</a:t>
                      </a:r>
                      <a:endParaRPr lang="zh-CN" altLang="en-US" sz="1600" dirty="0"/>
                    </a:p>
                  </a:txBody>
                  <a:tcPr anchor="ctr"/>
                </a:tc>
              </a:tr>
              <a:tr h="289569">
                <a:tc>
                  <a:txBody>
                    <a:bodyPr/>
                    <a:lstStyle/>
                    <a:p>
                      <a:pPr algn="ctr"/>
                      <a:r>
                        <a:rPr lang="en-US" altLang="zh-CN" sz="1600" dirty="0" smtClean="0"/>
                        <a:t>1CU</a:t>
                      </a:r>
                      <a:endParaRPr lang="zh-CN" altLang="en-US" sz="1600" dirty="0"/>
                    </a:p>
                  </a:txBody>
                  <a:tcPr anchor="ctr"/>
                </a:tc>
                <a:tc>
                  <a:txBody>
                    <a:bodyPr/>
                    <a:lstStyle/>
                    <a:p>
                      <a:pPr algn="ctr"/>
                      <a:r>
                        <a:rPr lang="en-US" altLang="zh-CN" sz="1600" dirty="0" smtClean="0"/>
                        <a:t>A, -</a:t>
                      </a:r>
                      <a:endParaRPr lang="zh-CN" altLang="en-US" sz="1600" dirty="0"/>
                    </a:p>
                  </a:txBody>
                  <a:tcPr anchor="ctr"/>
                </a:tc>
                <a:tc>
                  <a:txBody>
                    <a:bodyPr/>
                    <a:lstStyle/>
                    <a:p>
                      <a:pPr algn="ctr"/>
                      <a:r>
                        <a:rPr lang="en-US" altLang="zh-CN" sz="1600" dirty="0" smtClean="0"/>
                        <a:t>Idle</a:t>
                      </a:r>
                      <a:endParaRPr lang="zh-CN" altLang="en-US" sz="1600" dirty="0"/>
                    </a:p>
                  </a:txBody>
                  <a:tcPr anchor="ctr"/>
                </a:tc>
                <a:tc>
                  <a:txBody>
                    <a:bodyPr/>
                    <a:lstStyle/>
                    <a:p>
                      <a:pPr algn="ctr"/>
                      <a:r>
                        <a:rPr lang="en-US" altLang="zh-CN" sz="1600" dirty="0" smtClean="0"/>
                        <a:t>Idle</a:t>
                      </a:r>
                      <a:endParaRPr lang="zh-CN" altLang="en-US" sz="1600" dirty="0"/>
                    </a:p>
                  </a:txBody>
                  <a:tcPr anchor="ctr"/>
                </a:tc>
                <a:tc>
                  <a:txBody>
                    <a:bodyPr/>
                    <a:lstStyle/>
                    <a:p>
                      <a:pPr algn="ctr"/>
                      <a:r>
                        <a:rPr lang="en-US" altLang="zh-CN" sz="1600" dirty="0" smtClean="0"/>
                        <a:t>Idle</a:t>
                      </a:r>
                      <a:endParaRPr lang="zh-CN" altLang="en-US" sz="1600" dirty="0"/>
                    </a:p>
                  </a:txBody>
                  <a:tcPr anchor="ctr"/>
                </a:tc>
              </a:tr>
              <a:tr h="289569">
                <a:tc>
                  <a:txBody>
                    <a:bodyPr/>
                    <a:lstStyle/>
                    <a:p>
                      <a:pPr algn="ctr"/>
                      <a:r>
                        <a:rPr lang="en-US" altLang="zh-CN" sz="1600" dirty="0" smtClean="0"/>
                        <a:t>Idle</a:t>
                      </a:r>
                      <a:endParaRPr lang="zh-CN" altLang="en-US" sz="1600" dirty="0"/>
                    </a:p>
                  </a:txBody>
                  <a:tcPr anchor="ctr"/>
                </a:tc>
                <a:tc>
                  <a:txBody>
                    <a:bodyPr/>
                    <a:lstStyle/>
                    <a:p>
                      <a:pPr algn="ctr"/>
                      <a:r>
                        <a:rPr lang="en-US" altLang="zh-CN" sz="1600" dirty="0" smtClean="0"/>
                        <a:t>Idle</a:t>
                      </a:r>
                      <a:endParaRPr lang="zh-CN" altLang="en-US" sz="1600" dirty="0"/>
                    </a:p>
                  </a:txBody>
                  <a:tcPr anchor="ctr"/>
                </a:tc>
                <a:tc>
                  <a:txBody>
                    <a:bodyPr/>
                    <a:lstStyle/>
                    <a:p>
                      <a:pPr algn="ctr"/>
                      <a:r>
                        <a:rPr lang="en-US" altLang="zh-CN" sz="1600" dirty="0" smtClean="0"/>
                        <a:t>Idle</a:t>
                      </a:r>
                      <a:endParaRPr lang="zh-CN" altLang="en-US" sz="1600" dirty="0"/>
                    </a:p>
                  </a:txBody>
                  <a:tcPr anchor="ctr"/>
                </a:tc>
                <a:tc>
                  <a:txBody>
                    <a:bodyPr/>
                    <a:lstStyle/>
                    <a:p>
                      <a:pPr algn="ctr"/>
                      <a:r>
                        <a:rPr lang="en-US" altLang="zh-CN" sz="1600" dirty="0" smtClean="0"/>
                        <a:t>Idle</a:t>
                      </a:r>
                      <a:endParaRPr lang="zh-CN" altLang="en-US" sz="1600" dirty="0"/>
                    </a:p>
                  </a:txBody>
                  <a:tcPr anchor="ctr"/>
                </a:tc>
                <a:tc>
                  <a:txBody>
                    <a:bodyPr/>
                    <a:lstStyle/>
                    <a:p>
                      <a:pPr algn="ctr"/>
                      <a:r>
                        <a:rPr lang="en-US" altLang="zh-CN" sz="1600" dirty="0" smtClean="0"/>
                        <a:t>Idle</a:t>
                      </a:r>
                      <a:endParaRPr lang="zh-CN" altLang="en-US" sz="1600" dirty="0"/>
                    </a:p>
                  </a:txBody>
                  <a:tcPr anchor="ctr"/>
                </a:tc>
              </a:tr>
            </a:tbl>
          </a:graphicData>
        </a:graphic>
      </p:graphicFrame>
      <mc:AlternateContent xmlns:mc="http://schemas.openxmlformats.org/markup-compatibility/2006">
        <mc:Choice xmlns:a14="http://schemas.microsoft.com/office/drawing/2010/main" xmlns="" Requires="a14">
          <p:graphicFrame>
            <p:nvGraphicFramePr>
              <p:cNvPr id="7" name="表格 6"/>
              <p:cNvGraphicFramePr>
                <a:graphicFrameLocks noGrp="1"/>
              </p:cNvGraphicFramePr>
              <p:nvPr>
                <p:extLst>
                  <p:ext uri="{D42A27DB-BD31-4B8C-83A1-F6EECF244321}">
                    <p14:modId xmlns:p14="http://schemas.microsoft.com/office/powerpoint/2010/main" val="443319444"/>
                  </p:ext>
                </p:extLst>
              </p:nvPr>
            </p:nvGraphicFramePr>
            <p:xfrm>
              <a:off x="9522503" y="1775811"/>
              <a:ext cx="8713471" cy="1720660"/>
            </p:xfrm>
            <a:graphic>
              <a:graphicData uri="http://schemas.openxmlformats.org/drawingml/2006/table">
                <a:tbl>
                  <a:tblPr firstRow="1" bandRow="1">
                    <a:tableStyleId>{5C22544A-7EE6-4342-B048-85BDC9FD1C3A}</a:tableStyleId>
                  </a:tblPr>
                  <a:tblGrid>
                    <a:gridCol w="832803"/>
                    <a:gridCol w="828167"/>
                    <a:gridCol w="2642362"/>
                    <a:gridCol w="2642362"/>
                    <a:gridCol w="1767777"/>
                  </a:tblGrid>
                  <a:tr h="224666">
                    <a:tc>
                      <a:txBody>
                        <a:bodyPr/>
                        <a:lstStyle/>
                        <a:p>
                          <a:pPr algn="ctr"/>
                          <a:r>
                            <a:rPr lang="en-US" altLang="zh-CN" sz="1200" dirty="0" smtClean="0"/>
                            <a:t>Power</a:t>
                          </a:r>
                          <a:endParaRPr lang="zh-CN" altLang="en-US" sz="1200" dirty="0"/>
                        </a:p>
                      </a:txBody>
                      <a:tcPr anchor="ctr"/>
                    </a:tc>
                    <a:tc>
                      <a:txBody>
                        <a:bodyPr/>
                        <a:lstStyle/>
                        <a:p>
                          <a:pPr algn="ctr"/>
                          <a14:m>
                            <m:oMathPara xmlns:m="http://schemas.openxmlformats.org/officeDocument/2006/math">
                              <m:oMathParaPr>
                                <m:jc m:val="centerGroup"/>
                              </m:oMathParaPr>
                              <m:oMath xmlns:m="http://schemas.openxmlformats.org/officeDocument/2006/math">
                                <m:sSub>
                                  <m:sSubPr>
                                    <m:ctrlPr>
                                      <a:rPr lang="en-US" altLang="zh-CN" sz="1200" b="1" i="1" smtClean="0">
                                        <a:latin typeface="Cambria Math"/>
                                      </a:rPr>
                                    </m:ctrlPr>
                                  </m:sSubPr>
                                  <m:e>
                                    <m:r>
                                      <a:rPr lang="en-US" altLang="zh-CN" sz="1200" b="1" i="1" smtClean="0">
                                        <a:latin typeface="Cambria Math"/>
                                      </a:rPr>
                                      <m:t>𝑷</m:t>
                                    </m:r>
                                  </m:e>
                                  <m:sub>
                                    <m:r>
                                      <a:rPr lang="en-US" altLang="zh-CN" sz="1200" b="1" i="1" smtClean="0">
                                        <a:latin typeface="Cambria Math"/>
                                      </a:rPr>
                                      <m:t>𝒅𝒚𝒏</m:t>
                                    </m:r>
                                  </m:sub>
                                </m:sSub>
                              </m:oMath>
                            </m:oMathPara>
                          </a14:m>
                          <a:endParaRPr lang="zh-CN" altLang="en-US" sz="1200" dirty="0"/>
                        </a:p>
                      </a:txBody>
                      <a:tcPr anchor="ctr"/>
                    </a:tc>
                    <a:tc>
                      <a:txBody>
                        <a:bodyPr/>
                        <a:lstStyle/>
                        <a:p>
                          <a:pPr algn="ctr"/>
                          <a14:m>
                            <m:oMath xmlns:m="http://schemas.openxmlformats.org/officeDocument/2006/math">
                              <m:sSub>
                                <m:sSubPr>
                                  <m:ctrlPr>
                                    <a:rPr lang="en-US" altLang="zh-CN" sz="1200" b="1" i="1" smtClean="0">
                                      <a:latin typeface="Cambria Math"/>
                                    </a:rPr>
                                  </m:ctrlPr>
                                </m:sSubPr>
                                <m:e>
                                  <m:r>
                                    <a:rPr lang="en-US" altLang="zh-CN" sz="1200" b="1" i="1" smtClean="0">
                                      <a:latin typeface="Cambria Math"/>
                                    </a:rPr>
                                    <m:t>𝑷</m:t>
                                  </m:r>
                                </m:e>
                                <m:sub>
                                  <m:r>
                                    <a:rPr lang="en-US" altLang="zh-CN" sz="1200" b="1" i="1" smtClean="0">
                                      <a:latin typeface="Cambria Math"/>
                                    </a:rPr>
                                    <m:t>𝒊𝒅𝒍𝒆</m:t>
                                  </m:r>
                                </m:sub>
                              </m:sSub>
                            </m:oMath>
                          </a14:m>
                          <a:r>
                            <a:rPr lang="en-US" altLang="zh-CN" sz="1200" dirty="0" smtClean="0"/>
                            <a:t> (non</a:t>
                          </a:r>
                          <a:r>
                            <a:rPr lang="en-US" altLang="zh-CN" sz="1200" baseline="0" dirty="0" smtClean="0"/>
                            <a:t> PG</a:t>
                          </a:r>
                          <a:r>
                            <a:rPr lang="en-US" altLang="zh-CN" sz="1200" dirty="0" smtClean="0"/>
                            <a:t>)</a:t>
                          </a:r>
                          <a:endParaRPr lang="zh-CN" altLang="en-US" sz="1200" dirty="0"/>
                        </a:p>
                      </a:txBody>
                      <a:tcPr anchor="ctr"/>
                    </a:tc>
                    <a:tc>
                      <a:txBody>
                        <a:bodyPr/>
                        <a:lstStyle/>
                        <a:p>
                          <a:pPr algn="ctr"/>
                          <a14:m>
                            <m:oMath xmlns:m="http://schemas.openxmlformats.org/officeDocument/2006/math">
                              <m:sSub>
                                <m:sSubPr>
                                  <m:ctrlPr>
                                    <a:rPr lang="en-US" altLang="zh-CN" sz="1200" b="1" i="1" smtClean="0">
                                      <a:latin typeface="Cambria Math"/>
                                    </a:rPr>
                                  </m:ctrlPr>
                                </m:sSubPr>
                                <m:e>
                                  <m:r>
                                    <a:rPr lang="en-US" altLang="zh-CN" sz="1200" b="1" i="1" smtClean="0">
                                      <a:latin typeface="Cambria Math"/>
                                    </a:rPr>
                                    <m:t>𝑷</m:t>
                                  </m:r>
                                </m:e>
                                <m:sub>
                                  <m:r>
                                    <a:rPr lang="en-US" altLang="zh-CN" sz="1200" b="1" i="1" smtClean="0">
                                      <a:latin typeface="Cambria Math"/>
                                    </a:rPr>
                                    <m:t>𝒊𝒅𝒍𝒆</m:t>
                                  </m:r>
                                </m:sub>
                              </m:sSub>
                            </m:oMath>
                          </a14:m>
                          <a:r>
                            <a:rPr lang="en-US" altLang="zh-CN" sz="1200" dirty="0" smtClean="0"/>
                            <a:t> (PG)</a:t>
                          </a:r>
                          <a:endParaRPr lang="zh-CN" altLang="en-US" sz="1200" dirty="0"/>
                        </a:p>
                      </a:txBody>
                      <a:tcPr anchor="ctr"/>
                    </a:tc>
                    <a:tc>
                      <a:txBody>
                        <a:bodyPr/>
                        <a:lstStyle/>
                        <a:p>
                          <a:pPr algn="ctr"/>
                          <a:r>
                            <a:rPr lang="en-US" altLang="zh-CN" sz="1200" dirty="0" smtClean="0"/>
                            <a:t>Power Difference</a:t>
                          </a:r>
                          <a:endParaRPr lang="zh-CN" altLang="en-US" sz="1200" dirty="0"/>
                        </a:p>
                      </a:txBody>
                      <a:tcPr anchor="ctr"/>
                    </a:tc>
                  </a:tr>
                  <a:tr h="222852">
                    <a:tc>
                      <a:txBody>
                        <a:bodyPr/>
                        <a:lstStyle/>
                        <a:p>
                          <a:pPr algn="ctr"/>
                          <a:r>
                            <a:rPr lang="en-US" altLang="zh-CN" sz="1200" dirty="0" smtClean="0"/>
                            <a:t>4CUs</a:t>
                          </a:r>
                          <a:endParaRPr lang="zh-CN" altLang="en-US" sz="1200" dirty="0"/>
                        </a:p>
                      </a:txBody>
                      <a:tcPr anchor="ctr"/>
                    </a:tc>
                    <a:tc>
                      <a:txBody>
                        <a:bodyPr/>
                        <a:lstStyle/>
                        <a:p>
                          <a:pPr algn="ctr"/>
                          <a14:m>
                            <m:oMathPara xmlns:m="http://schemas.openxmlformats.org/officeDocument/2006/math">
                              <m:oMathParaPr>
                                <m:jc m:val="centerGroup"/>
                              </m:oMathParaPr>
                              <m:oMath xmlns:m="http://schemas.openxmlformats.org/officeDocument/2006/math">
                                <m:sSub>
                                  <m:sSubPr>
                                    <m:ctrlPr>
                                      <a:rPr lang="en-US" altLang="zh-CN" sz="1200" b="0" i="1" smtClean="0">
                                        <a:latin typeface="Cambria Math"/>
                                      </a:rPr>
                                    </m:ctrlPr>
                                  </m:sSubPr>
                                  <m:e>
                                    <m:r>
                                      <a:rPr lang="en-US" altLang="zh-CN" sz="1200" b="0" i="1" smtClean="0">
                                        <a:latin typeface="Cambria Math"/>
                                      </a:rPr>
                                      <m:t>4</m:t>
                                    </m:r>
                                    <m:r>
                                      <a:rPr lang="en-US" altLang="zh-CN" sz="1200" b="0" i="1" smtClean="0">
                                        <a:latin typeface="Cambria Math"/>
                                      </a:rPr>
                                      <m:t>𝑃</m:t>
                                    </m:r>
                                  </m:e>
                                  <m:sub>
                                    <m:r>
                                      <a:rPr lang="en-US" altLang="zh-CN" sz="1200" b="0" i="1" smtClean="0">
                                        <a:latin typeface="Cambria Math"/>
                                      </a:rPr>
                                      <m:t>𝑑𝑦𝑛</m:t>
                                    </m:r>
                                  </m:sub>
                                </m:sSub>
                                <m:d>
                                  <m:dPr>
                                    <m:ctrlPr>
                                      <a:rPr lang="en-US" altLang="zh-CN" sz="1200" b="0" i="1" smtClean="0">
                                        <a:latin typeface="Cambria Math"/>
                                      </a:rPr>
                                    </m:ctrlPr>
                                  </m:dPr>
                                  <m:e>
                                    <m:r>
                                      <a:rPr lang="en-US" altLang="zh-CN" sz="1200" b="0" i="1" smtClean="0">
                                        <a:latin typeface="Cambria Math"/>
                                      </a:rPr>
                                      <m:t>𝐴</m:t>
                                    </m:r>
                                  </m:e>
                                </m:d>
                              </m:oMath>
                            </m:oMathPara>
                          </a14:m>
                          <a:endParaRPr lang="zh-CN" altLang="en-US" sz="12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r>
                                <a:rPr lang="en-US" altLang="zh-CN" sz="1200" b="0" i="1" smtClean="0">
                                  <a:latin typeface="Cambria Math"/>
                                </a:rPr>
                                <m:t>4</m:t>
                              </m:r>
                              <m:sSub>
                                <m:sSubPr>
                                  <m:ctrlPr>
                                    <a:rPr lang="en-US" altLang="zh-CN" sz="1200" b="0" i="1" smtClean="0">
                                      <a:latin typeface="Cambria Math"/>
                                    </a:rPr>
                                  </m:ctrlPr>
                                </m:sSubPr>
                                <m:e>
                                  <m:r>
                                    <a:rPr lang="en-US" altLang="zh-CN" sz="1200" b="0" i="1" smtClean="0">
                                      <a:latin typeface="Cambria Math"/>
                                    </a:rPr>
                                    <m:t>𝑃</m:t>
                                  </m:r>
                                </m:e>
                                <m:sub>
                                  <m:r>
                                    <a:rPr lang="en-US" altLang="zh-CN" sz="1200" b="0" i="1" smtClean="0">
                                      <a:latin typeface="Cambria Math"/>
                                    </a:rPr>
                                    <m:t>𝑖𝑑𝑙𝑒</m:t>
                                  </m:r>
                                </m:sub>
                              </m:sSub>
                              <m:d>
                                <m:dPr>
                                  <m:ctrlPr>
                                    <a:rPr lang="en-US" altLang="zh-CN" sz="1200" b="0" i="1" smtClean="0">
                                      <a:latin typeface="Cambria Math"/>
                                    </a:rPr>
                                  </m:ctrlPr>
                                </m:dPr>
                                <m:e>
                                  <m:r>
                                    <a:rPr lang="en-US" altLang="zh-CN" sz="1200" b="0" i="1" smtClean="0">
                                      <a:latin typeface="Cambria Math"/>
                                    </a:rPr>
                                    <m:t>𝐶𝑈</m:t>
                                  </m:r>
                                </m:e>
                              </m:d>
                              <m:r>
                                <a:rPr lang="en-US" altLang="zh-CN" sz="1200" b="0" i="1" smtClean="0">
                                  <a:latin typeface="Cambria Math"/>
                                </a:rPr>
                                <m:t>+</m:t>
                              </m:r>
                              <m:sSub>
                                <m:sSubPr>
                                  <m:ctrlPr>
                                    <a:rPr lang="en-US" altLang="zh-CN" sz="1200" b="0" i="1" smtClean="0">
                                      <a:latin typeface="Cambria Math"/>
                                    </a:rPr>
                                  </m:ctrlPr>
                                </m:sSubPr>
                                <m:e>
                                  <m:r>
                                    <a:rPr lang="en-US" altLang="zh-CN" sz="1200" b="0" i="1" smtClean="0">
                                      <a:latin typeface="Cambria Math"/>
                                    </a:rPr>
                                    <m:t>𝑃</m:t>
                                  </m:r>
                                </m:e>
                                <m:sub>
                                  <m:r>
                                    <a:rPr lang="en-US" altLang="zh-CN" sz="1200" b="0" i="1" smtClean="0">
                                      <a:latin typeface="Cambria Math"/>
                                    </a:rPr>
                                    <m:t>𝑖𝑑𝑙𝑒</m:t>
                                  </m:r>
                                </m:sub>
                              </m:sSub>
                              <m:r>
                                <a:rPr lang="en-US" altLang="zh-CN" sz="1200" b="0" i="1" smtClean="0">
                                  <a:latin typeface="Cambria Math"/>
                                </a:rPr>
                                <m:t>(</m:t>
                              </m:r>
                              <m:r>
                                <a:rPr lang="en-US" altLang="zh-CN" sz="1200" b="0" i="1" smtClean="0">
                                  <a:latin typeface="Cambria Math"/>
                                </a:rPr>
                                <m:t>𝑁𝐵</m:t>
                              </m:r>
                            </m:oMath>
                          </a14:m>
                          <a:r>
                            <a:rPr lang="en-US" altLang="zh-CN" sz="1200" dirty="0" smtClean="0"/>
                            <a:t>)</a:t>
                          </a:r>
                          <a:r>
                            <a:rPr lang="en-US" altLang="zh-CN" sz="1200" b="0" dirty="0" smtClean="0"/>
                            <a:t> </a:t>
                          </a:r>
                          <a14:m>
                            <m:oMath xmlns:m="http://schemas.openxmlformats.org/officeDocument/2006/math">
                              <m:r>
                                <a:rPr lang="en-US" altLang="zh-CN" sz="1200" b="0" i="1" smtClean="0">
                                  <a:latin typeface="Cambria Math"/>
                                </a:rPr>
                                <m:t>+</m:t>
                              </m:r>
                              <m:sSub>
                                <m:sSubPr>
                                  <m:ctrlPr>
                                    <a:rPr lang="en-US" altLang="zh-CN" sz="1200" b="0" i="1" smtClean="0">
                                      <a:latin typeface="Cambria Math"/>
                                    </a:rPr>
                                  </m:ctrlPr>
                                </m:sSubPr>
                                <m:e>
                                  <m:r>
                                    <a:rPr lang="en-US" altLang="zh-CN" sz="1200" b="0" i="1" smtClean="0">
                                      <a:latin typeface="Cambria Math"/>
                                    </a:rPr>
                                    <m:t>𝑃</m:t>
                                  </m:r>
                                </m:e>
                                <m:sub>
                                  <m:r>
                                    <a:rPr lang="en-US" altLang="zh-CN" sz="1200" b="0" i="1" smtClean="0">
                                      <a:latin typeface="Cambria Math"/>
                                    </a:rPr>
                                    <m:t>𝑖𝑑𝑙𝑒</m:t>
                                  </m:r>
                                </m:sub>
                              </m:sSub>
                              <m:r>
                                <a:rPr lang="en-US" altLang="zh-CN" sz="1200" b="0" i="1" smtClean="0">
                                  <a:latin typeface="Cambria Math"/>
                                </a:rPr>
                                <m:t>(</m:t>
                              </m:r>
                              <m:r>
                                <a:rPr lang="en-US" altLang="zh-CN" sz="1200" b="0" i="1" smtClean="0">
                                  <a:latin typeface="Cambria Math"/>
                                </a:rPr>
                                <m:t>𝐵𝑎𝑠𝑒</m:t>
                              </m:r>
                              <m:r>
                                <a:rPr lang="en-US" altLang="zh-CN" sz="1200" b="0" i="1" smtClean="0">
                                  <a:latin typeface="Cambria Math"/>
                                </a:rPr>
                                <m:t>)</m:t>
                              </m:r>
                            </m:oMath>
                          </a14:m>
                          <a:endParaRPr lang="zh-CN" altLang="en-US" sz="12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r>
                                <a:rPr lang="en-US" altLang="zh-CN" sz="1200" b="0" i="1" smtClean="0">
                                  <a:latin typeface="Cambria Math"/>
                                </a:rPr>
                                <m:t>4</m:t>
                              </m:r>
                              <m:sSub>
                                <m:sSubPr>
                                  <m:ctrlPr>
                                    <a:rPr lang="en-US" altLang="zh-CN" sz="1200" b="0" i="1" smtClean="0">
                                      <a:latin typeface="Cambria Math"/>
                                    </a:rPr>
                                  </m:ctrlPr>
                                </m:sSubPr>
                                <m:e>
                                  <m:r>
                                    <a:rPr lang="en-US" altLang="zh-CN" sz="1200" b="0" i="1" smtClean="0">
                                      <a:latin typeface="Cambria Math"/>
                                    </a:rPr>
                                    <m:t>𝑃</m:t>
                                  </m:r>
                                </m:e>
                                <m:sub>
                                  <m:r>
                                    <a:rPr lang="en-US" altLang="zh-CN" sz="1200" b="0" i="1" smtClean="0">
                                      <a:latin typeface="Cambria Math"/>
                                    </a:rPr>
                                    <m:t>𝑖𝑑𝑙𝑒</m:t>
                                  </m:r>
                                </m:sub>
                              </m:sSub>
                              <m:d>
                                <m:dPr>
                                  <m:ctrlPr>
                                    <a:rPr lang="en-US" altLang="zh-CN" sz="1200" b="0" i="1" smtClean="0">
                                      <a:latin typeface="Cambria Math"/>
                                    </a:rPr>
                                  </m:ctrlPr>
                                </m:dPr>
                                <m:e>
                                  <m:r>
                                    <a:rPr lang="en-US" altLang="zh-CN" sz="1200" b="0" i="1" smtClean="0">
                                      <a:latin typeface="Cambria Math"/>
                                    </a:rPr>
                                    <m:t>𝐶𝑈</m:t>
                                  </m:r>
                                </m:e>
                              </m:d>
                              <m:r>
                                <a:rPr lang="en-US" altLang="zh-CN" sz="1200" b="0" i="1" smtClean="0">
                                  <a:latin typeface="Cambria Math"/>
                                </a:rPr>
                                <m:t>+</m:t>
                              </m:r>
                              <m:sSub>
                                <m:sSubPr>
                                  <m:ctrlPr>
                                    <a:rPr lang="en-US" altLang="zh-CN" sz="1200" b="0" i="1" smtClean="0">
                                      <a:latin typeface="Cambria Math"/>
                                    </a:rPr>
                                  </m:ctrlPr>
                                </m:sSubPr>
                                <m:e>
                                  <m:r>
                                    <a:rPr lang="en-US" altLang="zh-CN" sz="1200" b="0" i="1" smtClean="0">
                                      <a:latin typeface="Cambria Math"/>
                                    </a:rPr>
                                    <m:t>𝑃</m:t>
                                  </m:r>
                                </m:e>
                                <m:sub>
                                  <m:r>
                                    <a:rPr lang="en-US" altLang="zh-CN" sz="1200" b="0" i="1" smtClean="0">
                                      <a:latin typeface="Cambria Math"/>
                                    </a:rPr>
                                    <m:t>𝑖𝑑𝑙𝑒</m:t>
                                  </m:r>
                                </m:sub>
                              </m:sSub>
                              <m:r>
                                <a:rPr lang="en-US" altLang="zh-CN" sz="1200" b="0" i="1" smtClean="0">
                                  <a:latin typeface="Cambria Math"/>
                                </a:rPr>
                                <m:t>(</m:t>
                              </m:r>
                              <m:r>
                                <a:rPr lang="en-US" altLang="zh-CN" sz="1200" b="0" i="1" smtClean="0">
                                  <a:latin typeface="Cambria Math"/>
                                </a:rPr>
                                <m:t>𝑁𝐵</m:t>
                              </m:r>
                            </m:oMath>
                          </a14:m>
                          <a:r>
                            <a:rPr lang="en-US" altLang="zh-CN" sz="1200" dirty="0" smtClean="0"/>
                            <a:t>)</a:t>
                          </a:r>
                          <a:r>
                            <a:rPr lang="en-US" altLang="zh-CN" sz="1200" b="0" dirty="0" smtClean="0"/>
                            <a:t> </a:t>
                          </a:r>
                          <a14:m>
                            <m:oMath xmlns:m="http://schemas.openxmlformats.org/officeDocument/2006/math">
                              <m:r>
                                <a:rPr lang="en-US" altLang="zh-CN" sz="1200" b="0" i="1" smtClean="0">
                                  <a:latin typeface="Cambria Math"/>
                                </a:rPr>
                                <m:t>+</m:t>
                              </m:r>
                              <m:sSub>
                                <m:sSubPr>
                                  <m:ctrlPr>
                                    <a:rPr lang="en-US" altLang="zh-CN" sz="1200" b="0" i="1" smtClean="0">
                                      <a:latin typeface="Cambria Math"/>
                                    </a:rPr>
                                  </m:ctrlPr>
                                </m:sSubPr>
                                <m:e>
                                  <m:r>
                                    <a:rPr lang="en-US" altLang="zh-CN" sz="1200" b="0" i="1" smtClean="0">
                                      <a:latin typeface="Cambria Math"/>
                                    </a:rPr>
                                    <m:t>𝑃</m:t>
                                  </m:r>
                                </m:e>
                                <m:sub>
                                  <m:r>
                                    <a:rPr lang="en-US" altLang="zh-CN" sz="1200" b="0" i="1" smtClean="0">
                                      <a:latin typeface="Cambria Math"/>
                                    </a:rPr>
                                    <m:t>𝑖𝑑𝑙𝑒</m:t>
                                  </m:r>
                                </m:sub>
                              </m:sSub>
                              <m:r>
                                <a:rPr lang="en-US" altLang="zh-CN" sz="1200" b="0" i="1" smtClean="0">
                                  <a:latin typeface="Cambria Math"/>
                                </a:rPr>
                                <m:t>(</m:t>
                              </m:r>
                              <m:r>
                                <a:rPr lang="en-US" altLang="zh-CN" sz="1200" b="0" i="1" smtClean="0">
                                  <a:latin typeface="Cambria Math"/>
                                </a:rPr>
                                <m:t>𝐵𝑎𝑠𝑒</m:t>
                              </m:r>
                              <m:r>
                                <a:rPr lang="en-US" altLang="zh-CN" sz="1200" b="0" i="1" smtClean="0">
                                  <a:latin typeface="Cambria Math"/>
                                </a:rPr>
                                <m:t>)</m:t>
                              </m:r>
                            </m:oMath>
                          </a14:m>
                          <a:endParaRPr lang="zh-CN" altLang="en-US" sz="1200" dirty="0"/>
                        </a:p>
                      </a:txBody>
                      <a:tcPr anchor="ctr"/>
                    </a:tc>
                    <a:tc>
                      <a:txBody>
                        <a:bodyPr/>
                        <a:lstStyle/>
                        <a:p>
                          <a:pPr algn="ctr"/>
                          <a:r>
                            <a:rPr lang="en-US" altLang="zh-CN" sz="1200" dirty="0" smtClean="0"/>
                            <a:t>-</a:t>
                          </a:r>
                          <a:endParaRPr lang="zh-CN" altLang="en-US" sz="1200" dirty="0"/>
                        </a:p>
                      </a:txBody>
                      <a:tcPr anchor="ctr"/>
                    </a:tc>
                  </a:tr>
                  <a:tr h="222852">
                    <a:tc>
                      <a:txBody>
                        <a:bodyPr/>
                        <a:lstStyle/>
                        <a:p>
                          <a:pPr algn="ctr"/>
                          <a:r>
                            <a:rPr lang="en-US" altLang="zh-CN" sz="1200" dirty="0" smtClean="0"/>
                            <a:t>3CUs</a:t>
                          </a:r>
                          <a:endParaRPr lang="zh-CN" altLang="en-US" sz="12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en-US" altLang="zh-CN" sz="1200" b="0" i="1" smtClean="0">
                                        <a:latin typeface="Cambria Math"/>
                                      </a:rPr>
                                    </m:ctrlPr>
                                  </m:sSubPr>
                                  <m:e>
                                    <m:r>
                                      <a:rPr lang="en-US" altLang="zh-CN" sz="1200" b="0" i="1" smtClean="0">
                                        <a:latin typeface="Cambria Math"/>
                                      </a:rPr>
                                      <m:t>3</m:t>
                                    </m:r>
                                    <m:r>
                                      <a:rPr lang="en-US" altLang="zh-CN" sz="1200" b="0" i="1" smtClean="0">
                                        <a:latin typeface="Cambria Math"/>
                                      </a:rPr>
                                      <m:t>𝑃</m:t>
                                    </m:r>
                                  </m:e>
                                  <m:sub>
                                    <m:r>
                                      <a:rPr lang="en-US" altLang="zh-CN" sz="1200" b="0" i="1" smtClean="0">
                                        <a:latin typeface="Cambria Math"/>
                                      </a:rPr>
                                      <m:t>𝑑𝑦𝑛</m:t>
                                    </m:r>
                                  </m:sub>
                                </m:sSub>
                                <m:d>
                                  <m:dPr>
                                    <m:ctrlPr>
                                      <a:rPr lang="en-US" altLang="zh-CN" sz="1200" b="0" i="1" smtClean="0">
                                        <a:latin typeface="Cambria Math"/>
                                      </a:rPr>
                                    </m:ctrlPr>
                                  </m:dPr>
                                  <m:e>
                                    <m:r>
                                      <a:rPr lang="en-US" altLang="zh-CN" sz="1200" b="0" i="1" smtClean="0">
                                        <a:latin typeface="Cambria Math"/>
                                      </a:rPr>
                                      <m:t>𝐴</m:t>
                                    </m:r>
                                  </m:e>
                                </m:d>
                              </m:oMath>
                            </m:oMathPara>
                          </a14:m>
                          <a:endParaRPr lang="zh-CN" altLang="en-US" sz="1200" dirty="0"/>
                        </a:p>
                      </a:txBody>
                      <a:tcPr anchor="ctr"/>
                    </a:tc>
                    <a:tc>
                      <a:txBody>
                        <a:bodyPr/>
                        <a:lstStyle/>
                        <a:p>
                          <a:pPr algn="ctr"/>
                          <a14:m>
                            <m:oMath xmlns:m="http://schemas.openxmlformats.org/officeDocument/2006/math">
                              <m:r>
                                <a:rPr lang="en-US" altLang="zh-CN" sz="1200" b="0" i="1" smtClean="0">
                                  <a:latin typeface="Cambria Math"/>
                                </a:rPr>
                                <m:t>4</m:t>
                              </m:r>
                              <m:sSub>
                                <m:sSubPr>
                                  <m:ctrlPr>
                                    <a:rPr lang="en-US" altLang="zh-CN" sz="1200" b="0" i="1" smtClean="0">
                                      <a:latin typeface="Cambria Math"/>
                                    </a:rPr>
                                  </m:ctrlPr>
                                </m:sSubPr>
                                <m:e>
                                  <m:r>
                                    <a:rPr lang="en-US" altLang="zh-CN" sz="1200" b="0" i="1" smtClean="0">
                                      <a:latin typeface="Cambria Math"/>
                                    </a:rPr>
                                    <m:t>𝑃</m:t>
                                  </m:r>
                                </m:e>
                                <m:sub>
                                  <m:r>
                                    <a:rPr lang="en-US" altLang="zh-CN" sz="1200" b="0" i="1" smtClean="0">
                                      <a:latin typeface="Cambria Math"/>
                                    </a:rPr>
                                    <m:t>𝑖𝑑𝑙𝑒</m:t>
                                  </m:r>
                                </m:sub>
                              </m:sSub>
                              <m:d>
                                <m:dPr>
                                  <m:ctrlPr>
                                    <a:rPr lang="en-US" altLang="zh-CN" sz="1200" b="0" i="1" smtClean="0">
                                      <a:latin typeface="Cambria Math"/>
                                    </a:rPr>
                                  </m:ctrlPr>
                                </m:dPr>
                                <m:e>
                                  <m:r>
                                    <a:rPr lang="en-US" altLang="zh-CN" sz="1200" b="0" i="1" smtClean="0">
                                      <a:latin typeface="Cambria Math"/>
                                    </a:rPr>
                                    <m:t>𝐶𝑈</m:t>
                                  </m:r>
                                </m:e>
                              </m:d>
                              <m:r>
                                <a:rPr lang="en-US" altLang="zh-CN" sz="1200" b="0" i="1" smtClean="0">
                                  <a:latin typeface="Cambria Math"/>
                                </a:rPr>
                                <m:t>+</m:t>
                              </m:r>
                              <m:sSub>
                                <m:sSubPr>
                                  <m:ctrlPr>
                                    <a:rPr lang="en-US" altLang="zh-CN" sz="1200" b="0" i="1" smtClean="0">
                                      <a:latin typeface="Cambria Math"/>
                                    </a:rPr>
                                  </m:ctrlPr>
                                </m:sSubPr>
                                <m:e>
                                  <m:r>
                                    <a:rPr lang="en-US" altLang="zh-CN" sz="1200" b="0" i="1" smtClean="0">
                                      <a:latin typeface="Cambria Math"/>
                                    </a:rPr>
                                    <m:t>𝑃</m:t>
                                  </m:r>
                                </m:e>
                                <m:sub>
                                  <m:r>
                                    <a:rPr lang="en-US" altLang="zh-CN" sz="1200" b="0" i="1" smtClean="0">
                                      <a:latin typeface="Cambria Math"/>
                                    </a:rPr>
                                    <m:t>𝑖𝑑𝑙𝑒</m:t>
                                  </m:r>
                                </m:sub>
                              </m:sSub>
                              <m:r>
                                <a:rPr lang="en-US" altLang="zh-CN" sz="1200" b="0" i="1" smtClean="0">
                                  <a:latin typeface="Cambria Math"/>
                                </a:rPr>
                                <m:t>(</m:t>
                              </m:r>
                              <m:r>
                                <a:rPr lang="en-US" altLang="zh-CN" sz="1200" b="0" i="1" smtClean="0">
                                  <a:latin typeface="Cambria Math"/>
                                </a:rPr>
                                <m:t>𝑁𝐵</m:t>
                              </m:r>
                            </m:oMath>
                          </a14:m>
                          <a:r>
                            <a:rPr lang="en-US" altLang="zh-CN" sz="1200" dirty="0" smtClean="0"/>
                            <a:t>)</a:t>
                          </a:r>
                          <a:r>
                            <a:rPr lang="en-US" altLang="zh-CN" sz="1200" b="0" dirty="0" smtClean="0"/>
                            <a:t> </a:t>
                          </a:r>
                          <a14:m>
                            <m:oMath xmlns:m="http://schemas.openxmlformats.org/officeDocument/2006/math">
                              <m:r>
                                <a:rPr lang="en-US" altLang="zh-CN" sz="1200" b="0" i="1" smtClean="0">
                                  <a:latin typeface="Cambria Math"/>
                                </a:rPr>
                                <m:t>+</m:t>
                              </m:r>
                              <m:sSub>
                                <m:sSubPr>
                                  <m:ctrlPr>
                                    <a:rPr lang="en-US" altLang="zh-CN" sz="1200" b="0" i="1" smtClean="0">
                                      <a:latin typeface="Cambria Math"/>
                                    </a:rPr>
                                  </m:ctrlPr>
                                </m:sSubPr>
                                <m:e>
                                  <m:r>
                                    <a:rPr lang="en-US" altLang="zh-CN" sz="1200" b="0" i="1" smtClean="0">
                                      <a:latin typeface="Cambria Math"/>
                                    </a:rPr>
                                    <m:t>𝑃</m:t>
                                  </m:r>
                                </m:e>
                                <m:sub>
                                  <m:r>
                                    <a:rPr lang="en-US" altLang="zh-CN" sz="1200" b="0" i="1" smtClean="0">
                                      <a:latin typeface="Cambria Math"/>
                                    </a:rPr>
                                    <m:t>𝑖𝑑𝑙𝑒</m:t>
                                  </m:r>
                                </m:sub>
                              </m:sSub>
                              <m:r>
                                <a:rPr lang="en-US" altLang="zh-CN" sz="1200" b="0" i="1" smtClean="0">
                                  <a:latin typeface="Cambria Math"/>
                                </a:rPr>
                                <m:t>(</m:t>
                              </m:r>
                              <m:r>
                                <a:rPr lang="en-US" altLang="zh-CN" sz="1200" b="0" i="1" smtClean="0">
                                  <a:latin typeface="Cambria Math"/>
                                </a:rPr>
                                <m:t>𝐵𝑎𝑠𝑒</m:t>
                              </m:r>
                              <m:r>
                                <a:rPr lang="en-US" altLang="zh-CN" sz="1200" b="0" i="1" smtClean="0">
                                  <a:latin typeface="Cambria Math"/>
                                </a:rPr>
                                <m:t>)</m:t>
                              </m:r>
                            </m:oMath>
                          </a14:m>
                          <a:endParaRPr lang="zh-CN" altLang="en-US" sz="1200" dirty="0"/>
                        </a:p>
                      </a:txBody>
                      <a:tcPr anchor="ctr"/>
                    </a:tc>
                    <a:tc>
                      <a:txBody>
                        <a:bodyPr/>
                        <a:lstStyle/>
                        <a:p>
                          <a:pPr algn="ctr"/>
                          <a14:m>
                            <m:oMath xmlns:m="http://schemas.openxmlformats.org/officeDocument/2006/math">
                              <m:r>
                                <a:rPr lang="en-US" altLang="zh-CN" sz="1200" b="0" i="1" smtClean="0">
                                  <a:latin typeface="Cambria Math"/>
                                </a:rPr>
                                <m:t>3</m:t>
                              </m:r>
                              <m:sSub>
                                <m:sSubPr>
                                  <m:ctrlPr>
                                    <a:rPr lang="en-US" altLang="zh-CN" sz="1200" b="0" i="1" smtClean="0">
                                      <a:latin typeface="Cambria Math"/>
                                    </a:rPr>
                                  </m:ctrlPr>
                                </m:sSubPr>
                                <m:e>
                                  <m:r>
                                    <a:rPr lang="en-US" altLang="zh-CN" sz="1200" b="0" i="1" smtClean="0">
                                      <a:latin typeface="Cambria Math"/>
                                    </a:rPr>
                                    <m:t>𝑃</m:t>
                                  </m:r>
                                </m:e>
                                <m:sub>
                                  <m:r>
                                    <a:rPr lang="en-US" altLang="zh-CN" sz="1200" b="0" i="1" smtClean="0">
                                      <a:latin typeface="Cambria Math"/>
                                    </a:rPr>
                                    <m:t>𝑖𝑑𝑙𝑒</m:t>
                                  </m:r>
                                </m:sub>
                              </m:sSub>
                              <m:d>
                                <m:dPr>
                                  <m:ctrlPr>
                                    <a:rPr lang="en-US" altLang="zh-CN" sz="1200" b="0" i="1" smtClean="0">
                                      <a:latin typeface="Cambria Math"/>
                                    </a:rPr>
                                  </m:ctrlPr>
                                </m:dPr>
                                <m:e>
                                  <m:r>
                                    <a:rPr lang="en-US" altLang="zh-CN" sz="1200" b="0" i="1" smtClean="0">
                                      <a:latin typeface="Cambria Math"/>
                                    </a:rPr>
                                    <m:t>𝐶𝑈</m:t>
                                  </m:r>
                                </m:e>
                              </m:d>
                              <m:r>
                                <a:rPr lang="en-US" altLang="zh-CN" sz="1200" b="0" i="1" smtClean="0">
                                  <a:latin typeface="Cambria Math"/>
                                </a:rPr>
                                <m:t>+</m:t>
                              </m:r>
                              <m:sSub>
                                <m:sSubPr>
                                  <m:ctrlPr>
                                    <a:rPr lang="en-US" altLang="zh-CN" sz="1200" b="0" i="1" smtClean="0">
                                      <a:latin typeface="Cambria Math"/>
                                    </a:rPr>
                                  </m:ctrlPr>
                                </m:sSubPr>
                                <m:e>
                                  <m:r>
                                    <a:rPr lang="en-US" altLang="zh-CN" sz="1200" b="0" i="1" smtClean="0">
                                      <a:latin typeface="Cambria Math"/>
                                    </a:rPr>
                                    <m:t>𝑃</m:t>
                                  </m:r>
                                </m:e>
                                <m:sub>
                                  <m:r>
                                    <a:rPr lang="en-US" altLang="zh-CN" sz="1200" b="0" i="1" smtClean="0">
                                      <a:latin typeface="Cambria Math"/>
                                    </a:rPr>
                                    <m:t>𝑖𝑑𝑙𝑒</m:t>
                                  </m:r>
                                </m:sub>
                              </m:sSub>
                              <m:r>
                                <a:rPr lang="en-US" altLang="zh-CN" sz="1200" b="0" i="1" smtClean="0">
                                  <a:latin typeface="Cambria Math"/>
                                </a:rPr>
                                <m:t>(</m:t>
                              </m:r>
                              <m:r>
                                <a:rPr lang="en-US" altLang="zh-CN" sz="1200" b="0" i="1" smtClean="0">
                                  <a:latin typeface="Cambria Math"/>
                                </a:rPr>
                                <m:t>𝑁𝐵</m:t>
                              </m:r>
                            </m:oMath>
                          </a14:m>
                          <a:r>
                            <a:rPr lang="en-US" altLang="zh-CN" sz="1200" dirty="0" smtClean="0"/>
                            <a:t>)</a:t>
                          </a:r>
                          <a:r>
                            <a:rPr lang="en-US" altLang="zh-CN" sz="1200" b="0" dirty="0" smtClean="0"/>
                            <a:t> </a:t>
                          </a:r>
                          <a14:m>
                            <m:oMath xmlns:m="http://schemas.openxmlformats.org/officeDocument/2006/math">
                              <m:r>
                                <a:rPr lang="en-US" altLang="zh-CN" sz="1200" b="0" i="1" smtClean="0">
                                  <a:latin typeface="Cambria Math"/>
                                </a:rPr>
                                <m:t>+</m:t>
                              </m:r>
                              <m:sSub>
                                <m:sSubPr>
                                  <m:ctrlPr>
                                    <a:rPr lang="en-US" altLang="zh-CN" sz="1200" b="0" i="1" smtClean="0">
                                      <a:latin typeface="Cambria Math"/>
                                    </a:rPr>
                                  </m:ctrlPr>
                                </m:sSubPr>
                                <m:e>
                                  <m:r>
                                    <a:rPr lang="en-US" altLang="zh-CN" sz="1200" b="0" i="1" smtClean="0">
                                      <a:latin typeface="Cambria Math"/>
                                    </a:rPr>
                                    <m:t>𝑃</m:t>
                                  </m:r>
                                </m:e>
                                <m:sub>
                                  <m:r>
                                    <a:rPr lang="en-US" altLang="zh-CN" sz="1200" b="0" i="1" smtClean="0">
                                      <a:latin typeface="Cambria Math"/>
                                    </a:rPr>
                                    <m:t>𝑖𝑑𝑙𝑒</m:t>
                                  </m:r>
                                </m:sub>
                              </m:sSub>
                              <m:r>
                                <a:rPr lang="en-US" altLang="zh-CN" sz="1200" b="0" i="1" smtClean="0">
                                  <a:latin typeface="Cambria Math"/>
                                </a:rPr>
                                <m:t>(</m:t>
                              </m:r>
                              <m:r>
                                <a:rPr lang="en-US" altLang="zh-CN" sz="1200" b="0" i="1" smtClean="0">
                                  <a:latin typeface="Cambria Math"/>
                                </a:rPr>
                                <m:t>𝐵𝑎𝑠𝑒</m:t>
                              </m:r>
                              <m:r>
                                <a:rPr lang="en-US" altLang="zh-CN" sz="1200" b="0" i="1" smtClean="0">
                                  <a:latin typeface="Cambria Math"/>
                                </a:rPr>
                                <m:t>)</m:t>
                              </m:r>
                            </m:oMath>
                          </a14:m>
                          <a:endParaRPr lang="zh-CN" altLang="en-US" sz="1200" dirty="0"/>
                        </a:p>
                      </a:txBody>
                      <a:tcPr anchor="ctr"/>
                    </a:tc>
                    <a:tc>
                      <a:txBody>
                        <a:bodyPr/>
                        <a:lstStyle/>
                        <a:p>
                          <a:pPr algn="ctr"/>
                          <a14:m>
                            <m:oMathPara xmlns:m="http://schemas.openxmlformats.org/officeDocument/2006/math">
                              <m:oMathParaPr>
                                <m:jc m:val="centerGroup"/>
                              </m:oMathParaPr>
                              <m:oMath xmlns:m="http://schemas.openxmlformats.org/officeDocument/2006/math">
                                <m:sSub>
                                  <m:sSubPr>
                                    <m:ctrlPr>
                                      <a:rPr lang="en-US" altLang="zh-CN" sz="1200" b="0" i="1" smtClean="0">
                                        <a:latin typeface="Cambria Math"/>
                                      </a:rPr>
                                    </m:ctrlPr>
                                  </m:sSubPr>
                                  <m:e>
                                    <m:r>
                                      <a:rPr lang="en-US" altLang="zh-CN" sz="1200" b="0" i="1" smtClean="0">
                                        <a:latin typeface="Cambria Math"/>
                                      </a:rPr>
                                      <m:t>𝑃</m:t>
                                    </m:r>
                                  </m:e>
                                  <m:sub>
                                    <m:r>
                                      <a:rPr lang="en-US" altLang="zh-CN" sz="1200" b="0" i="1" smtClean="0">
                                        <a:latin typeface="Cambria Math"/>
                                      </a:rPr>
                                      <m:t>𝑖𝑑𝑙𝑒</m:t>
                                    </m:r>
                                  </m:sub>
                                </m:sSub>
                                <m:d>
                                  <m:dPr>
                                    <m:ctrlPr>
                                      <a:rPr lang="en-US" altLang="zh-CN" sz="1200" b="0" i="1" smtClean="0">
                                        <a:latin typeface="Cambria Math"/>
                                      </a:rPr>
                                    </m:ctrlPr>
                                  </m:dPr>
                                  <m:e>
                                    <m:r>
                                      <a:rPr lang="en-US" altLang="zh-CN" sz="1200" b="0" i="1" smtClean="0">
                                        <a:latin typeface="Cambria Math"/>
                                      </a:rPr>
                                      <m:t>𝐶𝑈</m:t>
                                    </m:r>
                                  </m:e>
                                </m:d>
                              </m:oMath>
                            </m:oMathPara>
                          </a14:m>
                          <a:endParaRPr lang="zh-CN" altLang="en-US" sz="1200" dirty="0"/>
                        </a:p>
                      </a:txBody>
                      <a:tcPr anchor="ctr"/>
                    </a:tc>
                  </a:tr>
                  <a:tr h="222852">
                    <a:tc>
                      <a:txBody>
                        <a:bodyPr/>
                        <a:lstStyle/>
                        <a:p>
                          <a:pPr algn="ctr"/>
                          <a:r>
                            <a:rPr lang="en-US" altLang="zh-CN" sz="1200" dirty="0" smtClean="0"/>
                            <a:t>2CUs</a:t>
                          </a:r>
                          <a:endParaRPr lang="zh-CN" altLang="en-US" sz="1200" dirty="0"/>
                        </a:p>
                      </a:txBody>
                      <a:tcPr anchor="ctr"/>
                    </a:tc>
                    <a:tc>
                      <a:txBody>
                        <a:bodyPr/>
                        <a:lstStyle/>
                        <a:p>
                          <a:pPr algn="ctr"/>
                          <a14:m>
                            <m:oMathPara xmlns:m="http://schemas.openxmlformats.org/officeDocument/2006/math">
                              <m:oMathParaPr>
                                <m:jc m:val="centerGroup"/>
                              </m:oMathParaPr>
                              <m:oMath xmlns:m="http://schemas.openxmlformats.org/officeDocument/2006/math">
                                <m:sSub>
                                  <m:sSubPr>
                                    <m:ctrlPr>
                                      <a:rPr lang="en-US" altLang="zh-CN" sz="1200" b="0" i="1" smtClean="0">
                                        <a:latin typeface="Cambria Math"/>
                                      </a:rPr>
                                    </m:ctrlPr>
                                  </m:sSubPr>
                                  <m:e>
                                    <m:r>
                                      <a:rPr lang="en-US" altLang="zh-CN" sz="1200" b="0" i="1" smtClean="0">
                                        <a:latin typeface="Cambria Math"/>
                                      </a:rPr>
                                      <m:t>2</m:t>
                                    </m:r>
                                    <m:r>
                                      <a:rPr lang="en-US" altLang="zh-CN" sz="1200" b="0" i="1" smtClean="0">
                                        <a:latin typeface="Cambria Math"/>
                                      </a:rPr>
                                      <m:t>𝑃</m:t>
                                    </m:r>
                                  </m:e>
                                  <m:sub>
                                    <m:r>
                                      <a:rPr lang="en-US" altLang="zh-CN" sz="1200" b="0" i="1" smtClean="0">
                                        <a:latin typeface="Cambria Math"/>
                                      </a:rPr>
                                      <m:t>𝑑𝑦𝑛</m:t>
                                    </m:r>
                                  </m:sub>
                                </m:sSub>
                                <m:d>
                                  <m:dPr>
                                    <m:ctrlPr>
                                      <a:rPr lang="en-US" altLang="zh-CN" sz="1200" b="0" i="1" smtClean="0">
                                        <a:latin typeface="Cambria Math"/>
                                      </a:rPr>
                                    </m:ctrlPr>
                                  </m:dPr>
                                  <m:e>
                                    <m:r>
                                      <a:rPr lang="en-US" altLang="zh-CN" sz="1200" b="0" i="1" smtClean="0">
                                        <a:latin typeface="Cambria Math"/>
                                      </a:rPr>
                                      <m:t>𝐴</m:t>
                                    </m:r>
                                  </m:e>
                                </m:d>
                              </m:oMath>
                            </m:oMathPara>
                          </a14:m>
                          <a:endParaRPr lang="zh-CN" altLang="en-US" sz="1200" dirty="0"/>
                        </a:p>
                      </a:txBody>
                      <a:tcPr anchor="ctr"/>
                    </a:tc>
                    <a:tc>
                      <a:txBody>
                        <a:bodyPr/>
                        <a:lstStyle/>
                        <a:p>
                          <a:pPr algn="ctr"/>
                          <a14:m>
                            <m:oMath xmlns:m="http://schemas.openxmlformats.org/officeDocument/2006/math">
                              <m:r>
                                <a:rPr lang="en-US" altLang="zh-CN" sz="1200" b="0" i="1" smtClean="0">
                                  <a:latin typeface="Cambria Math"/>
                                </a:rPr>
                                <m:t>4</m:t>
                              </m:r>
                              <m:sSub>
                                <m:sSubPr>
                                  <m:ctrlPr>
                                    <a:rPr lang="en-US" altLang="zh-CN" sz="1200" b="0" i="1" smtClean="0">
                                      <a:latin typeface="Cambria Math"/>
                                    </a:rPr>
                                  </m:ctrlPr>
                                </m:sSubPr>
                                <m:e>
                                  <m:r>
                                    <a:rPr lang="en-US" altLang="zh-CN" sz="1200" b="0" i="1" smtClean="0">
                                      <a:latin typeface="Cambria Math"/>
                                    </a:rPr>
                                    <m:t>𝑃</m:t>
                                  </m:r>
                                </m:e>
                                <m:sub>
                                  <m:r>
                                    <a:rPr lang="en-US" altLang="zh-CN" sz="1200" b="0" i="1" smtClean="0">
                                      <a:latin typeface="Cambria Math"/>
                                    </a:rPr>
                                    <m:t>𝑖𝑑𝑙𝑒</m:t>
                                  </m:r>
                                </m:sub>
                              </m:sSub>
                              <m:d>
                                <m:dPr>
                                  <m:ctrlPr>
                                    <a:rPr lang="en-US" altLang="zh-CN" sz="1200" b="0" i="1" smtClean="0">
                                      <a:latin typeface="Cambria Math"/>
                                    </a:rPr>
                                  </m:ctrlPr>
                                </m:dPr>
                                <m:e>
                                  <m:r>
                                    <a:rPr lang="en-US" altLang="zh-CN" sz="1200" b="0" i="1" smtClean="0">
                                      <a:latin typeface="Cambria Math"/>
                                    </a:rPr>
                                    <m:t>𝐶𝑈</m:t>
                                  </m:r>
                                </m:e>
                              </m:d>
                              <m:r>
                                <a:rPr lang="en-US" altLang="zh-CN" sz="1200" b="0" i="1" smtClean="0">
                                  <a:latin typeface="Cambria Math"/>
                                </a:rPr>
                                <m:t>+</m:t>
                              </m:r>
                              <m:sSub>
                                <m:sSubPr>
                                  <m:ctrlPr>
                                    <a:rPr lang="en-US" altLang="zh-CN" sz="1200" b="0" i="1" smtClean="0">
                                      <a:latin typeface="Cambria Math"/>
                                    </a:rPr>
                                  </m:ctrlPr>
                                </m:sSubPr>
                                <m:e>
                                  <m:r>
                                    <a:rPr lang="en-US" altLang="zh-CN" sz="1200" b="0" i="1" smtClean="0">
                                      <a:latin typeface="Cambria Math"/>
                                    </a:rPr>
                                    <m:t>𝑃</m:t>
                                  </m:r>
                                </m:e>
                                <m:sub>
                                  <m:r>
                                    <a:rPr lang="en-US" altLang="zh-CN" sz="1200" b="0" i="1" smtClean="0">
                                      <a:latin typeface="Cambria Math"/>
                                    </a:rPr>
                                    <m:t>𝑖𝑑𝑙𝑒</m:t>
                                  </m:r>
                                </m:sub>
                              </m:sSub>
                              <m:r>
                                <a:rPr lang="en-US" altLang="zh-CN" sz="1200" b="0" i="1" smtClean="0">
                                  <a:latin typeface="Cambria Math"/>
                                </a:rPr>
                                <m:t>(</m:t>
                              </m:r>
                              <m:r>
                                <a:rPr lang="en-US" altLang="zh-CN" sz="1200" b="0" i="1" smtClean="0">
                                  <a:latin typeface="Cambria Math"/>
                                </a:rPr>
                                <m:t>𝑁𝐵</m:t>
                              </m:r>
                            </m:oMath>
                          </a14:m>
                          <a:r>
                            <a:rPr lang="en-US" altLang="zh-CN" sz="1200" dirty="0" smtClean="0"/>
                            <a:t>)</a:t>
                          </a:r>
                          <a:r>
                            <a:rPr lang="en-US" altLang="zh-CN" sz="1200" b="0" dirty="0" smtClean="0"/>
                            <a:t> </a:t>
                          </a:r>
                          <a14:m>
                            <m:oMath xmlns:m="http://schemas.openxmlformats.org/officeDocument/2006/math">
                              <m:r>
                                <a:rPr lang="en-US" altLang="zh-CN" sz="1200" b="0" i="1" smtClean="0">
                                  <a:latin typeface="Cambria Math"/>
                                </a:rPr>
                                <m:t>+</m:t>
                              </m:r>
                              <m:sSub>
                                <m:sSubPr>
                                  <m:ctrlPr>
                                    <a:rPr lang="en-US" altLang="zh-CN" sz="1200" b="0" i="1" smtClean="0">
                                      <a:latin typeface="Cambria Math"/>
                                    </a:rPr>
                                  </m:ctrlPr>
                                </m:sSubPr>
                                <m:e>
                                  <m:r>
                                    <a:rPr lang="en-US" altLang="zh-CN" sz="1200" b="0" i="1" smtClean="0">
                                      <a:latin typeface="Cambria Math"/>
                                    </a:rPr>
                                    <m:t>𝑃</m:t>
                                  </m:r>
                                </m:e>
                                <m:sub>
                                  <m:r>
                                    <a:rPr lang="en-US" altLang="zh-CN" sz="1200" b="0" i="1" smtClean="0">
                                      <a:latin typeface="Cambria Math"/>
                                    </a:rPr>
                                    <m:t>𝑖𝑑𝑙𝑒</m:t>
                                  </m:r>
                                </m:sub>
                              </m:sSub>
                              <m:r>
                                <a:rPr lang="en-US" altLang="zh-CN" sz="1200" b="0" i="1" smtClean="0">
                                  <a:latin typeface="Cambria Math"/>
                                </a:rPr>
                                <m:t>(</m:t>
                              </m:r>
                              <m:r>
                                <a:rPr lang="en-US" altLang="zh-CN" sz="1200" b="0" i="1" smtClean="0">
                                  <a:latin typeface="Cambria Math"/>
                                </a:rPr>
                                <m:t>𝐵𝑎𝑠𝑒</m:t>
                              </m:r>
                              <m:r>
                                <a:rPr lang="en-US" altLang="zh-CN" sz="1200" b="0" i="1" smtClean="0">
                                  <a:latin typeface="Cambria Math"/>
                                </a:rPr>
                                <m:t>)</m:t>
                              </m:r>
                            </m:oMath>
                          </a14:m>
                          <a:endParaRPr lang="zh-CN" altLang="en-US" sz="1200" dirty="0"/>
                        </a:p>
                      </a:txBody>
                      <a:tcPr anchor="ctr"/>
                    </a:tc>
                    <a:tc>
                      <a:txBody>
                        <a:bodyPr/>
                        <a:lstStyle/>
                        <a:p>
                          <a:pPr algn="ctr"/>
                          <a14:m>
                            <m:oMath xmlns:m="http://schemas.openxmlformats.org/officeDocument/2006/math">
                              <m:r>
                                <a:rPr lang="en-US" altLang="zh-CN" sz="1200" b="0" i="1" smtClean="0">
                                  <a:latin typeface="Cambria Math"/>
                                </a:rPr>
                                <m:t>2</m:t>
                              </m:r>
                              <m:sSub>
                                <m:sSubPr>
                                  <m:ctrlPr>
                                    <a:rPr lang="en-US" altLang="zh-CN" sz="1200" b="0" i="1" smtClean="0">
                                      <a:latin typeface="Cambria Math"/>
                                    </a:rPr>
                                  </m:ctrlPr>
                                </m:sSubPr>
                                <m:e>
                                  <m:r>
                                    <a:rPr lang="en-US" altLang="zh-CN" sz="1200" b="0" i="1" smtClean="0">
                                      <a:latin typeface="Cambria Math"/>
                                    </a:rPr>
                                    <m:t>𝑃</m:t>
                                  </m:r>
                                </m:e>
                                <m:sub>
                                  <m:r>
                                    <a:rPr lang="en-US" altLang="zh-CN" sz="1200" b="0" i="1" smtClean="0">
                                      <a:latin typeface="Cambria Math"/>
                                    </a:rPr>
                                    <m:t>𝑖𝑑𝑙𝑒</m:t>
                                  </m:r>
                                </m:sub>
                              </m:sSub>
                              <m:d>
                                <m:dPr>
                                  <m:ctrlPr>
                                    <a:rPr lang="en-US" altLang="zh-CN" sz="1200" b="0" i="1" smtClean="0">
                                      <a:latin typeface="Cambria Math"/>
                                    </a:rPr>
                                  </m:ctrlPr>
                                </m:dPr>
                                <m:e>
                                  <m:r>
                                    <a:rPr lang="en-US" altLang="zh-CN" sz="1200" b="0" i="1" smtClean="0">
                                      <a:latin typeface="Cambria Math"/>
                                    </a:rPr>
                                    <m:t>𝐶𝑈</m:t>
                                  </m:r>
                                </m:e>
                              </m:d>
                              <m:r>
                                <a:rPr lang="en-US" altLang="zh-CN" sz="1200" b="0" i="1" smtClean="0">
                                  <a:latin typeface="Cambria Math"/>
                                </a:rPr>
                                <m:t>+</m:t>
                              </m:r>
                              <m:sSub>
                                <m:sSubPr>
                                  <m:ctrlPr>
                                    <a:rPr lang="en-US" altLang="zh-CN" sz="1200" b="0" i="1" smtClean="0">
                                      <a:latin typeface="Cambria Math"/>
                                    </a:rPr>
                                  </m:ctrlPr>
                                </m:sSubPr>
                                <m:e>
                                  <m:r>
                                    <a:rPr lang="en-US" altLang="zh-CN" sz="1200" b="0" i="1" smtClean="0">
                                      <a:latin typeface="Cambria Math"/>
                                    </a:rPr>
                                    <m:t>𝑃</m:t>
                                  </m:r>
                                </m:e>
                                <m:sub>
                                  <m:r>
                                    <a:rPr lang="en-US" altLang="zh-CN" sz="1200" b="0" i="1" smtClean="0">
                                      <a:latin typeface="Cambria Math"/>
                                    </a:rPr>
                                    <m:t>𝑖𝑑𝑙𝑒</m:t>
                                  </m:r>
                                </m:sub>
                              </m:sSub>
                              <m:r>
                                <a:rPr lang="en-US" altLang="zh-CN" sz="1200" b="0" i="1" smtClean="0">
                                  <a:latin typeface="Cambria Math"/>
                                </a:rPr>
                                <m:t>(</m:t>
                              </m:r>
                              <m:r>
                                <a:rPr lang="en-US" altLang="zh-CN" sz="1200" b="0" i="1" smtClean="0">
                                  <a:latin typeface="Cambria Math"/>
                                </a:rPr>
                                <m:t>𝑁𝐵</m:t>
                              </m:r>
                            </m:oMath>
                          </a14:m>
                          <a:r>
                            <a:rPr lang="en-US" altLang="zh-CN" sz="1200" dirty="0" smtClean="0"/>
                            <a:t>)</a:t>
                          </a:r>
                          <a:r>
                            <a:rPr lang="en-US" altLang="zh-CN" sz="1200" b="0" dirty="0" smtClean="0"/>
                            <a:t> </a:t>
                          </a:r>
                          <a14:m>
                            <m:oMath xmlns:m="http://schemas.openxmlformats.org/officeDocument/2006/math">
                              <m:r>
                                <a:rPr lang="en-US" altLang="zh-CN" sz="1200" b="0" i="1" smtClean="0">
                                  <a:latin typeface="Cambria Math"/>
                                </a:rPr>
                                <m:t>+</m:t>
                              </m:r>
                              <m:sSub>
                                <m:sSubPr>
                                  <m:ctrlPr>
                                    <a:rPr lang="en-US" altLang="zh-CN" sz="1200" b="0" i="1" smtClean="0">
                                      <a:latin typeface="Cambria Math"/>
                                    </a:rPr>
                                  </m:ctrlPr>
                                </m:sSubPr>
                                <m:e>
                                  <m:r>
                                    <a:rPr lang="en-US" altLang="zh-CN" sz="1200" b="0" i="1" smtClean="0">
                                      <a:latin typeface="Cambria Math"/>
                                    </a:rPr>
                                    <m:t>𝑃</m:t>
                                  </m:r>
                                </m:e>
                                <m:sub>
                                  <m:r>
                                    <a:rPr lang="en-US" altLang="zh-CN" sz="1200" b="0" i="1" smtClean="0">
                                      <a:latin typeface="Cambria Math"/>
                                    </a:rPr>
                                    <m:t>𝑖𝑑𝑙𝑒</m:t>
                                  </m:r>
                                </m:sub>
                              </m:sSub>
                              <m:r>
                                <a:rPr lang="en-US" altLang="zh-CN" sz="1200" b="0" i="1" smtClean="0">
                                  <a:latin typeface="Cambria Math"/>
                                </a:rPr>
                                <m:t>(</m:t>
                              </m:r>
                              <m:r>
                                <a:rPr lang="en-US" altLang="zh-CN" sz="1200" b="0" i="1" smtClean="0">
                                  <a:latin typeface="Cambria Math"/>
                                </a:rPr>
                                <m:t>𝐵𝑎𝑠𝑒</m:t>
                              </m:r>
                              <m:r>
                                <a:rPr lang="en-US" altLang="zh-CN" sz="1200" b="0" i="1" smtClean="0">
                                  <a:latin typeface="Cambria Math"/>
                                </a:rPr>
                                <m:t>)</m:t>
                              </m:r>
                            </m:oMath>
                          </a14:m>
                          <a:endParaRPr lang="zh-CN" altLang="en-US" sz="1200" dirty="0"/>
                        </a:p>
                      </a:txBody>
                      <a:tcPr anchor="ctr"/>
                    </a:tc>
                    <a:tc>
                      <a:txBody>
                        <a:bodyPr/>
                        <a:lstStyle/>
                        <a:p>
                          <a:pPr algn="ctr"/>
                          <a:r>
                            <a:rPr lang="en-US" altLang="zh-CN" sz="1200" b="0" dirty="0" smtClean="0"/>
                            <a:t>2</a:t>
                          </a:r>
                          <a14:m>
                            <m:oMath xmlns:m="http://schemas.openxmlformats.org/officeDocument/2006/math">
                              <m:sSub>
                                <m:sSubPr>
                                  <m:ctrlPr>
                                    <a:rPr lang="en-US" altLang="zh-CN" sz="1200" b="0" i="1" smtClean="0">
                                      <a:latin typeface="Cambria Math"/>
                                    </a:rPr>
                                  </m:ctrlPr>
                                </m:sSubPr>
                                <m:e>
                                  <m:r>
                                    <a:rPr lang="en-US" altLang="zh-CN" sz="1200" b="0" i="1" smtClean="0">
                                      <a:latin typeface="Cambria Math"/>
                                    </a:rPr>
                                    <m:t>𝑃</m:t>
                                  </m:r>
                                </m:e>
                                <m:sub>
                                  <m:r>
                                    <a:rPr lang="en-US" altLang="zh-CN" sz="1200" b="0" i="1" smtClean="0">
                                      <a:latin typeface="Cambria Math"/>
                                    </a:rPr>
                                    <m:t>𝑖𝑑𝑙𝑒</m:t>
                                  </m:r>
                                </m:sub>
                              </m:sSub>
                              <m:d>
                                <m:dPr>
                                  <m:ctrlPr>
                                    <a:rPr lang="en-US" altLang="zh-CN" sz="1200" b="0" i="1" smtClean="0">
                                      <a:latin typeface="Cambria Math"/>
                                    </a:rPr>
                                  </m:ctrlPr>
                                </m:dPr>
                                <m:e>
                                  <m:r>
                                    <a:rPr lang="en-US" altLang="zh-CN" sz="1200" b="0" i="1" smtClean="0">
                                      <a:latin typeface="Cambria Math"/>
                                    </a:rPr>
                                    <m:t>𝐶𝑈</m:t>
                                  </m:r>
                                </m:e>
                              </m:d>
                            </m:oMath>
                          </a14:m>
                          <a:endParaRPr lang="zh-CN" altLang="en-US" sz="1200" dirty="0"/>
                        </a:p>
                      </a:txBody>
                      <a:tcPr anchor="ctr"/>
                    </a:tc>
                  </a:tr>
                  <a:tr h="222852">
                    <a:tc>
                      <a:txBody>
                        <a:bodyPr/>
                        <a:lstStyle/>
                        <a:p>
                          <a:pPr algn="ctr"/>
                          <a:r>
                            <a:rPr lang="en-US" altLang="zh-CN" sz="1200" dirty="0" smtClean="0"/>
                            <a:t>1CU</a:t>
                          </a:r>
                          <a:endParaRPr lang="zh-CN" altLang="en-US" sz="12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en-US" altLang="zh-CN" sz="1200" b="0" i="1" smtClean="0">
                                        <a:latin typeface="Cambria Math"/>
                                      </a:rPr>
                                    </m:ctrlPr>
                                  </m:sSubPr>
                                  <m:e>
                                    <m:r>
                                      <a:rPr lang="en-US" altLang="zh-CN" sz="1200" b="0" i="1" smtClean="0">
                                        <a:latin typeface="Cambria Math"/>
                                      </a:rPr>
                                      <m:t>𝑃</m:t>
                                    </m:r>
                                  </m:e>
                                  <m:sub>
                                    <m:r>
                                      <a:rPr lang="en-US" altLang="zh-CN" sz="1200" b="0" i="1" smtClean="0">
                                        <a:latin typeface="Cambria Math"/>
                                      </a:rPr>
                                      <m:t>𝑑𝑦𝑛</m:t>
                                    </m:r>
                                  </m:sub>
                                </m:sSub>
                                <m:d>
                                  <m:dPr>
                                    <m:ctrlPr>
                                      <a:rPr lang="en-US" altLang="zh-CN" sz="1200" b="0" i="1" smtClean="0">
                                        <a:latin typeface="Cambria Math"/>
                                      </a:rPr>
                                    </m:ctrlPr>
                                  </m:dPr>
                                  <m:e>
                                    <m:r>
                                      <a:rPr lang="en-US" altLang="zh-CN" sz="1200" b="0" i="1" smtClean="0">
                                        <a:latin typeface="Cambria Math"/>
                                      </a:rPr>
                                      <m:t>𝐴</m:t>
                                    </m:r>
                                  </m:e>
                                </m:d>
                              </m:oMath>
                            </m:oMathPara>
                          </a14:m>
                          <a:endParaRPr lang="zh-CN" altLang="en-US" sz="1200" dirty="0"/>
                        </a:p>
                      </a:txBody>
                      <a:tcPr anchor="ctr"/>
                    </a:tc>
                    <a:tc>
                      <a:txBody>
                        <a:bodyPr/>
                        <a:lstStyle/>
                        <a:p>
                          <a:pPr algn="ctr"/>
                          <a14:m>
                            <m:oMath xmlns:m="http://schemas.openxmlformats.org/officeDocument/2006/math">
                              <m:r>
                                <a:rPr lang="en-US" altLang="zh-CN" sz="1200" b="0" i="1" smtClean="0">
                                  <a:latin typeface="Cambria Math"/>
                                </a:rPr>
                                <m:t>4</m:t>
                              </m:r>
                              <m:sSub>
                                <m:sSubPr>
                                  <m:ctrlPr>
                                    <a:rPr lang="en-US" altLang="zh-CN" sz="1200" b="0" i="1" smtClean="0">
                                      <a:latin typeface="Cambria Math"/>
                                    </a:rPr>
                                  </m:ctrlPr>
                                </m:sSubPr>
                                <m:e>
                                  <m:r>
                                    <a:rPr lang="en-US" altLang="zh-CN" sz="1200" b="0" i="1" smtClean="0">
                                      <a:latin typeface="Cambria Math"/>
                                    </a:rPr>
                                    <m:t>𝑃</m:t>
                                  </m:r>
                                </m:e>
                                <m:sub>
                                  <m:r>
                                    <a:rPr lang="en-US" altLang="zh-CN" sz="1200" b="0" i="1" smtClean="0">
                                      <a:latin typeface="Cambria Math"/>
                                    </a:rPr>
                                    <m:t>𝑖𝑑𝑙𝑒</m:t>
                                  </m:r>
                                </m:sub>
                              </m:sSub>
                              <m:d>
                                <m:dPr>
                                  <m:ctrlPr>
                                    <a:rPr lang="en-US" altLang="zh-CN" sz="1200" b="0" i="1" smtClean="0">
                                      <a:latin typeface="Cambria Math"/>
                                    </a:rPr>
                                  </m:ctrlPr>
                                </m:dPr>
                                <m:e>
                                  <m:r>
                                    <a:rPr lang="en-US" altLang="zh-CN" sz="1200" b="0" i="1" smtClean="0">
                                      <a:latin typeface="Cambria Math"/>
                                    </a:rPr>
                                    <m:t>𝐶𝑈</m:t>
                                  </m:r>
                                </m:e>
                              </m:d>
                              <m:r>
                                <a:rPr lang="en-US" altLang="zh-CN" sz="1200" b="0" i="1" smtClean="0">
                                  <a:latin typeface="Cambria Math"/>
                                </a:rPr>
                                <m:t>+</m:t>
                              </m:r>
                              <m:sSub>
                                <m:sSubPr>
                                  <m:ctrlPr>
                                    <a:rPr lang="en-US" altLang="zh-CN" sz="1200" b="0" i="1" smtClean="0">
                                      <a:latin typeface="Cambria Math"/>
                                    </a:rPr>
                                  </m:ctrlPr>
                                </m:sSubPr>
                                <m:e>
                                  <m:r>
                                    <a:rPr lang="en-US" altLang="zh-CN" sz="1200" b="0" i="1" smtClean="0">
                                      <a:latin typeface="Cambria Math"/>
                                    </a:rPr>
                                    <m:t>𝑃</m:t>
                                  </m:r>
                                </m:e>
                                <m:sub>
                                  <m:r>
                                    <a:rPr lang="en-US" altLang="zh-CN" sz="1200" b="0" i="1" smtClean="0">
                                      <a:latin typeface="Cambria Math"/>
                                    </a:rPr>
                                    <m:t>𝑖𝑑𝑙𝑒</m:t>
                                  </m:r>
                                </m:sub>
                              </m:sSub>
                              <m:r>
                                <a:rPr lang="en-US" altLang="zh-CN" sz="1200" b="0" i="1" smtClean="0">
                                  <a:latin typeface="Cambria Math"/>
                                </a:rPr>
                                <m:t>(</m:t>
                              </m:r>
                              <m:r>
                                <a:rPr lang="en-US" altLang="zh-CN" sz="1200" b="0" i="1" smtClean="0">
                                  <a:latin typeface="Cambria Math"/>
                                </a:rPr>
                                <m:t>𝑁𝐵</m:t>
                              </m:r>
                            </m:oMath>
                          </a14:m>
                          <a:r>
                            <a:rPr lang="en-US" altLang="zh-CN" sz="1200" dirty="0" smtClean="0"/>
                            <a:t>)</a:t>
                          </a:r>
                          <a:r>
                            <a:rPr lang="en-US" altLang="zh-CN" sz="1200" b="0" dirty="0" smtClean="0"/>
                            <a:t> </a:t>
                          </a:r>
                          <a14:m>
                            <m:oMath xmlns:m="http://schemas.openxmlformats.org/officeDocument/2006/math">
                              <m:r>
                                <a:rPr lang="en-US" altLang="zh-CN" sz="1200" b="0" i="1" smtClean="0">
                                  <a:latin typeface="Cambria Math"/>
                                </a:rPr>
                                <m:t>+</m:t>
                              </m:r>
                              <m:sSub>
                                <m:sSubPr>
                                  <m:ctrlPr>
                                    <a:rPr lang="en-US" altLang="zh-CN" sz="1200" b="0" i="1" smtClean="0">
                                      <a:latin typeface="Cambria Math"/>
                                    </a:rPr>
                                  </m:ctrlPr>
                                </m:sSubPr>
                                <m:e>
                                  <m:r>
                                    <a:rPr lang="en-US" altLang="zh-CN" sz="1200" b="0" i="1" smtClean="0">
                                      <a:latin typeface="Cambria Math"/>
                                    </a:rPr>
                                    <m:t>𝑃</m:t>
                                  </m:r>
                                </m:e>
                                <m:sub>
                                  <m:r>
                                    <a:rPr lang="en-US" altLang="zh-CN" sz="1200" b="0" i="1" smtClean="0">
                                      <a:latin typeface="Cambria Math"/>
                                    </a:rPr>
                                    <m:t>𝑖𝑑𝑙𝑒</m:t>
                                  </m:r>
                                </m:sub>
                              </m:sSub>
                              <m:r>
                                <a:rPr lang="en-US" altLang="zh-CN" sz="1200" b="0" i="1" smtClean="0">
                                  <a:latin typeface="Cambria Math"/>
                                </a:rPr>
                                <m:t>(</m:t>
                              </m:r>
                              <m:r>
                                <a:rPr lang="en-US" altLang="zh-CN" sz="1200" b="0" i="1" smtClean="0">
                                  <a:latin typeface="Cambria Math"/>
                                </a:rPr>
                                <m:t>𝐵𝑎𝑠𝑒</m:t>
                              </m:r>
                              <m:r>
                                <a:rPr lang="en-US" altLang="zh-CN" sz="1200" b="0" i="1" smtClean="0">
                                  <a:latin typeface="Cambria Math"/>
                                </a:rPr>
                                <m:t>)</m:t>
                              </m:r>
                            </m:oMath>
                          </a14:m>
                          <a:endParaRPr lang="zh-CN" altLang="en-US" sz="1200" dirty="0"/>
                        </a:p>
                      </a:txBody>
                      <a:tcPr anchor="ctr"/>
                    </a:tc>
                    <a:tc>
                      <a:txBody>
                        <a:bodyPr/>
                        <a:lstStyle/>
                        <a:p>
                          <a:pPr algn="ctr"/>
                          <a14:m>
                            <m:oMath xmlns:m="http://schemas.openxmlformats.org/officeDocument/2006/math">
                              <m:r>
                                <a:rPr lang="en-US" altLang="zh-CN" sz="1200" b="0" i="1" smtClean="0">
                                  <a:latin typeface="Cambria Math"/>
                                </a:rPr>
                                <m:t>1</m:t>
                              </m:r>
                              <m:sSub>
                                <m:sSubPr>
                                  <m:ctrlPr>
                                    <a:rPr lang="en-US" altLang="zh-CN" sz="1200" b="0" i="1" smtClean="0">
                                      <a:latin typeface="Cambria Math"/>
                                    </a:rPr>
                                  </m:ctrlPr>
                                </m:sSubPr>
                                <m:e>
                                  <m:r>
                                    <a:rPr lang="en-US" altLang="zh-CN" sz="1200" b="0" i="1" smtClean="0">
                                      <a:latin typeface="Cambria Math"/>
                                    </a:rPr>
                                    <m:t>𝑃</m:t>
                                  </m:r>
                                </m:e>
                                <m:sub>
                                  <m:r>
                                    <a:rPr lang="en-US" altLang="zh-CN" sz="1200" b="0" i="1" smtClean="0">
                                      <a:latin typeface="Cambria Math"/>
                                    </a:rPr>
                                    <m:t>𝑖𝑑𝑙𝑒</m:t>
                                  </m:r>
                                </m:sub>
                              </m:sSub>
                              <m:d>
                                <m:dPr>
                                  <m:ctrlPr>
                                    <a:rPr lang="en-US" altLang="zh-CN" sz="1200" b="0" i="1" smtClean="0">
                                      <a:latin typeface="Cambria Math"/>
                                    </a:rPr>
                                  </m:ctrlPr>
                                </m:dPr>
                                <m:e>
                                  <m:r>
                                    <a:rPr lang="en-US" altLang="zh-CN" sz="1200" b="0" i="1" smtClean="0">
                                      <a:latin typeface="Cambria Math"/>
                                    </a:rPr>
                                    <m:t>𝐶𝑈</m:t>
                                  </m:r>
                                </m:e>
                              </m:d>
                              <m:r>
                                <a:rPr lang="en-US" altLang="zh-CN" sz="1200" b="0" i="1" smtClean="0">
                                  <a:latin typeface="Cambria Math"/>
                                </a:rPr>
                                <m:t>+</m:t>
                              </m:r>
                              <m:sSub>
                                <m:sSubPr>
                                  <m:ctrlPr>
                                    <a:rPr lang="en-US" altLang="zh-CN" sz="1200" b="0" i="1" smtClean="0">
                                      <a:latin typeface="Cambria Math"/>
                                    </a:rPr>
                                  </m:ctrlPr>
                                </m:sSubPr>
                                <m:e>
                                  <m:r>
                                    <a:rPr lang="en-US" altLang="zh-CN" sz="1200" b="0" i="1" smtClean="0">
                                      <a:latin typeface="Cambria Math"/>
                                    </a:rPr>
                                    <m:t>𝑃</m:t>
                                  </m:r>
                                </m:e>
                                <m:sub>
                                  <m:r>
                                    <a:rPr lang="en-US" altLang="zh-CN" sz="1200" b="0" i="1" smtClean="0">
                                      <a:latin typeface="Cambria Math"/>
                                    </a:rPr>
                                    <m:t>𝑖𝑑𝑙𝑒</m:t>
                                  </m:r>
                                </m:sub>
                              </m:sSub>
                              <m:r>
                                <a:rPr lang="en-US" altLang="zh-CN" sz="1200" b="0" i="1" smtClean="0">
                                  <a:latin typeface="Cambria Math"/>
                                </a:rPr>
                                <m:t>(</m:t>
                              </m:r>
                              <m:r>
                                <a:rPr lang="en-US" altLang="zh-CN" sz="1200" b="0" i="1" smtClean="0">
                                  <a:latin typeface="Cambria Math"/>
                                </a:rPr>
                                <m:t>𝑁𝐵</m:t>
                              </m:r>
                            </m:oMath>
                          </a14:m>
                          <a:r>
                            <a:rPr lang="en-US" altLang="zh-CN" sz="1200" dirty="0" smtClean="0"/>
                            <a:t>)</a:t>
                          </a:r>
                          <a:r>
                            <a:rPr lang="en-US" altLang="zh-CN" sz="1200" b="0" dirty="0" smtClean="0"/>
                            <a:t> </a:t>
                          </a:r>
                          <a14:m>
                            <m:oMath xmlns:m="http://schemas.openxmlformats.org/officeDocument/2006/math">
                              <m:r>
                                <a:rPr lang="en-US" altLang="zh-CN" sz="1200" b="0" i="1" smtClean="0">
                                  <a:latin typeface="Cambria Math"/>
                                </a:rPr>
                                <m:t>+</m:t>
                              </m:r>
                              <m:sSub>
                                <m:sSubPr>
                                  <m:ctrlPr>
                                    <a:rPr lang="en-US" altLang="zh-CN" sz="1200" b="0" i="1" smtClean="0">
                                      <a:latin typeface="Cambria Math"/>
                                    </a:rPr>
                                  </m:ctrlPr>
                                </m:sSubPr>
                                <m:e>
                                  <m:r>
                                    <a:rPr lang="en-US" altLang="zh-CN" sz="1200" b="0" i="1" smtClean="0">
                                      <a:latin typeface="Cambria Math"/>
                                    </a:rPr>
                                    <m:t>𝑃</m:t>
                                  </m:r>
                                </m:e>
                                <m:sub>
                                  <m:r>
                                    <a:rPr lang="en-US" altLang="zh-CN" sz="1200" b="0" i="1" smtClean="0">
                                      <a:latin typeface="Cambria Math"/>
                                    </a:rPr>
                                    <m:t>𝑖𝑑𝑙𝑒</m:t>
                                  </m:r>
                                </m:sub>
                              </m:sSub>
                              <m:r>
                                <a:rPr lang="en-US" altLang="zh-CN" sz="1200" b="0" i="1" smtClean="0">
                                  <a:latin typeface="Cambria Math"/>
                                </a:rPr>
                                <m:t>(</m:t>
                              </m:r>
                              <m:r>
                                <a:rPr lang="en-US" altLang="zh-CN" sz="1200" b="0" i="1" smtClean="0">
                                  <a:latin typeface="Cambria Math"/>
                                </a:rPr>
                                <m:t>𝐵𝑎𝑠𝑒</m:t>
                              </m:r>
                              <m:r>
                                <a:rPr lang="en-US" altLang="zh-CN" sz="1200" b="0" i="1" smtClean="0">
                                  <a:latin typeface="Cambria Math"/>
                                </a:rPr>
                                <m:t>)</m:t>
                              </m:r>
                            </m:oMath>
                          </a14:m>
                          <a:endParaRPr lang="zh-CN" altLang="en-US" sz="1200" dirty="0"/>
                        </a:p>
                      </a:txBody>
                      <a:tcPr anchor="ctr"/>
                    </a:tc>
                    <a:tc>
                      <a:txBody>
                        <a:bodyPr/>
                        <a:lstStyle/>
                        <a:p>
                          <a:pPr algn="ctr"/>
                          <a:r>
                            <a:rPr lang="en-US" altLang="zh-CN" sz="1200" b="0" dirty="0" smtClean="0"/>
                            <a:t>3</a:t>
                          </a:r>
                          <a14:m>
                            <m:oMath xmlns:m="http://schemas.openxmlformats.org/officeDocument/2006/math">
                              <m:sSub>
                                <m:sSubPr>
                                  <m:ctrlPr>
                                    <a:rPr lang="en-US" altLang="zh-CN" sz="1200" b="0" i="1" smtClean="0">
                                      <a:latin typeface="Cambria Math"/>
                                    </a:rPr>
                                  </m:ctrlPr>
                                </m:sSubPr>
                                <m:e>
                                  <m:r>
                                    <a:rPr lang="en-US" altLang="zh-CN" sz="1200" b="0" i="1" smtClean="0">
                                      <a:latin typeface="Cambria Math"/>
                                    </a:rPr>
                                    <m:t>𝑃</m:t>
                                  </m:r>
                                </m:e>
                                <m:sub>
                                  <m:r>
                                    <a:rPr lang="en-US" altLang="zh-CN" sz="1200" b="0" i="1" smtClean="0">
                                      <a:latin typeface="Cambria Math"/>
                                    </a:rPr>
                                    <m:t>𝑖𝑑𝑙𝑒</m:t>
                                  </m:r>
                                </m:sub>
                              </m:sSub>
                              <m:d>
                                <m:dPr>
                                  <m:ctrlPr>
                                    <a:rPr lang="en-US" altLang="zh-CN" sz="1200" b="0" i="1" smtClean="0">
                                      <a:latin typeface="Cambria Math"/>
                                    </a:rPr>
                                  </m:ctrlPr>
                                </m:dPr>
                                <m:e>
                                  <m:r>
                                    <a:rPr lang="en-US" altLang="zh-CN" sz="1200" b="0" i="1" smtClean="0">
                                      <a:latin typeface="Cambria Math"/>
                                    </a:rPr>
                                    <m:t>𝐶𝑈</m:t>
                                  </m:r>
                                </m:e>
                              </m:d>
                            </m:oMath>
                          </a14:m>
                          <a:endParaRPr lang="zh-CN" altLang="en-US" sz="1200" dirty="0"/>
                        </a:p>
                      </a:txBody>
                      <a:tcPr anchor="ctr"/>
                    </a:tc>
                  </a:tr>
                  <a:tr h="211680">
                    <a:tc>
                      <a:txBody>
                        <a:bodyPr/>
                        <a:lstStyle/>
                        <a:p>
                          <a:pPr algn="ctr"/>
                          <a:r>
                            <a:rPr lang="en-US" altLang="zh-CN" sz="1200" dirty="0" smtClean="0"/>
                            <a:t>Idle</a:t>
                          </a:r>
                          <a:endParaRPr lang="zh-CN" altLang="en-US" sz="1200" dirty="0"/>
                        </a:p>
                      </a:txBody>
                      <a:tcPr anchor="ctr"/>
                    </a:tc>
                    <a:tc>
                      <a:txBody>
                        <a:bodyPr/>
                        <a:lstStyle/>
                        <a:p>
                          <a:pPr algn="ctr"/>
                          <a:r>
                            <a:rPr lang="en-US" altLang="zh-CN" sz="1200" dirty="0" smtClean="0"/>
                            <a:t>-</a:t>
                          </a:r>
                          <a:endParaRPr lang="zh-CN" altLang="en-US" sz="12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r>
                                <a:rPr lang="en-US" altLang="zh-CN" sz="1200" b="0" i="1" smtClean="0">
                                  <a:latin typeface="Cambria Math"/>
                                </a:rPr>
                                <m:t>4</m:t>
                              </m:r>
                              <m:sSub>
                                <m:sSubPr>
                                  <m:ctrlPr>
                                    <a:rPr lang="en-US" altLang="zh-CN" sz="1200" b="0" i="1" smtClean="0">
                                      <a:latin typeface="Cambria Math"/>
                                    </a:rPr>
                                  </m:ctrlPr>
                                </m:sSubPr>
                                <m:e>
                                  <m:r>
                                    <a:rPr lang="en-US" altLang="zh-CN" sz="1200" b="0" i="1" smtClean="0">
                                      <a:latin typeface="Cambria Math"/>
                                    </a:rPr>
                                    <m:t>𝑃</m:t>
                                  </m:r>
                                </m:e>
                                <m:sub>
                                  <m:r>
                                    <a:rPr lang="en-US" altLang="zh-CN" sz="1200" b="0" i="1" smtClean="0">
                                      <a:latin typeface="Cambria Math"/>
                                    </a:rPr>
                                    <m:t>𝑖𝑑𝑙𝑒</m:t>
                                  </m:r>
                                </m:sub>
                              </m:sSub>
                              <m:d>
                                <m:dPr>
                                  <m:ctrlPr>
                                    <a:rPr lang="en-US" altLang="zh-CN" sz="1200" b="0" i="1" smtClean="0">
                                      <a:latin typeface="Cambria Math"/>
                                    </a:rPr>
                                  </m:ctrlPr>
                                </m:dPr>
                                <m:e>
                                  <m:r>
                                    <a:rPr lang="en-US" altLang="zh-CN" sz="1200" b="0" i="1" smtClean="0">
                                      <a:latin typeface="Cambria Math"/>
                                    </a:rPr>
                                    <m:t>𝐶𝑈</m:t>
                                  </m:r>
                                </m:e>
                              </m:d>
                              <m:r>
                                <a:rPr lang="en-US" altLang="zh-CN" sz="1200" b="0" i="1" smtClean="0">
                                  <a:latin typeface="Cambria Math"/>
                                </a:rPr>
                                <m:t>+</m:t>
                              </m:r>
                              <m:sSub>
                                <m:sSubPr>
                                  <m:ctrlPr>
                                    <a:rPr lang="en-US" altLang="zh-CN" sz="1200" b="0" i="1" smtClean="0">
                                      <a:latin typeface="Cambria Math"/>
                                    </a:rPr>
                                  </m:ctrlPr>
                                </m:sSubPr>
                                <m:e>
                                  <m:r>
                                    <a:rPr lang="en-US" altLang="zh-CN" sz="1200" b="0" i="1" smtClean="0">
                                      <a:latin typeface="Cambria Math"/>
                                    </a:rPr>
                                    <m:t>𝑃</m:t>
                                  </m:r>
                                </m:e>
                                <m:sub>
                                  <m:r>
                                    <a:rPr lang="en-US" altLang="zh-CN" sz="1200" b="0" i="1" smtClean="0">
                                      <a:latin typeface="Cambria Math"/>
                                    </a:rPr>
                                    <m:t>𝑖𝑑𝑙𝑒</m:t>
                                  </m:r>
                                </m:sub>
                              </m:sSub>
                              <m:r>
                                <a:rPr lang="en-US" altLang="zh-CN" sz="1200" b="0" i="1" smtClean="0">
                                  <a:latin typeface="Cambria Math"/>
                                </a:rPr>
                                <m:t>(</m:t>
                              </m:r>
                              <m:r>
                                <a:rPr lang="en-US" altLang="zh-CN" sz="1200" b="0" i="1" smtClean="0">
                                  <a:latin typeface="Cambria Math"/>
                                </a:rPr>
                                <m:t>𝑁𝐵</m:t>
                              </m:r>
                            </m:oMath>
                          </a14:m>
                          <a:r>
                            <a:rPr lang="en-US" altLang="zh-CN" sz="1200" dirty="0" smtClean="0"/>
                            <a:t>)</a:t>
                          </a:r>
                          <a:r>
                            <a:rPr lang="en-US" altLang="zh-CN" sz="1200" b="0" dirty="0" smtClean="0"/>
                            <a:t> </a:t>
                          </a:r>
                          <a14:m>
                            <m:oMath xmlns:m="http://schemas.openxmlformats.org/officeDocument/2006/math">
                              <m:r>
                                <a:rPr lang="en-US" altLang="zh-CN" sz="1200" b="0" i="1" smtClean="0">
                                  <a:latin typeface="Cambria Math"/>
                                </a:rPr>
                                <m:t>+</m:t>
                              </m:r>
                              <m:sSub>
                                <m:sSubPr>
                                  <m:ctrlPr>
                                    <a:rPr lang="en-US" altLang="zh-CN" sz="1200" b="0" i="1" smtClean="0">
                                      <a:latin typeface="Cambria Math"/>
                                    </a:rPr>
                                  </m:ctrlPr>
                                </m:sSubPr>
                                <m:e>
                                  <m:r>
                                    <a:rPr lang="en-US" altLang="zh-CN" sz="1200" b="0" i="1" smtClean="0">
                                      <a:latin typeface="Cambria Math"/>
                                    </a:rPr>
                                    <m:t>𝑃</m:t>
                                  </m:r>
                                </m:e>
                                <m:sub>
                                  <m:r>
                                    <a:rPr lang="en-US" altLang="zh-CN" sz="1200" b="0" i="1" smtClean="0">
                                      <a:latin typeface="Cambria Math"/>
                                    </a:rPr>
                                    <m:t>𝑖𝑑𝑙𝑒</m:t>
                                  </m:r>
                                </m:sub>
                              </m:sSub>
                              <m:r>
                                <a:rPr lang="en-US" altLang="zh-CN" sz="1200" b="0" i="1" smtClean="0">
                                  <a:latin typeface="Cambria Math"/>
                                </a:rPr>
                                <m:t>(</m:t>
                              </m:r>
                              <m:r>
                                <a:rPr lang="en-US" altLang="zh-CN" sz="1200" b="0" i="1" smtClean="0">
                                  <a:latin typeface="Cambria Math"/>
                                </a:rPr>
                                <m:t>𝐵𝑎𝑠𝑒</m:t>
                              </m:r>
                              <m:r>
                                <a:rPr lang="en-US" altLang="zh-CN" sz="1200" b="0" i="1" smtClean="0">
                                  <a:latin typeface="Cambria Math"/>
                                </a:rPr>
                                <m:t>)</m:t>
                              </m:r>
                            </m:oMath>
                          </a14:m>
                          <a:endParaRPr lang="zh-CN" altLang="en-US" sz="1200" dirty="0"/>
                        </a:p>
                      </a:txBody>
                      <a:tcPr anchor="ctr"/>
                    </a:tc>
                    <a:tc>
                      <a:txBody>
                        <a:bodyPr/>
                        <a:lstStyle/>
                        <a:p>
                          <a:pPr algn="ctr"/>
                          <a14:m>
                            <m:oMathPara xmlns:m="http://schemas.openxmlformats.org/officeDocument/2006/math">
                              <m:oMathParaPr>
                                <m:jc m:val="centerGroup"/>
                              </m:oMathParaPr>
                              <m:oMath xmlns:m="http://schemas.openxmlformats.org/officeDocument/2006/math">
                                <m:sSub>
                                  <m:sSubPr>
                                    <m:ctrlPr>
                                      <a:rPr lang="en-US" altLang="zh-CN" sz="1200" b="0" i="1" smtClean="0">
                                        <a:latin typeface="Cambria Math"/>
                                      </a:rPr>
                                    </m:ctrlPr>
                                  </m:sSubPr>
                                  <m:e>
                                    <m:r>
                                      <a:rPr lang="en-US" altLang="zh-CN" sz="1200" b="0" i="1" smtClean="0">
                                        <a:latin typeface="Cambria Math"/>
                                      </a:rPr>
                                      <m:t>𝑃</m:t>
                                    </m:r>
                                  </m:e>
                                  <m:sub>
                                    <m:r>
                                      <a:rPr lang="en-US" altLang="zh-CN" sz="1200" b="0" i="1" smtClean="0">
                                        <a:latin typeface="Cambria Math"/>
                                      </a:rPr>
                                      <m:t>𝑖𝑑𝑙𝑒</m:t>
                                    </m:r>
                                  </m:sub>
                                </m:sSub>
                                <m:r>
                                  <a:rPr lang="en-US" altLang="zh-CN" sz="1200" b="0" i="1" smtClean="0">
                                    <a:latin typeface="Cambria Math"/>
                                  </a:rPr>
                                  <m:t>(</m:t>
                                </m:r>
                                <m:r>
                                  <a:rPr lang="en-US" altLang="zh-CN" sz="1200" b="0" i="1" smtClean="0">
                                    <a:latin typeface="Cambria Math"/>
                                  </a:rPr>
                                  <m:t>𝐵𝑎𝑠𝑒</m:t>
                                </m:r>
                                <m:r>
                                  <a:rPr lang="en-US" altLang="zh-CN" sz="1200" b="0" i="1" smtClean="0">
                                    <a:latin typeface="Cambria Math"/>
                                  </a:rPr>
                                  <m:t>)</m:t>
                                </m:r>
                              </m:oMath>
                            </m:oMathPara>
                          </a14:m>
                          <a:endParaRPr lang="zh-CN" altLang="en-US" sz="12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r>
                                <a:rPr lang="en-US" altLang="zh-CN" sz="1200" b="0" i="1" smtClean="0">
                                  <a:latin typeface="Cambria Math"/>
                                </a:rPr>
                                <m:t>4</m:t>
                              </m:r>
                              <m:sSub>
                                <m:sSubPr>
                                  <m:ctrlPr>
                                    <a:rPr lang="en-US" altLang="zh-CN" sz="1200" b="0" i="1" smtClean="0">
                                      <a:latin typeface="Cambria Math"/>
                                    </a:rPr>
                                  </m:ctrlPr>
                                </m:sSubPr>
                                <m:e>
                                  <m:r>
                                    <a:rPr lang="en-US" altLang="zh-CN" sz="1200" b="0" i="1" smtClean="0">
                                      <a:latin typeface="Cambria Math"/>
                                    </a:rPr>
                                    <m:t>𝑃</m:t>
                                  </m:r>
                                </m:e>
                                <m:sub>
                                  <m:r>
                                    <a:rPr lang="en-US" altLang="zh-CN" sz="1200" b="0" i="1" smtClean="0">
                                      <a:latin typeface="Cambria Math"/>
                                    </a:rPr>
                                    <m:t>𝑖𝑑𝑙𝑒</m:t>
                                  </m:r>
                                </m:sub>
                              </m:sSub>
                              <m:d>
                                <m:dPr>
                                  <m:ctrlPr>
                                    <a:rPr lang="en-US" altLang="zh-CN" sz="1200" b="0" i="1" smtClean="0">
                                      <a:latin typeface="Cambria Math"/>
                                    </a:rPr>
                                  </m:ctrlPr>
                                </m:dPr>
                                <m:e>
                                  <m:r>
                                    <a:rPr lang="en-US" altLang="zh-CN" sz="1200" b="0" i="1" smtClean="0">
                                      <a:latin typeface="Cambria Math"/>
                                    </a:rPr>
                                    <m:t>𝐶𝑈</m:t>
                                  </m:r>
                                </m:e>
                              </m:d>
                              <m:r>
                                <a:rPr lang="en-US" altLang="zh-CN" sz="1200" b="0" i="1" smtClean="0">
                                  <a:latin typeface="Cambria Math"/>
                                </a:rPr>
                                <m:t>+</m:t>
                              </m:r>
                              <m:sSub>
                                <m:sSubPr>
                                  <m:ctrlPr>
                                    <a:rPr lang="en-US" altLang="zh-CN" sz="1200" b="0" i="1" smtClean="0">
                                      <a:latin typeface="Cambria Math"/>
                                    </a:rPr>
                                  </m:ctrlPr>
                                </m:sSubPr>
                                <m:e>
                                  <m:r>
                                    <a:rPr lang="en-US" altLang="zh-CN" sz="1200" b="0" i="1" smtClean="0">
                                      <a:latin typeface="Cambria Math"/>
                                    </a:rPr>
                                    <m:t>𝑃</m:t>
                                  </m:r>
                                </m:e>
                                <m:sub>
                                  <m:r>
                                    <a:rPr lang="en-US" altLang="zh-CN" sz="1200" b="0" i="1" smtClean="0">
                                      <a:latin typeface="Cambria Math"/>
                                    </a:rPr>
                                    <m:t>𝑖𝑑𝑙𝑒</m:t>
                                  </m:r>
                                </m:sub>
                              </m:sSub>
                              <m:r>
                                <a:rPr lang="en-US" altLang="zh-CN" sz="1200" b="0" i="1" smtClean="0">
                                  <a:latin typeface="Cambria Math"/>
                                </a:rPr>
                                <m:t>(</m:t>
                              </m:r>
                              <m:r>
                                <a:rPr lang="en-US" altLang="zh-CN" sz="1200" b="0" i="1" smtClean="0">
                                  <a:latin typeface="Cambria Math"/>
                                </a:rPr>
                                <m:t>𝑁𝐵</m:t>
                              </m:r>
                            </m:oMath>
                          </a14:m>
                          <a:r>
                            <a:rPr lang="en-US" altLang="zh-CN" sz="1200" dirty="0" smtClean="0"/>
                            <a:t>)</a:t>
                          </a:r>
                          <a:r>
                            <a:rPr lang="en-US" altLang="zh-CN" sz="1200" b="0" dirty="0" smtClean="0"/>
                            <a:t> </a:t>
                          </a:r>
                          <a:endParaRPr lang="zh-CN" altLang="en-US" sz="1200" dirty="0"/>
                        </a:p>
                      </a:txBody>
                      <a:tcPr anchor="ctr"/>
                    </a:tc>
                  </a:tr>
                </a:tbl>
              </a:graphicData>
            </a:graphic>
          </p:graphicFrame>
        </mc:Choice>
        <mc:Fallback>
          <p:graphicFrame>
            <p:nvGraphicFramePr>
              <p:cNvPr id="7" name="表格 6"/>
              <p:cNvGraphicFramePr>
                <a:graphicFrameLocks noGrp="1"/>
              </p:cNvGraphicFramePr>
              <p:nvPr>
                <p:extLst>
                  <p:ext uri="{D42A27DB-BD31-4B8C-83A1-F6EECF244321}">
                    <p14:modId xmlns:p14="http://schemas.microsoft.com/office/powerpoint/2010/main" xmlns="" xmlns:a14="http://schemas.microsoft.com/office/drawing/2010/main" val="781426579"/>
                  </p:ext>
                </p:extLst>
              </p:nvPr>
            </p:nvGraphicFramePr>
            <p:xfrm>
              <a:off x="9522503" y="1775811"/>
              <a:ext cx="8713471" cy="1720660"/>
            </p:xfrm>
            <a:graphic>
              <a:graphicData uri="http://schemas.openxmlformats.org/drawingml/2006/table">
                <a:tbl>
                  <a:tblPr firstRow="1" bandRow="1">
                    <a:tableStyleId>{5C22544A-7EE6-4342-B048-85BDC9FD1C3A}</a:tableStyleId>
                  </a:tblPr>
                  <a:tblGrid>
                    <a:gridCol w="832803"/>
                    <a:gridCol w="828167"/>
                    <a:gridCol w="2642362"/>
                    <a:gridCol w="2642362"/>
                    <a:gridCol w="1767777"/>
                  </a:tblGrid>
                  <a:tr h="291148">
                    <a:tc>
                      <a:txBody>
                        <a:bodyPr/>
                        <a:lstStyle/>
                        <a:p>
                          <a:pPr algn="ctr"/>
                          <a:r>
                            <a:rPr lang="en-US" altLang="zh-CN" sz="1200" dirty="0" smtClean="0"/>
                            <a:t>Power</a:t>
                          </a:r>
                          <a:endParaRPr lang="zh-CN" altLang="en-US" sz="1200" dirty="0"/>
                        </a:p>
                      </a:txBody>
                      <a:tcPr anchor="ctr"/>
                    </a:tc>
                    <a:tc>
                      <a:txBody>
                        <a:bodyPr/>
                        <a:lstStyle/>
                        <a:p>
                          <a:endParaRPr lang="zh-CN"/>
                        </a:p>
                      </a:txBody>
                      <a:tcPr anchor="ctr">
                        <a:blipFill rotWithShape="1">
                          <a:blip r:embed="rId3"/>
                          <a:stretch>
                            <a:fillRect l="-101481" r="-857778" b="-506250"/>
                          </a:stretch>
                        </a:blipFill>
                      </a:tcPr>
                    </a:tc>
                    <a:tc>
                      <a:txBody>
                        <a:bodyPr/>
                        <a:lstStyle/>
                        <a:p>
                          <a:endParaRPr lang="zh-CN"/>
                        </a:p>
                      </a:txBody>
                      <a:tcPr anchor="ctr">
                        <a:blipFill rotWithShape="1">
                          <a:blip r:embed="rId3"/>
                          <a:stretch>
                            <a:fillRect l="-62673" r="-166820" b="-506250"/>
                          </a:stretch>
                        </a:blipFill>
                      </a:tcPr>
                    </a:tc>
                    <a:tc>
                      <a:txBody>
                        <a:bodyPr/>
                        <a:lstStyle/>
                        <a:p>
                          <a:endParaRPr lang="zh-CN"/>
                        </a:p>
                      </a:txBody>
                      <a:tcPr anchor="ctr">
                        <a:blipFill rotWithShape="1">
                          <a:blip r:embed="rId3"/>
                          <a:stretch>
                            <a:fillRect l="-163048" r="-67206" b="-506250"/>
                          </a:stretch>
                        </a:blipFill>
                      </a:tcPr>
                    </a:tc>
                    <a:tc>
                      <a:txBody>
                        <a:bodyPr/>
                        <a:lstStyle/>
                        <a:p>
                          <a:pPr algn="ctr"/>
                          <a:r>
                            <a:rPr lang="en-US" altLang="zh-CN" sz="1200" dirty="0" smtClean="0"/>
                            <a:t>Power Difference</a:t>
                          </a:r>
                          <a:endParaRPr lang="zh-CN" altLang="en-US" sz="1200" dirty="0"/>
                        </a:p>
                      </a:txBody>
                      <a:tcPr anchor="ctr"/>
                    </a:tc>
                  </a:tr>
                  <a:tr h="288798">
                    <a:tc>
                      <a:txBody>
                        <a:bodyPr/>
                        <a:lstStyle/>
                        <a:p>
                          <a:pPr algn="ctr"/>
                          <a:r>
                            <a:rPr lang="en-US" altLang="zh-CN" sz="1200" dirty="0" smtClean="0"/>
                            <a:t>4CUs</a:t>
                          </a:r>
                          <a:endParaRPr lang="zh-CN" altLang="en-US" sz="1200" dirty="0"/>
                        </a:p>
                      </a:txBody>
                      <a:tcPr anchor="ctr"/>
                    </a:tc>
                    <a:tc>
                      <a:txBody>
                        <a:bodyPr/>
                        <a:lstStyle/>
                        <a:p>
                          <a:endParaRPr lang="zh-CN"/>
                        </a:p>
                      </a:txBody>
                      <a:tcPr anchor="ctr">
                        <a:blipFill rotWithShape="1">
                          <a:blip r:embed="rId3"/>
                          <a:stretch>
                            <a:fillRect l="-101481" t="-102128" r="-857778" b="-417021"/>
                          </a:stretch>
                        </a:blipFill>
                      </a:tcPr>
                    </a:tc>
                    <a:tc>
                      <a:txBody>
                        <a:bodyPr/>
                        <a:lstStyle/>
                        <a:p>
                          <a:endParaRPr lang="zh-CN"/>
                        </a:p>
                      </a:txBody>
                      <a:tcPr anchor="ctr">
                        <a:blipFill rotWithShape="1">
                          <a:blip r:embed="rId3"/>
                          <a:stretch>
                            <a:fillRect l="-62673" t="-102128" r="-166820" b="-417021"/>
                          </a:stretch>
                        </a:blipFill>
                      </a:tcPr>
                    </a:tc>
                    <a:tc>
                      <a:txBody>
                        <a:bodyPr/>
                        <a:lstStyle/>
                        <a:p>
                          <a:endParaRPr lang="zh-CN"/>
                        </a:p>
                      </a:txBody>
                      <a:tcPr anchor="ctr">
                        <a:blipFill rotWithShape="1">
                          <a:blip r:embed="rId3"/>
                          <a:stretch>
                            <a:fillRect l="-163048" t="-102128" r="-67206" b="-417021"/>
                          </a:stretch>
                        </a:blipFill>
                      </a:tcPr>
                    </a:tc>
                    <a:tc>
                      <a:txBody>
                        <a:bodyPr/>
                        <a:lstStyle/>
                        <a:p>
                          <a:pPr algn="ctr"/>
                          <a:r>
                            <a:rPr lang="en-US" altLang="zh-CN" sz="1200" dirty="0" smtClean="0"/>
                            <a:t>-</a:t>
                          </a:r>
                          <a:endParaRPr lang="zh-CN" altLang="en-US" sz="1200" dirty="0"/>
                        </a:p>
                      </a:txBody>
                      <a:tcPr anchor="ctr"/>
                    </a:tc>
                  </a:tr>
                  <a:tr h="288798">
                    <a:tc>
                      <a:txBody>
                        <a:bodyPr/>
                        <a:lstStyle/>
                        <a:p>
                          <a:pPr algn="ctr"/>
                          <a:r>
                            <a:rPr lang="en-US" altLang="zh-CN" sz="1200" dirty="0" smtClean="0"/>
                            <a:t>3CUs</a:t>
                          </a:r>
                          <a:endParaRPr lang="zh-CN" altLang="en-US" sz="1200" dirty="0"/>
                        </a:p>
                      </a:txBody>
                      <a:tcPr anchor="ctr"/>
                    </a:tc>
                    <a:tc>
                      <a:txBody>
                        <a:bodyPr/>
                        <a:lstStyle/>
                        <a:p>
                          <a:endParaRPr lang="zh-CN"/>
                        </a:p>
                      </a:txBody>
                      <a:tcPr anchor="ctr">
                        <a:blipFill rotWithShape="1">
                          <a:blip r:embed="rId3"/>
                          <a:stretch>
                            <a:fillRect l="-101481" t="-197917" r="-857778" b="-308333"/>
                          </a:stretch>
                        </a:blipFill>
                      </a:tcPr>
                    </a:tc>
                    <a:tc>
                      <a:txBody>
                        <a:bodyPr/>
                        <a:lstStyle/>
                        <a:p>
                          <a:endParaRPr lang="zh-CN"/>
                        </a:p>
                      </a:txBody>
                      <a:tcPr anchor="ctr">
                        <a:blipFill rotWithShape="1">
                          <a:blip r:embed="rId3"/>
                          <a:stretch>
                            <a:fillRect l="-62673" t="-197917" r="-166820" b="-308333"/>
                          </a:stretch>
                        </a:blipFill>
                      </a:tcPr>
                    </a:tc>
                    <a:tc>
                      <a:txBody>
                        <a:bodyPr/>
                        <a:lstStyle/>
                        <a:p>
                          <a:endParaRPr lang="zh-CN"/>
                        </a:p>
                      </a:txBody>
                      <a:tcPr anchor="ctr">
                        <a:blipFill rotWithShape="1">
                          <a:blip r:embed="rId3"/>
                          <a:stretch>
                            <a:fillRect l="-163048" t="-197917" r="-67206" b="-308333"/>
                          </a:stretch>
                        </a:blipFill>
                      </a:tcPr>
                    </a:tc>
                    <a:tc>
                      <a:txBody>
                        <a:bodyPr/>
                        <a:lstStyle/>
                        <a:p>
                          <a:endParaRPr lang="zh-CN"/>
                        </a:p>
                      </a:txBody>
                      <a:tcPr anchor="ctr">
                        <a:blipFill rotWithShape="1">
                          <a:blip r:embed="rId3"/>
                          <a:stretch>
                            <a:fillRect l="-392759" t="-197917" r="-345" b="-308333"/>
                          </a:stretch>
                        </a:blipFill>
                      </a:tcPr>
                    </a:tc>
                  </a:tr>
                  <a:tr h="288798">
                    <a:tc>
                      <a:txBody>
                        <a:bodyPr/>
                        <a:lstStyle/>
                        <a:p>
                          <a:pPr algn="ctr"/>
                          <a:r>
                            <a:rPr lang="en-US" altLang="zh-CN" sz="1200" dirty="0" smtClean="0"/>
                            <a:t>2CUs</a:t>
                          </a:r>
                          <a:endParaRPr lang="zh-CN" altLang="en-US" sz="1200" dirty="0"/>
                        </a:p>
                      </a:txBody>
                      <a:tcPr anchor="ctr"/>
                    </a:tc>
                    <a:tc>
                      <a:txBody>
                        <a:bodyPr/>
                        <a:lstStyle/>
                        <a:p>
                          <a:endParaRPr lang="zh-CN"/>
                        </a:p>
                      </a:txBody>
                      <a:tcPr anchor="ctr">
                        <a:blipFill rotWithShape="1">
                          <a:blip r:embed="rId3"/>
                          <a:stretch>
                            <a:fillRect l="-101481" t="-304255" r="-857778" b="-214894"/>
                          </a:stretch>
                        </a:blipFill>
                      </a:tcPr>
                    </a:tc>
                    <a:tc>
                      <a:txBody>
                        <a:bodyPr/>
                        <a:lstStyle/>
                        <a:p>
                          <a:endParaRPr lang="zh-CN"/>
                        </a:p>
                      </a:txBody>
                      <a:tcPr anchor="ctr">
                        <a:blipFill rotWithShape="1">
                          <a:blip r:embed="rId3"/>
                          <a:stretch>
                            <a:fillRect l="-62673" t="-304255" r="-166820" b="-214894"/>
                          </a:stretch>
                        </a:blipFill>
                      </a:tcPr>
                    </a:tc>
                    <a:tc>
                      <a:txBody>
                        <a:bodyPr/>
                        <a:lstStyle/>
                        <a:p>
                          <a:endParaRPr lang="zh-CN"/>
                        </a:p>
                      </a:txBody>
                      <a:tcPr anchor="ctr">
                        <a:blipFill rotWithShape="1">
                          <a:blip r:embed="rId3"/>
                          <a:stretch>
                            <a:fillRect l="-163048" t="-304255" r="-67206" b="-214894"/>
                          </a:stretch>
                        </a:blipFill>
                      </a:tcPr>
                    </a:tc>
                    <a:tc>
                      <a:txBody>
                        <a:bodyPr/>
                        <a:lstStyle/>
                        <a:p>
                          <a:endParaRPr lang="zh-CN"/>
                        </a:p>
                      </a:txBody>
                      <a:tcPr anchor="ctr">
                        <a:blipFill rotWithShape="1">
                          <a:blip r:embed="rId3"/>
                          <a:stretch>
                            <a:fillRect l="-392759" t="-304255" r="-345" b="-214894"/>
                          </a:stretch>
                        </a:blipFill>
                      </a:tcPr>
                    </a:tc>
                  </a:tr>
                  <a:tr h="288798">
                    <a:tc>
                      <a:txBody>
                        <a:bodyPr/>
                        <a:lstStyle/>
                        <a:p>
                          <a:pPr algn="ctr"/>
                          <a:r>
                            <a:rPr lang="en-US" altLang="zh-CN" sz="1200" dirty="0" smtClean="0"/>
                            <a:t>1CU</a:t>
                          </a:r>
                          <a:endParaRPr lang="zh-CN" altLang="en-US" sz="1200" dirty="0"/>
                        </a:p>
                      </a:txBody>
                      <a:tcPr anchor="ctr"/>
                    </a:tc>
                    <a:tc>
                      <a:txBody>
                        <a:bodyPr/>
                        <a:lstStyle/>
                        <a:p>
                          <a:endParaRPr lang="zh-CN"/>
                        </a:p>
                      </a:txBody>
                      <a:tcPr anchor="ctr">
                        <a:blipFill rotWithShape="1">
                          <a:blip r:embed="rId3"/>
                          <a:stretch>
                            <a:fillRect l="-101481" t="-395833" r="-857778" b="-110417"/>
                          </a:stretch>
                        </a:blipFill>
                      </a:tcPr>
                    </a:tc>
                    <a:tc>
                      <a:txBody>
                        <a:bodyPr/>
                        <a:lstStyle/>
                        <a:p>
                          <a:endParaRPr lang="zh-CN"/>
                        </a:p>
                      </a:txBody>
                      <a:tcPr anchor="ctr">
                        <a:blipFill rotWithShape="1">
                          <a:blip r:embed="rId3"/>
                          <a:stretch>
                            <a:fillRect l="-62673" t="-395833" r="-166820" b="-110417"/>
                          </a:stretch>
                        </a:blipFill>
                      </a:tcPr>
                    </a:tc>
                    <a:tc>
                      <a:txBody>
                        <a:bodyPr/>
                        <a:lstStyle/>
                        <a:p>
                          <a:endParaRPr lang="zh-CN"/>
                        </a:p>
                      </a:txBody>
                      <a:tcPr anchor="ctr">
                        <a:blipFill rotWithShape="1">
                          <a:blip r:embed="rId3"/>
                          <a:stretch>
                            <a:fillRect l="-163048" t="-395833" r="-67206" b="-110417"/>
                          </a:stretch>
                        </a:blipFill>
                      </a:tcPr>
                    </a:tc>
                    <a:tc>
                      <a:txBody>
                        <a:bodyPr/>
                        <a:lstStyle/>
                        <a:p>
                          <a:endParaRPr lang="zh-CN"/>
                        </a:p>
                      </a:txBody>
                      <a:tcPr anchor="ctr">
                        <a:blipFill rotWithShape="1">
                          <a:blip r:embed="rId3"/>
                          <a:stretch>
                            <a:fillRect l="-392759" t="-395833" r="-345" b="-110417"/>
                          </a:stretch>
                        </a:blipFill>
                      </a:tcPr>
                    </a:tc>
                  </a:tr>
                  <a:tr h="274320">
                    <a:tc>
                      <a:txBody>
                        <a:bodyPr/>
                        <a:lstStyle/>
                        <a:p>
                          <a:pPr algn="ctr"/>
                          <a:r>
                            <a:rPr lang="en-US" altLang="zh-CN" sz="1200" dirty="0" smtClean="0"/>
                            <a:t>Idle</a:t>
                          </a:r>
                          <a:endParaRPr lang="zh-CN" altLang="en-US" sz="1200" dirty="0"/>
                        </a:p>
                      </a:txBody>
                      <a:tcPr anchor="ctr"/>
                    </a:tc>
                    <a:tc>
                      <a:txBody>
                        <a:bodyPr/>
                        <a:lstStyle/>
                        <a:p>
                          <a:pPr algn="ctr"/>
                          <a:r>
                            <a:rPr lang="en-US" altLang="zh-CN" sz="1200" dirty="0" smtClean="0"/>
                            <a:t>-</a:t>
                          </a:r>
                          <a:endParaRPr lang="zh-CN" altLang="en-US" sz="1200" dirty="0"/>
                        </a:p>
                      </a:txBody>
                      <a:tcPr anchor="ctr"/>
                    </a:tc>
                    <a:tc>
                      <a:txBody>
                        <a:bodyPr/>
                        <a:lstStyle/>
                        <a:p>
                          <a:endParaRPr lang="zh-CN"/>
                        </a:p>
                      </a:txBody>
                      <a:tcPr anchor="ctr">
                        <a:blipFill rotWithShape="1">
                          <a:blip r:embed="rId3"/>
                          <a:stretch>
                            <a:fillRect l="-62673" t="-528889" r="-166820" b="-17778"/>
                          </a:stretch>
                        </a:blipFill>
                      </a:tcPr>
                    </a:tc>
                    <a:tc>
                      <a:txBody>
                        <a:bodyPr/>
                        <a:lstStyle/>
                        <a:p>
                          <a:endParaRPr lang="zh-CN"/>
                        </a:p>
                      </a:txBody>
                      <a:tcPr anchor="ctr">
                        <a:blipFill rotWithShape="1">
                          <a:blip r:embed="rId3"/>
                          <a:stretch>
                            <a:fillRect l="-163048" t="-528889" r="-67206" b="-17778"/>
                          </a:stretch>
                        </a:blipFill>
                      </a:tcPr>
                    </a:tc>
                    <a:tc>
                      <a:txBody>
                        <a:bodyPr/>
                        <a:lstStyle/>
                        <a:p>
                          <a:endParaRPr lang="zh-CN"/>
                        </a:p>
                      </a:txBody>
                      <a:tcPr anchor="ctr">
                        <a:blipFill rotWithShape="1">
                          <a:blip r:embed="rId3"/>
                          <a:stretch>
                            <a:fillRect l="-392759" t="-528889" r="-345" b="-17778"/>
                          </a:stretch>
                        </a:blipFill>
                      </a:tcPr>
                    </a:tc>
                  </a:tr>
                </a:tbl>
              </a:graphicData>
            </a:graphic>
          </p:graphicFrame>
        </mc:Fallback>
      </mc:AlternateContent>
      <p:grpSp>
        <p:nvGrpSpPr>
          <p:cNvPr id="11" name="组合 10"/>
          <p:cNvGrpSpPr/>
          <p:nvPr/>
        </p:nvGrpSpPr>
        <p:grpSpPr>
          <a:xfrm>
            <a:off x="114169" y="5812771"/>
            <a:ext cx="4421769" cy="841599"/>
            <a:chOff x="202657" y="5812771"/>
            <a:chExt cx="4421769" cy="841599"/>
          </a:xfrm>
        </p:grpSpPr>
        <mc:AlternateContent xmlns:mc="http://schemas.openxmlformats.org/markup-compatibility/2006">
          <mc:Choice xmlns:a14="http://schemas.microsoft.com/office/drawing/2010/main" xmlns="" Requires="a14">
            <p:sp>
              <p:nvSpPr>
                <p:cNvPr id="9" name="TextBox 8"/>
                <p:cNvSpPr txBox="1"/>
                <p:nvPr/>
              </p:nvSpPr>
              <p:spPr>
                <a:xfrm>
                  <a:off x="227440" y="6147243"/>
                  <a:ext cx="4396986" cy="507127"/>
                </a:xfrm>
                <a:prstGeom prst="rect">
                  <a:avLst/>
                </a:prstGeom>
              </p:spPr>
              <p:txBody>
                <a:bodyPr wrap="square" rtlCol="0" anchor="ctr" anchorCtr="0">
                  <a:spAutoFit/>
                </a:bodyPr>
                <a:lstStyle/>
                <a:p>
                  <a:pPr marL="0" marR="0" indent="0" defTabSz="914400" rtl="0" eaLnBrk="1" fontAlgn="auto" latinLnBrk="0" hangingPunct="1">
                    <a:lnSpc>
                      <a:spcPct val="90000"/>
                    </a:lnSpc>
                    <a:spcBef>
                      <a:spcPts val="300"/>
                    </a:spcBef>
                    <a:spcAft>
                      <a:spcPts val="300"/>
                    </a:spcAft>
                    <a:buClr>
                      <a:srgbClr val="FFFFFF"/>
                    </a:buClr>
                    <a:buSzTx/>
                    <a:buFont typeface="Wingdings 3" pitchFamily="18" charset="2"/>
                    <a:buNone/>
                    <a:tabLst/>
                  </a:pPr>
                  <a14:m>
                    <m:oMathPara xmlns:m="http://schemas.openxmlformats.org/officeDocument/2006/math">
                      <m:oMathParaPr>
                        <m:jc m:val="left"/>
                      </m:oMathParaPr>
                      <m:oMath xmlns:m="http://schemas.openxmlformats.org/officeDocument/2006/math">
                        <m:sSub>
                          <m:sSubPr>
                            <m:ctrlPr>
                              <a:rPr kumimoji="0" lang="en-US" altLang="zh-CN" sz="1400" b="1" i="1" u="none" strike="noStrike" kern="1200" cap="none" spc="0" normalizeH="0" baseline="0" noProof="0" smtClean="0">
                                <a:ln>
                                  <a:noFill/>
                                </a:ln>
                                <a:solidFill>
                                  <a:schemeClr val="tx1"/>
                                </a:solidFill>
                                <a:effectLst/>
                                <a:uLnTx/>
                                <a:uFillTx/>
                                <a:latin typeface="Cambria Math"/>
                                <a:ea typeface="MS PGothic" pitchFamily="34" charset="-128"/>
                                <a:cs typeface="+mn-cs"/>
                              </a:rPr>
                            </m:ctrlPr>
                          </m:sSubPr>
                          <m:e>
                            <m:r>
                              <a:rPr kumimoji="0" lang="en-US" altLang="zh-CN" sz="1400" b="1" i="1" u="none" strike="noStrike" kern="1200" cap="none" spc="0" normalizeH="0" baseline="0" noProof="0" smtClean="0">
                                <a:ln>
                                  <a:noFill/>
                                </a:ln>
                                <a:solidFill>
                                  <a:schemeClr val="tx1"/>
                                </a:solidFill>
                                <a:effectLst/>
                                <a:uLnTx/>
                                <a:uFillTx/>
                                <a:latin typeface="Cambria Math"/>
                                <a:ea typeface="MS PGothic" pitchFamily="34" charset="-128"/>
                                <a:cs typeface="+mn-cs"/>
                              </a:rPr>
                              <m:t>𝑷</m:t>
                            </m:r>
                          </m:e>
                          <m:sub>
                            <m:r>
                              <a:rPr kumimoji="0" lang="en-US" altLang="zh-CN" sz="1400" b="1" i="1" u="none" strike="noStrike" kern="1200" cap="none" spc="0" normalizeH="0" baseline="0" noProof="0" smtClean="0">
                                <a:ln>
                                  <a:noFill/>
                                </a:ln>
                                <a:solidFill>
                                  <a:schemeClr val="tx1"/>
                                </a:solidFill>
                                <a:effectLst/>
                                <a:uLnTx/>
                                <a:uFillTx/>
                                <a:latin typeface="Cambria Math"/>
                                <a:ea typeface="MS PGothic" pitchFamily="34" charset="-128"/>
                                <a:cs typeface="+mn-cs"/>
                              </a:rPr>
                              <m:t>𝒊𝒅𝒍𝒆</m:t>
                            </m:r>
                          </m:sub>
                        </m:sSub>
                        <m:d>
                          <m:dPr>
                            <m:ctrlPr>
                              <a:rPr kumimoji="0" lang="en-US" altLang="zh-CN" sz="1400" b="1" i="1" u="none" strike="noStrike" kern="1200" cap="none" spc="0" normalizeH="0" baseline="0" noProof="0" smtClean="0">
                                <a:ln>
                                  <a:noFill/>
                                </a:ln>
                                <a:solidFill>
                                  <a:schemeClr val="tx1"/>
                                </a:solidFill>
                                <a:effectLst/>
                                <a:uLnTx/>
                                <a:uFillTx/>
                                <a:latin typeface="Cambria Math"/>
                                <a:ea typeface="MS PGothic" pitchFamily="34" charset="-128"/>
                                <a:cs typeface="+mn-cs"/>
                              </a:rPr>
                            </m:ctrlPr>
                          </m:dPr>
                          <m:e>
                            <m:r>
                              <a:rPr kumimoji="0" lang="en-US" altLang="zh-CN" sz="1400" b="1" i="1" u="none" strike="noStrike" kern="1200" cap="none" spc="0" normalizeH="0" baseline="0" noProof="0" smtClean="0">
                                <a:ln>
                                  <a:noFill/>
                                </a:ln>
                                <a:solidFill>
                                  <a:schemeClr val="tx1"/>
                                </a:solidFill>
                                <a:effectLst/>
                                <a:uLnTx/>
                                <a:uFillTx/>
                                <a:latin typeface="Cambria Math"/>
                                <a:ea typeface="MS PGothic" pitchFamily="34" charset="-128"/>
                                <a:cs typeface="+mn-cs"/>
                              </a:rPr>
                              <m:t>𝒄𝒐𝒓𝒆</m:t>
                            </m:r>
                          </m:e>
                        </m:d>
                        <m:r>
                          <a:rPr kumimoji="0" lang="en-US" altLang="zh-CN" sz="1400" b="1" i="1" u="none" strike="noStrike" kern="1200" cap="none" spc="0" normalizeH="0" baseline="0" noProof="0" smtClean="0">
                            <a:ln>
                              <a:noFill/>
                            </a:ln>
                            <a:solidFill>
                              <a:schemeClr val="tx1"/>
                            </a:solidFill>
                            <a:effectLst/>
                            <a:uLnTx/>
                            <a:uFillTx/>
                            <a:latin typeface="Cambria Math"/>
                            <a:ea typeface="MS PGothic" pitchFamily="34" charset="-128"/>
                            <a:cs typeface="+mn-cs"/>
                          </a:rPr>
                          <m:t>=</m:t>
                        </m:r>
                        <m:f>
                          <m:fPr>
                            <m:ctrlPr>
                              <a:rPr kumimoji="0" lang="en-US" altLang="zh-CN" sz="1400" b="1" i="1" u="none" strike="noStrike" kern="1200" cap="none" spc="0" normalizeH="0" baseline="0" noProof="0" smtClean="0">
                                <a:ln>
                                  <a:noFill/>
                                </a:ln>
                                <a:solidFill>
                                  <a:schemeClr val="tx1"/>
                                </a:solidFill>
                                <a:effectLst/>
                                <a:uLnTx/>
                                <a:uFillTx/>
                                <a:latin typeface="Cambria Math"/>
                                <a:ea typeface="MS PGothic" pitchFamily="34" charset="-128"/>
                                <a:cs typeface="+mn-cs"/>
                              </a:rPr>
                            </m:ctrlPr>
                          </m:fPr>
                          <m:num>
                            <m:sSub>
                              <m:sSubPr>
                                <m:ctrlPr>
                                  <a:rPr kumimoji="0" lang="en-US" altLang="zh-CN" sz="1400" b="1" i="1" u="none" strike="noStrike" kern="1200" cap="none" spc="0" normalizeH="0" baseline="0" noProof="0" smtClean="0">
                                    <a:ln>
                                      <a:noFill/>
                                    </a:ln>
                                    <a:solidFill>
                                      <a:schemeClr val="tx1"/>
                                    </a:solidFill>
                                    <a:effectLst/>
                                    <a:uLnTx/>
                                    <a:uFillTx/>
                                    <a:latin typeface="Cambria Math"/>
                                    <a:ea typeface="MS PGothic" pitchFamily="34" charset="-128"/>
                                    <a:cs typeface="+mn-cs"/>
                                  </a:rPr>
                                </m:ctrlPr>
                              </m:sSubPr>
                              <m:e>
                                <m:r>
                                  <a:rPr kumimoji="0" lang="en-US" altLang="zh-CN" sz="1400" b="1" i="1" u="none" strike="noStrike" kern="1200" cap="none" spc="0" normalizeH="0" baseline="0" noProof="0" smtClean="0">
                                    <a:ln>
                                      <a:noFill/>
                                    </a:ln>
                                    <a:solidFill>
                                      <a:schemeClr val="tx1"/>
                                    </a:solidFill>
                                    <a:effectLst/>
                                    <a:uLnTx/>
                                    <a:uFillTx/>
                                    <a:latin typeface="Cambria Math"/>
                                    <a:ea typeface="MS PGothic" pitchFamily="34" charset="-128"/>
                                    <a:cs typeface="+mn-cs"/>
                                  </a:rPr>
                                  <m:t>𝟒</m:t>
                                </m:r>
                                <m:sSub>
                                  <m:sSubPr>
                                    <m:ctrlPr>
                                      <a:rPr kumimoji="0" lang="en-US" altLang="zh-CN" sz="1400" b="1" i="1" u="none" strike="noStrike" kern="1200" cap="none" spc="0" normalizeH="0" baseline="0" noProof="0" smtClean="0">
                                        <a:ln>
                                          <a:noFill/>
                                        </a:ln>
                                        <a:solidFill>
                                          <a:schemeClr val="tx1"/>
                                        </a:solidFill>
                                        <a:effectLst/>
                                        <a:uLnTx/>
                                        <a:uFillTx/>
                                        <a:latin typeface="Cambria Math"/>
                                        <a:ea typeface="MS PGothic" pitchFamily="34" charset="-128"/>
                                        <a:cs typeface="+mn-cs"/>
                                      </a:rPr>
                                    </m:ctrlPr>
                                  </m:sSubPr>
                                  <m:e>
                                    <m:r>
                                      <a:rPr kumimoji="0" lang="en-US" altLang="zh-CN" sz="1400" b="1" i="1" u="none" strike="noStrike" kern="1200" cap="none" spc="0" normalizeH="0" baseline="0" noProof="0" smtClean="0">
                                        <a:ln>
                                          <a:noFill/>
                                        </a:ln>
                                        <a:solidFill>
                                          <a:schemeClr val="tx1"/>
                                        </a:solidFill>
                                        <a:effectLst/>
                                        <a:uLnTx/>
                                        <a:uFillTx/>
                                        <a:latin typeface="Cambria Math"/>
                                        <a:ea typeface="MS PGothic" pitchFamily="34" charset="-128"/>
                                        <a:cs typeface="+mn-cs"/>
                                      </a:rPr>
                                      <m:t>𝑷</m:t>
                                    </m:r>
                                  </m:e>
                                  <m:sub>
                                    <m:r>
                                      <a:rPr kumimoji="0" lang="en-US" altLang="zh-CN" sz="1400" b="1" i="1" u="none" strike="noStrike" kern="1200" cap="none" spc="0" normalizeH="0" baseline="0" noProof="0" smtClean="0">
                                        <a:ln>
                                          <a:noFill/>
                                        </a:ln>
                                        <a:solidFill>
                                          <a:schemeClr val="tx1"/>
                                        </a:solidFill>
                                        <a:effectLst/>
                                        <a:uLnTx/>
                                        <a:uFillTx/>
                                        <a:latin typeface="Cambria Math"/>
                                        <a:ea typeface="MS PGothic" pitchFamily="34" charset="-128"/>
                                        <a:cs typeface="+mn-cs"/>
                                      </a:rPr>
                                      <m:t>𝒊𝒅𝒍𝒆</m:t>
                                    </m:r>
                                  </m:sub>
                                </m:sSub>
                                <m:d>
                                  <m:dPr>
                                    <m:ctrlPr>
                                      <a:rPr kumimoji="0" lang="en-US" altLang="zh-CN" sz="1400" b="1" i="1" u="none" strike="noStrike" kern="1200" cap="none" spc="0" normalizeH="0" baseline="0" noProof="0" smtClean="0">
                                        <a:ln>
                                          <a:noFill/>
                                        </a:ln>
                                        <a:solidFill>
                                          <a:schemeClr val="tx1"/>
                                        </a:solidFill>
                                        <a:effectLst/>
                                        <a:uLnTx/>
                                        <a:uFillTx/>
                                        <a:latin typeface="Cambria Math"/>
                                        <a:ea typeface="MS PGothic" pitchFamily="34" charset="-128"/>
                                        <a:cs typeface="+mn-cs"/>
                                      </a:rPr>
                                    </m:ctrlPr>
                                  </m:dPr>
                                  <m:e>
                                    <m:r>
                                      <a:rPr kumimoji="0" lang="en-US" altLang="zh-CN" sz="1400" b="1" i="1" u="none" strike="noStrike" kern="1200" cap="none" spc="0" normalizeH="0" baseline="0" noProof="0" smtClean="0">
                                        <a:ln>
                                          <a:noFill/>
                                        </a:ln>
                                        <a:solidFill>
                                          <a:schemeClr val="tx1"/>
                                        </a:solidFill>
                                        <a:effectLst/>
                                        <a:uLnTx/>
                                        <a:uFillTx/>
                                        <a:latin typeface="Cambria Math"/>
                                        <a:ea typeface="MS PGothic" pitchFamily="34" charset="-128"/>
                                        <a:cs typeface="+mn-cs"/>
                                      </a:rPr>
                                      <m:t>𝑪𝑼</m:t>
                                    </m:r>
                                  </m:e>
                                </m:d>
                                <m:r>
                                  <a:rPr kumimoji="0" lang="en-US" altLang="zh-CN" sz="1400" b="1" i="1" u="none" strike="noStrike" kern="1200" cap="none" spc="0" normalizeH="0" baseline="0" noProof="0" smtClean="0">
                                    <a:ln>
                                      <a:noFill/>
                                    </a:ln>
                                    <a:solidFill>
                                      <a:schemeClr val="tx1"/>
                                    </a:solidFill>
                                    <a:effectLst/>
                                    <a:uLnTx/>
                                    <a:uFillTx/>
                                    <a:latin typeface="Cambria Math"/>
                                    <a:ea typeface="MS PGothic" pitchFamily="34" charset="-128"/>
                                    <a:cs typeface="+mn-cs"/>
                                  </a:rPr>
                                  <m:t>+</m:t>
                                </m:r>
                                <m:r>
                                  <a:rPr kumimoji="0" lang="en-US" altLang="zh-CN" sz="1400" b="1" i="1" u="none" strike="noStrike" kern="1200" cap="none" spc="0" normalizeH="0" baseline="0" noProof="0" smtClean="0">
                                    <a:ln>
                                      <a:noFill/>
                                    </a:ln>
                                    <a:solidFill>
                                      <a:schemeClr val="tx1"/>
                                    </a:solidFill>
                                    <a:effectLst/>
                                    <a:uLnTx/>
                                    <a:uFillTx/>
                                    <a:latin typeface="Cambria Math"/>
                                    <a:ea typeface="MS PGothic" pitchFamily="34" charset="-128"/>
                                    <a:cs typeface="+mn-cs"/>
                                  </a:rPr>
                                  <m:t>𝑷</m:t>
                                </m:r>
                              </m:e>
                              <m:sub>
                                <m:r>
                                  <a:rPr kumimoji="0" lang="en-US" altLang="zh-CN" sz="1400" b="1" i="1" u="none" strike="noStrike" kern="1200" cap="none" spc="0" normalizeH="0" baseline="0" noProof="0" smtClean="0">
                                    <a:ln>
                                      <a:noFill/>
                                    </a:ln>
                                    <a:solidFill>
                                      <a:schemeClr val="tx1"/>
                                    </a:solidFill>
                                    <a:effectLst/>
                                    <a:uLnTx/>
                                    <a:uFillTx/>
                                    <a:latin typeface="Cambria Math"/>
                                    <a:ea typeface="MS PGothic" pitchFamily="34" charset="-128"/>
                                    <a:cs typeface="+mn-cs"/>
                                  </a:rPr>
                                  <m:t>𝒊𝒅𝒍𝒆</m:t>
                                </m:r>
                              </m:sub>
                            </m:sSub>
                            <m:d>
                              <m:dPr>
                                <m:ctrlPr>
                                  <a:rPr kumimoji="0" lang="en-US" altLang="zh-CN" sz="1400" b="1" i="1" u="none" strike="noStrike" kern="1200" cap="none" spc="0" normalizeH="0" baseline="0" noProof="0" smtClean="0">
                                    <a:ln>
                                      <a:noFill/>
                                    </a:ln>
                                    <a:solidFill>
                                      <a:schemeClr val="tx1"/>
                                    </a:solidFill>
                                    <a:effectLst/>
                                    <a:uLnTx/>
                                    <a:uFillTx/>
                                    <a:latin typeface="Cambria Math"/>
                                    <a:ea typeface="MS PGothic" pitchFamily="34" charset="-128"/>
                                    <a:cs typeface="+mn-cs"/>
                                  </a:rPr>
                                </m:ctrlPr>
                              </m:dPr>
                              <m:e>
                                <m:r>
                                  <a:rPr kumimoji="0" lang="en-US" altLang="zh-CN" sz="1400" b="1" i="1" u="none" strike="noStrike" kern="1200" cap="none" spc="0" normalizeH="0" baseline="0" noProof="0" smtClean="0">
                                    <a:ln>
                                      <a:noFill/>
                                    </a:ln>
                                    <a:solidFill>
                                      <a:schemeClr val="tx1"/>
                                    </a:solidFill>
                                    <a:effectLst/>
                                    <a:uLnTx/>
                                    <a:uFillTx/>
                                    <a:latin typeface="Cambria Math"/>
                                    <a:ea typeface="MS PGothic" pitchFamily="34" charset="-128"/>
                                    <a:cs typeface="+mn-cs"/>
                                  </a:rPr>
                                  <m:t>𝑵𝑩</m:t>
                                </m:r>
                              </m:e>
                            </m:d>
                            <m:r>
                              <a:rPr kumimoji="0" lang="en-US" altLang="zh-CN" sz="1400" b="1" i="1" u="none" strike="noStrike" kern="1200" cap="none" spc="0" normalizeH="0" baseline="0" noProof="0" smtClean="0">
                                <a:ln>
                                  <a:noFill/>
                                </a:ln>
                                <a:solidFill>
                                  <a:schemeClr val="tx1"/>
                                </a:solidFill>
                                <a:effectLst/>
                                <a:uLnTx/>
                                <a:uFillTx/>
                                <a:latin typeface="Cambria Math"/>
                                <a:ea typeface="MS PGothic" pitchFamily="34" charset="-128"/>
                                <a:cs typeface="+mn-cs"/>
                              </a:rPr>
                              <m:t>+</m:t>
                            </m:r>
                            <m:sSub>
                              <m:sSubPr>
                                <m:ctrlPr>
                                  <a:rPr kumimoji="0" lang="en-US" altLang="zh-CN" sz="1400" b="1" i="1" u="none" strike="noStrike" kern="1200" cap="none" spc="0" normalizeH="0" baseline="0" noProof="0" smtClean="0">
                                    <a:ln>
                                      <a:noFill/>
                                    </a:ln>
                                    <a:solidFill>
                                      <a:schemeClr val="tx1"/>
                                    </a:solidFill>
                                    <a:effectLst/>
                                    <a:uLnTx/>
                                    <a:uFillTx/>
                                    <a:latin typeface="Cambria Math"/>
                                    <a:ea typeface="MS PGothic" pitchFamily="34" charset="-128"/>
                                    <a:cs typeface="+mn-cs"/>
                                  </a:rPr>
                                </m:ctrlPr>
                              </m:sSubPr>
                              <m:e>
                                <m:r>
                                  <a:rPr kumimoji="0" lang="en-US" altLang="zh-CN" sz="1400" b="1" i="1" u="none" strike="noStrike" kern="1200" cap="none" spc="0" normalizeH="0" baseline="0" noProof="0" smtClean="0">
                                    <a:ln>
                                      <a:noFill/>
                                    </a:ln>
                                    <a:solidFill>
                                      <a:schemeClr val="tx1"/>
                                    </a:solidFill>
                                    <a:effectLst/>
                                    <a:uLnTx/>
                                    <a:uFillTx/>
                                    <a:latin typeface="Cambria Math"/>
                                    <a:ea typeface="MS PGothic" pitchFamily="34" charset="-128"/>
                                    <a:cs typeface="+mn-cs"/>
                                  </a:rPr>
                                  <m:t>𝑷</m:t>
                                </m:r>
                              </m:e>
                              <m:sub>
                                <m:r>
                                  <a:rPr kumimoji="0" lang="en-US" altLang="zh-CN" sz="1400" b="1" i="1" u="none" strike="noStrike" kern="1200" cap="none" spc="0" normalizeH="0" baseline="0" noProof="0" smtClean="0">
                                    <a:ln>
                                      <a:noFill/>
                                    </a:ln>
                                    <a:solidFill>
                                      <a:schemeClr val="tx1"/>
                                    </a:solidFill>
                                    <a:effectLst/>
                                    <a:uLnTx/>
                                    <a:uFillTx/>
                                    <a:latin typeface="Cambria Math"/>
                                    <a:ea typeface="MS PGothic" pitchFamily="34" charset="-128"/>
                                    <a:cs typeface="+mn-cs"/>
                                  </a:rPr>
                                  <m:t>𝒊𝒅𝒍𝒆</m:t>
                                </m:r>
                              </m:sub>
                            </m:sSub>
                            <m:r>
                              <a:rPr kumimoji="0" lang="en-US" altLang="zh-CN" sz="1400" b="1" i="1" u="none" strike="noStrike" kern="1200" cap="none" spc="0" normalizeH="0" baseline="0" noProof="0" smtClean="0">
                                <a:ln>
                                  <a:noFill/>
                                </a:ln>
                                <a:solidFill>
                                  <a:schemeClr val="tx1"/>
                                </a:solidFill>
                                <a:effectLst/>
                                <a:uLnTx/>
                                <a:uFillTx/>
                                <a:latin typeface="Cambria Math"/>
                                <a:ea typeface="MS PGothic" pitchFamily="34" charset="-128"/>
                                <a:cs typeface="+mn-cs"/>
                              </a:rPr>
                              <m:t>(</m:t>
                            </m:r>
                            <m:r>
                              <a:rPr kumimoji="0" lang="en-US" altLang="zh-CN" sz="1400" b="1" i="1" u="none" strike="noStrike" kern="1200" cap="none" spc="0" normalizeH="0" baseline="0" noProof="0" smtClean="0">
                                <a:ln>
                                  <a:noFill/>
                                </a:ln>
                                <a:solidFill>
                                  <a:schemeClr val="tx1"/>
                                </a:solidFill>
                                <a:effectLst/>
                                <a:uLnTx/>
                                <a:uFillTx/>
                                <a:latin typeface="Cambria Math"/>
                                <a:ea typeface="MS PGothic" pitchFamily="34" charset="-128"/>
                                <a:cs typeface="+mn-cs"/>
                              </a:rPr>
                              <m:t>𝑩𝒂𝒔𝒆</m:t>
                            </m:r>
                            <m:r>
                              <a:rPr kumimoji="0" lang="en-US" altLang="zh-CN" sz="1400" b="1" i="1" u="none" strike="noStrike" kern="1200" cap="none" spc="0" normalizeH="0" baseline="0" noProof="0" smtClean="0">
                                <a:ln>
                                  <a:noFill/>
                                </a:ln>
                                <a:solidFill>
                                  <a:schemeClr val="tx1"/>
                                </a:solidFill>
                                <a:effectLst/>
                                <a:uLnTx/>
                                <a:uFillTx/>
                                <a:latin typeface="Cambria Math"/>
                                <a:ea typeface="MS PGothic" pitchFamily="34" charset="-128"/>
                                <a:cs typeface="+mn-cs"/>
                              </a:rPr>
                              <m:t>)</m:t>
                            </m:r>
                          </m:num>
                          <m:den>
                            <m:r>
                              <a:rPr kumimoji="0" lang="en-US" altLang="zh-CN" sz="1400" b="1" i="1" u="none" strike="noStrike" kern="1200" cap="none" spc="0" normalizeH="0" baseline="0" noProof="0" smtClean="0">
                                <a:ln>
                                  <a:noFill/>
                                </a:ln>
                                <a:solidFill>
                                  <a:schemeClr val="tx1"/>
                                </a:solidFill>
                                <a:effectLst/>
                                <a:uLnTx/>
                                <a:uFillTx/>
                                <a:latin typeface="Cambria Math"/>
                                <a:ea typeface="MS PGothic" pitchFamily="34" charset="-128"/>
                                <a:cs typeface="+mn-cs"/>
                              </a:rPr>
                              <m:t>𝒏</m:t>
                            </m:r>
                          </m:den>
                        </m:f>
                      </m:oMath>
                    </m:oMathPara>
                  </a14:m>
                  <a:endParaRPr kumimoji="0" lang="en-US" altLang="zh-CN" sz="1400" b="1" i="0" u="none" strike="noStrike" kern="1200" cap="none" spc="0" normalizeH="0" baseline="0" noProof="0" dirty="0" smtClean="0">
                    <a:ln>
                      <a:noFill/>
                    </a:ln>
                    <a:solidFill>
                      <a:schemeClr val="tx1"/>
                    </a:solidFill>
                    <a:effectLst/>
                    <a:uLnTx/>
                    <a:uFillTx/>
                    <a:latin typeface="+mj-lt"/>
                    <a:ea typeface="MS PGothic" pitchFamily="34" charset="-128"/>
                    <a:cs typeface="+mn-cs"/>
                  </a:endParaRPr>
                </a:p>
              </p:txBody>
            </p:sp>
          </mc:Choice>
          <mc:Fallback>
            <p:sp>
              <p:nvSpPr>
                <p:cNvPr id="9" name="TextBox 8"/>
                <p:cNvSpPr txBox="1">
                  <a:spLocks noRot="1" noChangeAspect="1" noMove="1" noResize="1" noEditPoints="1" noAdjustHandles="1" noChangeArrowheads="1" noChangeShapeType="1" noTextEdit="1"/>
                </p:cNvSpPr>
                <p:nvPr/>
              </p:nvSpPr>
              <p:spPr>
                <a:xfrm>
                  <a:off x="227440" y="6147243"/>
                  <a:ext cx="4396986" cy="507127"/>
                </a:xfrm>
                <a:prstGeom prst="rect">
                  <a:avLst/>
                </a:prstGeom>
                <a:blipFill rotWithShape="1">
                  <a:blip r:embed="rId4" cstate="print"/>
                  <a:stretch>
                    <a:fillRect/>
                  </a:stretch>
                </a:blipFill>
              </p:spPr>
              <p:txBody>
                <a:bodyPr/>
                <a:lstStyle/>
                <a:p>
                  <a:r>
                    <a:rPr lang="zh-CN" altLang="en-US">
                      <a:noFill/>
                    </a:rPr>
                    <a:t> </a:t>
                  </a:r>
                </a:p>
              </p:txBody>
            </p:sp>
          </mc:Fallback>
        </mc:AlternateContent>
        <p:sp>
          <p:nvSpPr>
            <p:cNvPr id="10" name="TextBox 9"/>
            <p:cNvSpPr txBox="1"/>
            <p:nvPr/>
          </p:nvSpPr>
          <p:spPr>
            <a:xfrm>
              <a:off x="202657" y="5812771"/>
              <a:ext cx="4330014" cy="369332"/>
            </a:xfrm>
            <a:prstGeom prst="rect">
              <a:avLst/>
            </a:prstGeom>
          </p:spPr>
          <p:txBody>
            <a:bodyPr wrap="square" rtlCol="0" anchor="ctr" anchorCtr="0">
              <a:spAutoFit/>
            </a:bodyPr>
            <a:lstStyle/>
            <a:p>
              <a:pPr marL="0" marR="0" indent="0" algn="l"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lang="en-US" altLang="zh-CN" sz="2000" dirty="0" smtClean="0">
                  <a:latin typeface="+mj-lt"/>
                  <a:ea typeface="MS PGothic" pitchFamily="34" charset="-128"/>
                  <a:cs typeface="+mn-cs"/>
                </a:rPr>
                <a:t>When Power Gating is disabled:</a:t>
              </a:r>
              <a:endParaRPr kumimoji="0" lang="zh-CN" altLang="en-US" sz="2000" b="0" i="0" u="none" strike="noStrike" kern="1200" cap="none" spc="0" normalizeH="0" baseline="0" noProof="0" dirty="0">
                <a:ln>
                  <a:noFill/>
                </a:ln>
                <a:solidFill>
                  <a:schemeClr val="tx1"/>
                </a:solidFill>
                <a:effectLst/>
                <a:uLnTx/>
                <a:uFillTx/>
                <a:latin typeface="+mj-lt"/>
                <a:ea typeface="MS PGothic" pitchFamily="34" charset="-128"/>
                <a:cs typeface="+mn-cs"/>
              </a:endParaRPr>
            </a:p>
          </p:txBody>
        </p:sp>
      </p:grpSp>
      <p:grpSp>
        <p:nvGrpSpPr>
          <p:cNvPr id="13" name="组合 12"/>
          <p:cNvGrpSpPr/>
          <p:nvPr/>
        </p:nvGrpSpPr>
        <p:grpSpPr>
          <a:xfrm>
            <a:off x="4704098" y="5824464"/>
            <a:ext cx="4518558" cy="820567"/>
            <a:chOff x="4595946" y="5824464"/>
            <a:chExt cx="4518558" cy="820567"/>
          </a:xfrm>
        </p:grpSpPr>
        <mc:AlternateContent xmlns:mc="http://schemas.openxmlformats.org/markup-compatibility/2006">
          <mc:Choice xmlns:a14="http://schemas.microsoft.com/office/drawing/2010/main" xmlns="" Requires="a14">
            <p:sp>
              <p:nvSpPr>
                <p:cNvPr id="8" name="TextBox 7"/>
                <p:cNvSpPr txBox="1"/>
                <p:nvPr/>
              </p:nvSpPr>
              <p:spPr>
                <a:xfrm>
                  <a:off x="4624426" y="6137904"/>
                  <a:ext cx="4490078" cy="507127"/>
                </a:xfrm>
                <a:prstGeom prst="rect">
                  <a:avLst/>
                </a:prstGeom>
              </p:spPr>
              <p:txBody>
                <a:bodyPr wrap="square" rtlCol="0" anchor="ctr" anchorCtr="0">
                  <a:spAutoFit/>
                </a:bodyPr>
                <a:lstStyle/>
                <a:p>
                  <a:pPr marL="0" marR="0" indent="0" defTabSz="914400" rtl="0" eaLnBrk="1" fontAlgn="auto" latinLnBrk="0" hangingPunct="1">
                    <a:lnSpc>
                      <a:spcPct val="90000"/>
                    </a:lnSpc>
                    <a:spcBef>
                      <a:spcPts val="300"/>
                    </a:spcBef>
                    <a:spcAft>
                      <a:spcPts val="300"/>
                    </a:spcAft>
                    <a:buClr>
                      <a:srgbClr val="FFFFFF"/>
                    </a:buClr>
                    <a:buSzTx/>
                    <a:buFont typeface="Wingdings 3" pitchFamily="18" charset="2"/>
                    <a:buNone/>
                    <a:tabLst/>
                  </a:pPr>
                  <a14:m>
                    <m:oMathPara xmlns:m="http://schemas.openxmlformats.org/officeDocument/2006/math">
                      <m:oMathParaPr>
                        <m:jc m:val="left"/>
                      </m:oMathParaPr>
                      <m:oMath xmlns:m="http://schemas.openxmlformats.org/officeDocument/2006/math">
                        <m:sSub>
                          <m:sSubPr>
                            <m:ctrlPr>
                              <a:rPr kumimoji="0" lang="en-US" altLang="zh-CN" sz="1400" b="1" i="1" u="none" strike="noStrike" kern="1200" cap="none" spc="0" normalizeH="0" baseline="0" noProof="0" smtClean="0">
                                <a:ln>
                                  <a:noFill/>
                                </a:ln>
                                <a:solidFill>
                                  <a:schemeClr val="tx1"/>
                                </a:solidFill>
                                <a:effectLst/>
                                <a:uLnTx/>
                                <a:uFillTx/>
                                <a:latin typeface="Cambria Math"/>
                                <a:ea typeface="MS PGothic" pitchFamily="34" charset="-128"/>
                                <a:cs typeface="+mn-cs"/>
                              </a:rPr>
                            </m:ctrlPr>
                          </m:sSubPr>
                          <m:e>
                            <m:r>
                              <a:rPr kumimoji="0" lang="en-US" altLang="zh-CN" sz="1400" b="1" i="1" u="none" strike="noStrike" kern="1200" cap="none" spc="0" normalizeH="0" baseline="0" noProof="0" smtClean="0">
                                <a:ln>
                                  <a:noFill/>
                                </a:ln>
                                <a:solidFill>
                                  <a:schemeClr val="tx1"/>
                                </a:solidFill>
                                <a:effectLst/>
                                <a:uLnTx/>
                                <a:uFillTx/>
                                <a:latin typeface="Cambria Math"/>
                                <a:ea typeface="MS PGothic" pitchFamily="34" charset="-128"/>
                                <a:cs typeface="+mn-cs"/>
                              </a:rPr>
                              <m:t>𝑷</m:t>
                            </m:r>
                          </m:e>
                          <m:sub>
                            <m:r>
                              <a:rPr kumimoji="0" lang="en-US" altLang="zh-CN" sz="1400" b="1" i="1" u="none" strike="noStrike" kern="1200" cap="none" spc="0" normalizeH="0" baseline="0" noProof="0" smtClean="0">
                                <a:ln>
                                  <a:noFill/>
                                </a:ln>
                                <a:solidFill>
                                  <a:schemeClr val="tx1"/>
                                </a:solidFill>
                                <a:effectLst/>
                                <a:uLnTx/>
                                <a:uFillTx/>
                                <a:latin typeface="Cambria Math"/>
                                <a:ea typeface="MS PGothic" pitchFamily="34" charset="-128"/>
                                <a:cs typeface="+mn-cs"/>
                              </a:rPr>
                              <m:t>𝒊𝒅𝒍𝒆</m:t>
                            </m:r>
                          </m:sub>
                        </m:sSub>
                        <m:d>
                          <m:dPr>
                            <m:ctrlPr>
                              <a:rPr kumimoji="0" lang="en-US" altLang="zh-CN" sz="1400" b="1" i="1" u="none" strike="noStrike" kern="1200" cap="none" spc="0" normalizeH="0" baseline="0" noProof="0" smtClean="0">
                                <a:ln>
                                  <a:noFill/>
                                </a:ln>
                                <a:solidFill>
                                  <a:schemeClr val="tx1"/>
                                </a:solidFill>
                                <a:effectLst/>
                                <a:uLnTx/>
                                <a:uFillTx/>
                                <a:latin typeface="Cambria Math"/>
                                <a:ea typeface="MS PGothic" pitchFamily="34" charset="-128"/>
                                <a:cs typeface="+mn-cs"/>
                              </a:rPr>
                            </m:ctrlPr>
                          </m:dPr>
                          <m:e>
                            <m:r>
                              <a:rPr kumimoji="0" lang="en-US" altLang="zh-CN" sz="1400" b="1" i="1" u="none" strike="noStrike" kern="1200" cap="none" spc="0" normalizeH="0" baseline="0" noProof="0" smtClean="0">
                                <a:ln>
                                  <a:noFill/>
                                </a:ln>
                                <a:solidFill>
                                  <a:schemeClr val="tx1"/>
                                </a:solidFill>
                                <a:effectLst/>
                                <a:uLnTx/>
                                <a:uFillTx/>
                                <a:latin typeface="Cambria Math"/>
                                <a:ea typeface="MS PGothic" pitchFamily="34" charset="-128"/>
                                <a:cs typeface="+mn-cs"/>
                              </a:rPr>
                              <m:t>𝒄𝒐𝒓𝒆</m:t>
                            </m:r>
                          </m:e>
                        </m:d>
                        <m:r>
                          <a:rPr kumimoji="0" lang="en-US" altLang="zh-CN" sz="1400" b="1" i="1" u="none" strike="noStrike" kern="1200" cap="none" spc="0" normalizeH="0" baseline="0" noProof="0" smtClean="0">
                            <a:ln>
                              <a:noFill/>
                            </a:ln>
                            <a:solidFill>
                              <a:schemeClr val="tx1"/>
                            </a:solidFill>
                            <a:effectLst/>
                            <a:uLnTx/>
                            <a:uFillTx/>
                            <a:latin typeface="Cambria Math"/>
                            <a:ea typeface="MS PGothic" pitchFamily="34" charset="-128"/>
                            <a:cs typeface="+mn-cs"/>
                          </a:rPr>
                          <m:t>=</m:t>
                        </m:r>
                        <m:f>
                          <m:fPr>
                            <m:ctrlPr>
                              <a:rPr kumimoji="0" lang="en-US" altLang="zh-CN" sz="1400" b="1" i="1" u="none" strike="noStrike" kern="1200" cap="none" spc="0" normalizeH="0" baseline="0" noProof="0" smtClean="0">
                                <a:ln>
                                  <a:noFill/>
                                </a:ln>
                                <a:solidFill>
                                  <a:schemeClr val="tx1"/>
                                </a:solidFill>
                                <a:effectLst/>
                                <a:uLnTx/>
                                <a:uFillTx/>
                                <a:latin typeface="Cambria Math"/>
                                <a:ea typeface="MS PGothic" pitchFamily="34" charset="-128"/>
                                <a:cs typeface="+mn-cs"/>
                              </a:rPr>
                            </m:ctrlPr>
                          </m:fPr>
                          <m:num>
                            <m:sSub>
                              <m:sSubPr>
                                <m:ctrlPr>
                                  <a:rPr kumimoji="0" lang="en-US" altLang="zh-CN" sz="1400" b="1" i="1" u="none" strike="noStrike" kern="1200" cap="none" spc="0" normalizeH="0" baseline="0" noProof="0" smtClean="0">
                                    <a:ln>
                                      <a:noFill/>
                                    </a:ln>
                                    <a:solidFill>
                                      <a:schemeClr val="tx1"/>
                                    </a:solidFill>
                                    <a:effectLst/>
                                    <a:uLnTx/>
                                    <a:uFillTx/>
                                    <a:latin typeface="Cambria Math"/>
                                    <a:ea typeface="MS PGothic" pitchFamily="34" charset="-128"/>
                                    <a:cs typeface="+mn-cs"/>
                                  </a:rPr>
                                </m:ctrlPr>
                              </m:sSubPr>
                              <m:e>
                                <m:r>
                                  <a:rPr kumimoji="0" lang="en-US" altLang="zh-CN" sz="1400" b="1" i="1" u="none" strike="noStrike" kern="1200" cap="none" spc="0" normalizeH="0" baseline="0" noProof="0" smtClean="0">
                                    <a:ln>
                                      <a:noFill/>
                                    </a:ln>
                                    <a:solidFill>
                                      <a:schemeClr val="tx1"/>
                                    </a:solidFill>
                                    <a:effectLst/>
                                    <a:uLnTx/>
                                    <a:uFillTx/>
                                    <a:latin typeface="Cambria Math"/>
                                    <a:ea typeface="MS PGothic" pitchFamily="34" charset="-128"/>
                                    <a:cs typeface="+mn-cs"/>
                                  </a:rPr>
                                  <m:t>𝑷</m:t>
                                </m:r>
                              </m:e>
                              <m:sub>
                                <m:r>
                                  <a:rPr kumimoji="0" lang="en-US" altLang="zh-CN" sz="1400" b="1" i="1" u="none" strike="noStrike" kern="1200" cap="none" spc="0" normalizeH="0" baseline="0" noProof="0" smtClean="0">
                                    <a:ln>
                                      <a:noFill/>
                                    </a:ln>
                                    <a:solidFill>
                                      <a:schemeClr val="tx1"/>
                                    </a:solidFill>
                                    <a:effectLst/>
                                    <a:uLnTx/>
                                    <a:uFillTx/>
                                    <a:latin typeface="Cambria Math"/>
                                    <a:ea typeface="MS PGothic" pitchFamily="34" charset="-128"/>
                                    <a:cs typeface="+mn-cs"/>
                                  </a:rPr>
                                  <m:t>𝒊𝒅𝒍𝒆</m:t>
                                </m:r>
                              </m:sub>
                            </m:sSub>
                            <m:d>
                              <m:dPr>
                                <m:ctrlPr>
                                  <a:rPr kumimoji="0" lang="en-US" altLang="zh-CN" sz="1400" b="1" i="1" u="none" strike="noStrike" kern="1200" cap="none" spc="0" normalizeH="0" baseline="0" noProof="0" smtClean="0">
                                    <a:ln>
                                      <a:noFill/>
                                    </a:ln>
                                    <a:solidFill>
                                      <a:schemeClr val="tx1"/>
                                    </a:solidFill>
                                    <a:effectLst/>
                                    <a:uLnTx/>
                                    <a:uFillTx/>
                                    <a:latin typeface="Cambria Math"/>
                                    <a:ea typeface="MS PGothic" pitchFamily="34" charset="-128"/>
                                    <a:cs typeface="+mn-cs"/>
                                  </a:rPr>
                                </m:ctrlPr>
                              </m:dPr>
                              <m:e>
                                <m:r>
                                  <a:rPr kumimoji="0" lang="en-US" altLang="zh-CN" sz="1400" b="1" i="1" u="none" strike="noStrike" kern="1200" cap="none" spc="0" normalizeH="0" baseline="0" noProof="0" smtClean="0">
                                    <a:ln>
                                      <a:noFill/>
                                    </a:ln>
                                    <a:solidFill>
                                      <a:schemeClr val="tx1"/>
                                    </a:solidFill>
                                    <a:effectLst/>
                                    <a:uLnTx/>
                                    <a:uFillTx/>
                                    <a:latin typeface="Cambria Math"/>
                                    <a:ea typeface="MS PGothic" pitchFamily="34" charset="-128"/>
                                    <a:cs typeface="+mn-cs"/>
                                  </a:rPr>
                                  <m:t>𝑪𝑼</m:t>
                                </m:r>
                              </m:e>
                            </m:d>
                          </m:num>
                          <m:den>
                            <m:r>
                              <a:rPr kumimoji="0" lang="en-US" altLang="zh-CN" sz="1400" b="1" i="1" u="none" strike="noStrike" kern="1200" cap="none" spc="0" normalizeH="0" baseline="0" noProof="0" smtClean="0">
                                <a:ln>
                                  <a:noFill/>
                                </a:ln>
                                <a:solidFill>
                                  <a:schemeClr val="tx1"/>
                                </a:solidFill>
                                <a:effectLst/>
                                <a:uLnTx/>
                                <a:uFillTx/>
                                <a:latin typeface="Cambria Math"/>
                                <a:ea typeface="MS PGothic" pitchFamily="34" charset="-128"/>
                                <a:cs typeface="+mn-cs"/>
                              </a:rPr>
                              <m:t>𝒎</m:t>
                            </m:r>
                          </m:den>
                        </m:f>
                        <m:r>
                          <a:rPr kumimoji="0" lang="en-US" altLang="zh-CN" sz="1400" b="1" i="1" u="none" strike="noStrike" kern="1200" cap="none" spc="0" normalizeH="0" baseline="0" noProof="0" smtClean="0">
                            <a:ln>
                              <a:noFill/>
                            </a:ln>
                            <a:solidFill>
                              <a:schemeClr val="tx1"/>
                            </a:solidFill>
                            <a:effectLst/>
                            <a:uLnTx/>
                            <a:uFillTx/>
                            <a:latin typeface="Cambria Math"/>
                            <a:ea typeface="MS PGothic" pitchFamily="34" charset="-128"/>
                            <a:cs typeface="+mn-cs"/>
                          </a:rPr>
                          <m:t>+</m:t>
                        </m:r>
                        <m:f>
                          <m:fPr>
                            <m:ctrlPr>
                              <a:rPr kumimoji="0" lang="en-US" altLang="zh-CN" sz="1400" b="1" i="1" u="none" strike="noStrike" kern="1200" cap="none" spc="0" normalizeH="0" baseline="0" noProof="0" smtClean="0">
                                <a:ln>
                                  <a:noFill/>
                                </a:ln>
                                <a:solidFill>
                                  <a:schemeClr val="tx1"/>
                                </a:solidFill>
                                <a:effectLst/>
                                <a:uLnTx/>
                                <a:uFillTx/>
                                <a:latin typeface="Cambria Math"/>
                                <a:ea typeface="MS PGothic" pitchFamily="34" charset="-128"/>
                                <a:cs typeface="+mn-cs"/>
                              </a:rPr>
                            </m:ctrlPr>
                          </m:fPr>
                          <m:num>
                            <m:sSub>
                              <m:sSubPr>
                                <m:ctrlPr>
                                  <a:rPr kumimoji="0" lang="en-US" altLang="zh-CN" sz="1400" b="1" i="1" u="none" strike="noStrike" kern="1200" cap="none" spc="0" normalizeH="0" baseline="0" noProof="0" smtClean="0">
                                    <a:ln>
                                      <a:noFill/>
                                    </a:ln>
                                    <a:solidFill>
                                      <a:schemeClr val="tx1"/>
                                    </a:solidFill>
                                    <a:effectLst/>
                                    <a:uLnTx/>
                                    <a:uFillTx/>
                                    <a:latin typeface="Cambria Math"/>
                                    <a:ea typeface="MS PGothic" pitchFamily="34" charset="-128"/>
                                    <a:cs typeface="+mn-cs"/>
                                  </a:rPr>
                                </m:ctrlPr>
                              </m:sSubPr>
                              <m:e>
                                <m:r>
                                  <a:rPr kumimoji="0" lang="en-US" altLang="zh-CN" sz="1400" b="1" i="1" u="none" strike="noStrike" kern="1200" cap="none" spc="0" normalizeH="0" baseline="0" noProof="0" smtClean="0">
                                    <a:ln>
                                      <a:noFill/>
                                    </a:ln>
                                    <a:solidFill>
                                      <a:schemeClr val="tx1"/>
                                    </a:solidFill>
                                    <a:effectLst/>
                                    <a:uLnTx/>
                                    <a:uFillTx/>
                                    <a:latin typeface="Cambria Math"/>
                                    <a:ea typeface="MS PGothic" pitchFamily="34" charset="-128"/>
                                    <a:cs typeface="+mn-cs"/>
                                  </a:rPr>
                                  <m:t>𝑷</m:t>
                                </m:r>
                              </m:e>
                              <m:sub>
                                <m:r>
                                  <a:rPr kumimoji="0" lang="en-US" altLang="zh-CN" sz="1400" b="1" i="1" u="none" strike="noStrike" kern="1200" cap="none" spc="0" normalizeH="0" baseline="0" noProof="0" smtClean="0">
                                    <a:ln>
                                      <a:noFill/>
                                    </a:ln>
                                    <a:solidFill>
                                      <a:schemeClr val="tx1"/>
                                    </a:solidFill>
                                    <a:effectLst/>
                                    <a:uLnTx/>
                                    <a:uFillTx/>
                                    <a:latin typeface="Cambria Math"/>
                                    <a:ea typeface="MS PGothic" pitchFamily="34" charset="-128"/>
                                    <a:cs typeface="+mn-cs"/>
                                  </a:rPr>
                                  <m:t>𝒊𝒅𝒍𝒆</m:t>
                                </m:r>
                              </m:sub>
                            </m:sSub>
                            <m:d>
                              <m:dPr>
                                <m:ctrlPr>
                                  <a:rPr kumimoji="0" lang="en-US" altLang="zh-CN" sz="1400" b="1" i="1" u="none" strike="noStrike" kern="1200" cap="none" spc="0" normalizeH="0" baseline="0" noProof="0" smtClean="0">
                                    <a:ln>
                                      <a:noFill/>
                                    </a:ln>
                                    <a:solidFill>
                                      <a:schemeClr val="tx1"/>
                                    </a:solidFill>
                                    <a:effectLst/>
                                    <a:uLnTx/>
                                    <a:uFillTx/>
                                    <a:latin typeface="Cambria Math"/>
                                    <a:ea typeface="MS PGothic" pitchFamily="34" charset="-128"/>
                                    <a:cs typeface="+mn-cs"/>
                                  </a:rPr>
                                </m:ctrlPr>
                              </m:dPr>
                              <m:e>
                                <m:r>
                                  <a:rPr kumimoji="0" lang="en-US" altLang="zh-CN" sz="1400" b="1" i="1" u="none" strike="noStrike" kern="1200" cap="none" spc="0" normalizeH="0" baseline="0" noProof="0" smtClean="0">
                                    <a:ln>
                                      <a:noFill/>
                                    </a:ln>
                                    <a:solidFill>
                                      <a:schemeClr val="tx1"/>
                                    </a:solidFill>
                                    <a:effectLst/>
                                    <a:uLnTx/>
                                    <a:uFillTx/>
                                    <a:latin typeface="Cambria Math"/>
                                    <a:ea typeface="MS PGothic" pitchFamily="34" charset="-128"/>
                                    <a:cs typeface="+mn-cs"/>
                                  </a:rPr>
                                  <m:t>𝑵𝑩</m:t>
                                </m:r>
                              </m:e>
                            </m:d>
                            <m:r>
                              <a:rPr kumimoji="0" lang="en-US" altLang="zh-CN" sz="1400" b="1" i="1" u="none" strike="noStrike" kern="1200" cap="none" spc="0" normalizeH="0" baseline="0" noProof="0" smtClean="0">
                                <a:ln>
                                  <a:noFill/>
                                </a:ln>
                                <a:solidFill>
                                  <a:schemeClr val="tx1"/>
                                </a:solidFill>
                                <a:effectLst/>
                                <a:uLnTx/>
                                <a:uFillTx/>
                                <a:latin typeface="Cambria Math"/>
                                <a:ea typeface="MS PGothic" pitchFamily="34" charset="-128"/>
                                <a:cs typeface="+mn-cs"/>
                              </a:rPr>
                              <m:t>+</m:t>
                            </m:r>
                            <m:sSub>
                              <m:sSubPr>
                                <m:ctrlPr>
                                  <a:rPr kumimoji="0" lang="en-US" altLang="zh-CN" sz="1400" b="1" i="1" u="none" strike="noStrike" kern="1200" cap="none" spc="0" normalizeH="0" baseline="0" noProof="0" smtClean="0">
                                    <a:ln>
                                      <a:noFill/>
                                    </a:ln>
                                    <a:solidFill>
                                      <a:schemeClr val="tx1"/>
                                    </a:solidFill>
                                    <a:effectLst/>
                                    <a:uLnTx/>
                                    <a:uFillTx/>
                                    <a:latin typeface="Cambria Math"/>
                                    <a:ea typeface="MS PGothic" pitchFamily="34" charset="-128"/>
                                    <a:cs typeface="+mn-cs"/>
                                  </a:rPr>
                                </m:ctrlPr>
                              </m:sSubPr>
                              <m:e>
                                <m:r>
                                  <a:rPr kumimoji="0" lang="en-US" altLang="zh-CN" sz="1400" b="1" i="1" u="none" strike="noStrike" kern="1200" cap="none" spc="0" normalizeH="0" baseline="0" noProof="0" smtClean="0">
                                    <a:ln>
                                      <a:noFill/>
                                    </a:ln>
                                    <a:solidFill>
                                      <a:schemeClr val="tx1"/>
                                    </a:solidFill>
                                    <a:effectLst/>
                                    <a:uLnTx/>
                                    <a:uFillTx/>
                                    <a:latin typeface="Cambria Math"/>
                                    <a:ea typeface="MS PGothic" pitchFamily="34" charset="-128"/>
                                    <a:cs typeface="+mn-cs"/>
                                  </a:rPr>
                                  <m:t>𝑷</m:t>
                                </m:r>
                              </m:e>
                              <m:sub>
                                <m:r>
                                  <a:rPr kumimoji="0" lang="en-US" altLang="zh-CN" sz="1400" b="1" i="1" u="none" strike="noStrike" kern="1200" cap="none" spc="0" normalizeH="0" baseline="0" noProof="0" smtClean="0">
                                    <a:ln>
                                      <a:noFill/>
                                    </a:ln>
                                    <a:solidFill>
                                      <a:schemeClr val="tx1"/>
                                    </a:solidFill>
                                    <a:effectLst/>
                                    <a:uLnTx/>
                                    <a:uFillTx/>
                                    <a:latin typeface="Cambria Math"/>
                                    <a:ea typeface="MS PGothic" pitchFamily="34" charset="-128"/>
                                    <a:cs typeface="+mn-cs"/>
                                  </a:rPr>
                                  <m:t>𝒊𝒅𝒍𝒆</m:t>
                                </m:r>
                              </m:sub>
                            </m:sSub>
                            <m:r>
                              <a:rPr kumimoji="0" lang="en-US" altLang="zh-CN" sz="1400" b="1" i="1" u="none" strike="noStrike" kern="1200" cap="none" spc="0" normalizeH="0" baseline="0" noProof="0" smtClean="0">
                                <a:ln>
                                  <a:noFill/>
                                </a:ln>
                                <a:solidFill>
                                  <a:schemeClr val="tx1"/>
                                </a:solidFill>
                                <a:effectLst/>
                                <a:uLnTx/>
                                <a:uFillTx/>
                                <a:latin typeface="Cambria Math"/>
                                <a:ea typeface="MS PGothic" pitchFamily="34" charset="-128"/>
                                <a:cs typeface="+mn-cs"/>
                              </a:rPr>
                              <m:t>(</m:t>
                            </m:r>
                            <m:r>
                              <a:rPr kumimoji="0" lang="en-US" altLang="zh-CN" sz="1400" b="1" i="1" u="none" strike="noStrike" kern="1200" cap="none" spc="0" normalizeH="0" baseline="0" noProof="0" smtClean="0">
                                <a:ln>
                                  <a:noFill/>
                                </a:ln>
                                <a:solidFill>
                                  <a:schemeClr val="tx1"/>
                                </a:solidFill>
                                <a:effectLst/>
                                <a:uLnTx/>
                                <a:uFillTx/>
                                <a:latin typeface="Cambria Math"/>
                                <a:ea typeface="MS PGothic" pitchFamily="34" charset="-128"/>
                                <a:cs typeface="+mn-cs"/>
                              </a:rPr>
                              <m:t>𝑩𝒂𝒔𝒆</m:t>
                            </m:r>
                            <m:r>
                              <a:rPr kumimoji="0" lang="en-US" altLang="zh-CN" sz="1400" b="1" i="1" u="none" strike="noStrike" kern="1200" cap="none" spc="0" normalizeH="0" baseline="0" noProof="0" smtClean="0">
                                <a:ln>
                                  <a:noFill/>
                                </a:ln>
                                <a:solidFill>
                                  <a:schemeClr val="tx1"/>
                                </a:solidFill>
                                <a:effectLst/>
                                <a:uLnTx/>
                                <a:uFillTx/>
                                <a:latin typeface="Cambria Math"/>
                                <a:ea typeface="MS PGothic" pitchFamily="34" charset="-128"/>
                                <a:cs typeface="+mn-cs"/>
                              </a:rPr>
                              <m:t>)</m:t>
                            </m:r>
                          </m:num>
                          <m:den>
                            <m:r>
                              <a:rPr kumimoji="0" lang="en-US" altLang="zh-CN" sz="1400" b="1" i="1" u="none" strike="noStrike" kern="1200" cap="none" spc="0" normalizeH="0" baseline="0" noProof="0" smtClean="0">
                                <a:ln>
                                  <a:noFill/>
                                </a:ln>
                                <a:solidFill>
                                  <a:schemeClr val="tx1"/>
                                </a:solidFill>
                                <a:effectLst/>
                                <a:uLnTx/>
                                <a:uFillTx/>
                                <a:latin typeface="Cambria Math"/>
                                <a:ea typeface="MS PGothic" pitchFamily="34" charset="-128"/>
                                <a:cs typeface="+mn-cs"/>
                              </a:rPr>
                              <m:t>𝒏</m:t>
                            </m:r>
                          </m:den>
                        </m:f>
                      </m:oMath>
                    </m:oMathPara>
                  </a14:m>
                  <a:endParaRPr kumimoji="0" lang="en-US" altLang="zh-CN" sz="1400" b="1" i="0" u="none" strike="noStrike" kern="1200" cap="none" spc="0" normalizeH="0" baseline="0" noProof="0" dirty="0" smtClean="0">
                    <a:ln>
                      <a:noFill/>
                    </a:ln>
                    <a:solidFill>
                      <a:schemeClr val="tx1"/>
                    </a:solidFill>
                    <a:effectLst/>
                    <a:uLnTx/>
                    <a:uFillTx/>
                    <a:latin typeface="+mj-lt"/>
                    <a:ea typeface="MS PGothic" pitchFamily="34" charset="-128"/>
                    <a:cs typeface="+mn-cs"/>
                  </a:endParaRPr>
                </a:p>
              </p:txBody>
            </p:sp>
          </mc:Choice>
          <mc:Fallback>
            <p:sp>
              <p:nvSpPr>
                <p:cNvPr id="8" name="TextBox 7"/>
                <p:cNvSpPr txBox="1">
                  <a:spLocks noRot="1" noChangeAspect="1" noMove="1" noResize="1" noEditPoints="1" noAdjustHandles="1" noChangeArrowheads="1" noChangeShapeType="1" noTextEdit="1"/>
                </p:cNvSpPr>
                <p:nvPr/>
              </p:nvSpPr>
              <p:spPr>
                <a:xfrm>
                  <a:off x="4624426" y="6137904"/>
                  <a:ext cx="4490078" cy="507127"/>
                </a:xfrm>
                <a:prstGeom prst="rect">
                  <a:avLst/>
                </a:prstGeom>
                <a:blipFill rotWithShape="1">
                  <a:blip r:embed="rId5" cstate="print"/>
                  <a:stretch>
                    <a:fillRect/>
                  </a:stretch>
                </a:blipFill>
              </p:spPr>
              <p:txBody>
                <a:bodyPr/>
                <a:lstStyle/>
                <a:p>
                  <a:r>
                    <a:rPr lang="zh-CN" altLang="en-US">
                      <a:noFill/>
                    </a:rPr>
                    <a:t> </a:t>
                  </a:r>
                </a:p>
              </p:txBody>
            </p:sp>
          </mc:Fallback>
        </mc:AlternateContent>
        <p:sp>
          <p:nvSpPr>
            <p:cNvPr id="12" name="TextBox 11"/>
            <p:cNvSpPr txBox="1"/>
            <p:nvPr/>
          </p:nvSpPr>
          <p:spPr>
            <a:xfrm>
              <a:off x="4595946" y="5824464"/>
              <a:ext cx="4330014" cy="369332"/>
            </a:xfrm>
            <a:prstGeom prst="rect">
              <a:avLst/>
            </a:prstGeom>
          </p:spPr>
          <p:txBody>
            <a:bodyPr wrap="square" rtlCol="0" anchor="ctr" anchorCtr="0">
              <a:spAutoFit/>
            </a:bodyPr>
            <a:lstStyle/>
            <a:p>
              <a:pPr marL="0" marR="0" indent="0" algn="l"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lang="en-US" altLang="zh-CN" sz="2000" dirty="0" smtClean="0">
                  <a:latin typeface="+mj-lt"/>
                  <a:ea typeface="MS PGothic" pitchFamily="34" charset="-128"/>
                  <a:cs typeface="+mn-cs"/>
                </a:rPr>
                <a:t>When Power Gating is enabled:</a:t>
              </a:r>
              <a:endParaRPr kumimoji="0" lang="zh-CN" altLang="en-US" sz="2000" b="0" i="0" u="none" strike="noStrike" kern="1200" cap="none" spc="0" normalizeH="0" baseline="0" noProof="0" dirty="0">
                <a:ln>
                  <a:noFill/>
                </a:ln>
                <a:solidFill>
                  <a:schemeClr val="tx1"/>
                </a:solidFill>
                <a:effectLst/>
                <a:uLnTx/>
                <a:uFillTx/>
                <a:latin typeface="+mj-lt"/>
                <a:ea typeface="MS PGothic" pitchFamily="34" charset="-128"/>
                <a:cs typeface="+mn-cs"/>
              </a:endParaRPr>
            </a:p>
          </p:txBody>
        </p:sp>
      </p:grpSp>
      <p:graphicFrame>
        <p:nvGraphicFramePr>
          <p:cNvPr id="14" name="图表 13"/>
          <p:cNvGraphicFramePr>
            <a:graphicFrameLocks/>
          </p:cNvGraphicFramePr>
          <p:nvPr>
            <p:extLst>
              <p:ext uri="{D42A27DB-BD31-4B8C-83A1-F6EECF244321}">
                <p14:modId xmlns:p14="http://schemas.microsoft.com/office/powerpoint/2010/main" xmlns="" val="4073450655"/>
              </p:ext>
            </p:extLst>
          </p:nvPr>
        </p:nvGraphicFramePr>
        <p:xfrm>
          <a:off x="4094033" y="2408304"/>
          <a:ext cx="4572000" cy="2849496"/>
        </p:xfrm>
        <a:graphic>
          <a:graphicData uri="http://schemas.openxmlformats.org/drawingml/2006/chart">
            <c:chart xmlns:c="http://schemas.openxmlformats.org/drawingml/2006/chart" xmlns:r="http://schemas.openxmlformats.org/officeDocument/2006/relationships" r:id="rId6"/>
          </a:graphicData>
        </a:graphic>
      </p:graphicFrame>
      <p:grpSp>
        <p:nvGrpSpPr>
          <p:cNvPr id="45" name="组合 44"/>
          <p:cNvGrpSpPr/>
          <p:nvPr/>
        </p:nvGrpSpPr>
        <p:grpSpPr>
          <a:xfrm>
            <a:off x="5578554" y="2625465"/>
            <a:ext cx="848202" cy="436822"/>
            <a:chOff x="5578554" y="2625465"/>
            <a:chExt cx="848202" cy="436822"/>
          </a:xfrm>
        </p:grpSpPr>
        <p:sp>
          <p:nvSpPr>
            <p:cNvPr id="15" name="矩形 14"/>
            <p:cNvSpPr/>
            <p:nvPr/>
          </p:nvSpPr>
          <p:spPr>
            <a:xfrm>
              <a:off x="5859781" y="2947987"/>
              <a:ext cx="295275" cy="114300"/>
            </a:xfrm>
            <a:prstGeom prst="rect">
              <a:avLst/>
            </a:prstGeom>
            <a:solidFill>
              <a:srgbClr val="0070C0"/>
            </a:solidFill>
            <a:ln w="6350">
              <a:solidFill>
                <a:schemeClr val="bg2"/>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zh-CN" altLang="en-US" sz="3200" dirty="0">
                <a:solidFill>
                  <a:schemeClr val="tx2"/>
                </a:solidFill>
              </a:endParaRPr>
            </a:p>
          </p:txBody>
        </p:sp>
        <p:sp>
          <p:nvSpPr>
            <p:cNvPr id="29" name="TextBox 28"/>
            <p:cNvSpPr txBox="1"/>
            <p:nvPr/>
          </p:nvSpPr>
          <p:spPr>
            <a:xfrm>
              <a:off x="5578554" y="2625465"/>
              <a:ext cx="848202" cy="286232"/>
            </a:xfrm>
            <a:prstGeom prst="rect">
              <a:avLst/>
            </a:prstGeom>
          </p:spPr>
          <p:txBody>
            <a:bodyPr wrap="square" rtlCol="0" anchor="ctr" anchorCtr="0">
              <a:spAutoFit/>
            </a:bodyPr>
            <a:lstStyle/>
            <a:p>
              <a:pPr marL="0" marR="0" indent="0" algn="ctr"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kumimoji="0" lang="en-US" altLang="zh-CN" sz="1400" b="1" i="1" u="none" strike="noStrike" kern="1200" cap="none" spc="0" normalizeH="0" baseline="0" noProof="0" dirty="0" err="1" smtClean="0">
                  <a:ln>
                    <a:noFill/>
                  </a:ln>
                  <a:solidFill>
                    <a:srgbClr val="0070C0"/>
                  </a:solidFill>
                  <a:effectLst/>
                  <a:uLnTx/>
                  <a:uFillTx/>
                  <a:latin typeface="+mj-lt"/>
                  <a:ea typeface="MS PGothic" pitchFamily="34" charset="-128"/>
                  <a:cs typeface="+mn-cs"/>
                </a:rPr>
                <a:t>P</a:t>
              </a:r>
              <a:r>
                <a:rPr kumimoji="0" lang="en-US" altLang="zh-CN" sz="1400" b="1" i="1" u="none" strike="noStrike" kern="1200" cap="none" spc="0" normalizeH="0" baseline="-25000" noProof="0" dirty="0" err="1" smtClean="0">
                  <a:ln>
                    <a:noFill/>
                  </a:ln>
                  <a:solidFill>
                    <a:srgbClr val="0070C0"/>
                  </a:solidFill>
                  <a:effectLst/>
                  <a:uLnTx/>
                  <a:uFillTx/>
                  <a:latin typeface="+mj-lt"/>
                  <a:ea typeface="MS PGothic" pitchFamily="34" charset="-128"/>
                  <a:cs typeface="+mn-cs"/>
                </a:rPr>
                <a:t>idle</a:t>
              </a:r>
              <a:r>
                <a:rPr kumimoji="0" lang="en-US" altLang="zh-CN" sz="1400" b="1" i="1" u="none" strike="noStrike" kern="1200" cap="none" spc="0" normalizeH="0" baseline="0" noProof="0" dirty="0" smtClean="0">
                  <a:ln>
                    <a:noFill/>
                  </a:ln>
                  <a:solidFill>
                    <a:srgbClr val="0070C0"/>
                  </a:solidFill>
                  <a:effectLst/>
                  <a:uLnTx/>
                  <a:uFillTx/>
                  <a:latin typeface="+mj-lt"/>
                  <a:ea typeface="MS PGothic" pitchFamily="34" charset="-128"/>
                  <a:cs typeface="+mn-cs"/>
                </a:rPr>
                <a:t>(CU)</a:t>
              </a:r>
              <a:endParaRPr kumimoji="0" lang="zh-CN" altLang="en-US" sz="1400" b="1" i="1" u="none" strike="noStrike" kern="1200" cap="none" spc="0" normalizeH="0" baseline="0" noProof="0" dirty="0">
                <a:ln>
                  <a:noFill/>
                </a:ln>
                <a:solidFill>
                  <a:srgbClr val="0070C0"/>
                </a:solidFill>
                <a:effectLst/>
                <a:uLnTx/>
                <a:uFillTx/>
                <a:latin typeface="+mj-lt"/>
                <a:ea typeface="MS PGothic" pitchFamily="34" charset="-128"/>
                <a:cs typeface="+mn-cs"/>
              </a:endParaRPr>
            </a:p>
          </p:txBody>
        </p:sp>
        <p:sp>
          <p:nvSpPr>
            <p:cNvPr id="33" name="左大括号 32"/>
            <p:cNvSpPr/>
            <p:nvPr/>
          </p:nvSpPr>
          <p:spPr>
            <a:xfrm flipH="1">
              <a:off x="6162671" y="2964656"/>
              <a:ext cx="47625" cy="90488"/>
            </a:xfrm>
            <a:prstGeom prst="leftBrace">
              <a:avLst/>
            </a:prstGeom>
            <a:ln>
              <a:solidFill>
                <a:schemeClr val="bg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grpSp>
        <p:nvGrpSpPr>
          <p:cNvPr id="46" name="组合 45"/>
          <p:cNvGrpSpPr/>
          <p:nvPr/>
        </p:nvGrpSpPr>
        <p:grpSpPr>
          <a:xfrm>
            <a:off x="6312256" y="2993746"/>
            <a:ext cx="914322" cy="575007"/>
            <a:chOff x="6312256" y="2993746"/>
            <a:chExt cx="914322" cy="575007"/>
          </a:xfrm>
        </p:grpSpPr>
        <p:sp>
          <p:nvSpPr>
            <p:cNvPr id="17" name="矩形 16"/>
            <p:cNvSpPr/>
            <p:nvPr/>
          </p:nvSpPr>
          <p:spPr>
            <a:xfrm>
              <a:off x="6626621" y="3445191"/>
              <a:ext cx="295275" cy="118800"/>
            </a:xfrm>
            <a:prstGeom prst="rect">
              <a:avLst/>
            </a:prstGeom>
            <a:solidFill>
              <a:srgbClr val="0070C0"/>
            </a:solidFill>
            <a:ln w="6350">
              <a:solidFill>
                <a:schemeClr val="bg2"/>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zh-CN" altLang="en-US" sz="3200" dirty="0">
                <a:solidFill>
                  <a:schemeClr val="tx2"/>
                </a:solidFill>
              </a:endParaRPr>
            </a:p>
          </p:txBody>
        </p:sp>
        <p:sp>
          <p:nvSpPr>
            <p:cNvPr id="18" name="矩形 17"/>
            <p:cNvSpPr/>
            <p:nvPr/>
          </p:nvSpPr>
          <p:spPr>
            <a:xfrm>
              <a:off x="6626543" y="3323748"/>
              <a:ext cx="295275" cy="118800"/>
            </a:xfrm>
            <a:prstGeom prst="rect">
              <a:avLst/>
            </a:prstGeom>
            <a:solidFill>
              <a:srgbClr val="0070C0"/>
            </a:solidFill>
            <a:ln w="6350">
              <a:solidFill>
                <a:schemeClr val="bg2"/>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zh-CN" altLang="en-US" sz="3200" dirty="0">
                <a:solidFill>
                  <a:schemeClr val="tx2"/>
                </a:solidFill>
              </a:endParaRPr>
            </a:p>
          </p:txBody>
        </p:sp>
        <p:sp>
          <p:nvSpPr>
            <p:cNvPr id="30" name="TextBox 29"/>
            <p:cNvSpPr txBox="1"/>
            <p:nvPr/>
          </p:nvSpPr>
          <p:spPr>
            <a:xfrm>
              <a:off x="6312256" y="2993746"/>
              <a:ext cx="914322" cy="286232"/>
            </a:xfrm>
            <a:prstGeom prst="rect">
              <a:avLst/>
            </a:prstGeom>
          </p:spPr>
          <p:txBody>
            <a:bodyPr wrap="square" rtlCol="0" anchor="ctr" anchorCtr="0">
              <a:spAutoFit/>
            </a:bodyPr>
            <a:lstStyle/>
            <a:p>
              <a:pPr marL="0" marR="0" indent="0" algn="ctr"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kumimoji="0" lang="en-US" altLang="zh-CN" sz="1400" b="1" i="1" u="none" strike="noStrike" kern="1200" cap="none" spc="0" normalizeH="0" baseline="0" noProof="0" dirty="0" smtClean="0">
                  <a:ln>
                    <a:noFill/>
                  </a:ln>
                  <a:solidFill>
                    <a:srgbClr val="0070C0"/>
                  </a:solidFill>
                  <a:effectLst/>
                  <a:uLnTx/>
                  <a:uFillTx/>
                  <a:latin typeface="+mj-lt"/>
                  <a:ea typeface="MS PGothic" pitchFamily="34" charset="-128"/>
                  <a:cs typeface="+mn-cs"/>
                </a:rPr>
                <a:t>2P</a:t>
              </a:r>
              <a:r>
                <a:rPr kumimoji="0" lang="en-US" altLang="zh-CN" sz="1400" b="1" i="1" u="none" strike="noStrike" kern="1200" cap="none" spc="0" normalizeH="0" baseline="-25000" noProof="0" dirty="0" smtClean="0">
                  <a:ln>
                    <a:noFill/>
                  </a:ln>
                  <a:solidFill>
                    <a:srgbClr val="0070C0"/>
                  </a:solidFill>
                  <a:effectLst/>
                  <a:uLnTx/>
                  <a:uFillTx/>
                  <a:latin typeface="+mj-lt"/>
                  <a:ea typeface="MS PGothic" pitchFamily="34" charset="-128"/>
                  <a:cs typeface="+mn-cs"/>
                </a:rPr>
                <a:t>idle</a:t>
              </a:r>
              <a:r>
                <a:rPr kumimoji="0" lang="en-US" altLang="zh-CN" sz="1400" b="1" i="1" u="none" strike="noStrike" kern="1200" cap="none" spc="0" normalizeH="0" baseline="0" noProof="0" dirty="0" smtClean="0">
                  <a:ln>
                    <a:noFill/>
                  </a:ln>
                  <a:solidFill>
                    <a:srgbClr val="0070C0"/>
                  </a:solidFill>
                  <a:effectLst/>
                  <a:uLnTx/>
                  <a:uFillTx/>
                  <a:latin typeface="+mj-lt"/>
                  <a:ea typeface="MS PGothic" pitchFamily="34" charset="-128"/>
                  <a:cs typeface="+mn-cs"/>
                </a:rPr>
                <a:t>(CU)</a:t>
              </a:r>
              <a:endParaRPr kumimoji="0" lang="zh-CN" altLang="en-US" sz="1400" b="1" i="1" u="none" strike="noStrike" kern="1200" cap="none" spc="0" normalizeH="0" baseline="0" noProof="0" dirty="0">
                <a:ln>
                  <a:noFill/>
                </a:ln>
                <a:solidFill>
                  <a:srgbClr val="0070C0"/>
                </a:solidFill>
                <a:effectLst/>
                <a:uLnTx/>
                <a:uFillTx/>
                <a:latin typeface="+mj-lt"/>
                <a:ea typeface="MS PGothic" pitchFamily="34" charset="-128"/>
                <a:cs typeface="+mn-cs"/>
              </a:endParaRPr>
            </a:p>
          </p:txBody>
        </p:sp>
        <p:sp>
          <p:nvSpPr>
            <p:cNvPr id="34" name="左大括号 33"/>
            <p:cNvSpPr/>
            <p:nvPr/>
          </p:nvSpPr>
          <p:spPr>
            <a:xfrm flipH="1">
              <a:off x="6931421" y="3328510"/>
              <a:ext cx="55721" cy="240243"/>
            </a:xfrm>
            <a:prstGeom prst="leftBrace">
              <a:avLst/>
            </a:prstGeom>
            <a:ln>
              <a:solidFill>
                <a:schemeClr val="bg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grpSp>
        <p:nvGrpSpPr>
          <p:cNvPr id="47" name="组合 46"/>
          <p:cNvGrpSpPr/>
          <p:nvPr/>
        </p:nvGrpSpPr>
        <p:grpSpPr>
          <a:xfrm>
            <a:off x="7079019" y="3420030"/>
            <a:ext cx="914322" cy="634918"/>
            <a:chOff x="7079019" y="3420030"/>
            <a:chExt cx="914322" cy="634918"/>
          </a:xfrm>
        </p:grpSpPr>
        <p:sp>
          <p:nvSpPr>
            <p:cNvPr id="21" name="矩形 20"/>
            <p:cNvSpPr/>
            <p:nvPr/>
          </p:nvSpPr>
          <p:spPr>
            <a:xfrm>
              <a:off x="7393306" y="3943348"/>
              <a:ext cx="295275" cy="111600"/>
            </a:xfrm>
            <a:prstGeom prst="rect">
              <a:avLst/>
            </a:prstGeom>
            <a:solidFill>
              <a:srgbClr val="0070C0"/>
            </a:solidFill>
            <a:ln w="6350">
              <a:solidFill>
                <a:schemeClr val="bg2"/>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zh-CN" altLang="en-US" sz="3200" dirty="0">
                <a:solidFill>
                  <a:schemeClr val="tx2"/>
                </a:solidFill>
              </a:endParaRPr>
            </a:p>
          </p:txBody>
        </p:sp>
        <p:sp>
          <p:nvSpPr>
            <p:cNvPr id="22" name="矩形 21"/>
            <p:cNvSpPr/>
            <p:nvPr/>
          </p:nvSpPr>
          <p:spPr>
            <a:xfrm>
              <a:off x="7393306" y="3831429"/>
              <a:ext cx="295275" cy="111600"/>
            </a:xfrm>
            <a:prstGeom prst="rect">
              <a:avLst/>
            </a:prstGeom>
            <a:solidFill>
              <a:srgbClr val="0070C0"/>
            </a:solidFill>
            <a:ln w="6350">
              <a:solidFill>
                <a:schemeClr val="bg2"/>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zh-CN" altLang="en-US" sz="3200" dirty="0">
                <a:solidFill>
                  <a:schemeClr val="tx2"/>
                </a:solidFill>
              </a:endParaRPr>
            </a:p>
          </p:txBody>
        </p:sp>
        <p:sp>
          <p:nvSpPr>
            <p:cNvPr id="23" name="矩形 22"/>
            <p:cNvSpPr/>
            <p:nvPr/>
          </p:nvSpPr>
          <p:spPr>
            <a:xfrm>
              <a:off x="7393306" y="3721890"/>
              <a:ext cx="295275" cy="111600"/>
            </a:xfrm>
            <a:prstGeom prst="rect">
              <a:avLst/>
            </a:prstGeom>
            <a:solidFill>
              <a:srgbClr val="0070C0"/>
            </a:solidFill>
            <a:ln w="6350">
              <a:solidFill>
                <a:schemeClr val="bg2"/>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zh-CN" altLang="en-US" sz="3200" dirty="0">
                <a:solidFill>
                  <a:schemeClr val="tx2"/>
                </a:solidFill>
              </a:endParaRPr>
            </a:p>
          </p:txBody>
        </p:sp>
        <p:sp>
          <p:nvSpPr>
            <p:cNvPr id="31" name="TextBox 30"/>
            <p:cNvSpPr txBox="1"/>
            <p:nvPr/>
          </p:nvSpPr>
          <p:spPr>
            <a:xfrm>
              <a:off x="7079019" y="3420030"/>
              <a:ext cx="914322" cy="286232"/>
            </a:xfrm>
            <a:prstGeom prst="rect">
              <a:avLst/>
            </a:prstGeom>
          </p:spPr>
          <p:txBody>
            <a:bodyPr wrap="square" rtlCol="0" anchor="ctr" anchorCtr="0">
              <a:spAutoFit/>
            </a:bodyPr>
            <a:lstStyle/>
            <a:p>
              <a:pPr marL="0" marR="0" indent="0" algn="ctr"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lang="en-US" altLang="zh-CN" sz="1400" b="1" i="1" dirty="0">
                  <a:solidFill>
                    <a:srgbClr val="0070C0"/>
                  </a:solidFill>
                  <a:latin typeface="+mj-lt"/>
                  <a:ea typeface="MS PGothic" pitchFamily="34" charset="-128"/>
                  <a:cs typeface="+mn-cs"/>
                </a:rPr>
                <a:t>3</a:t>
              </a:r>
              <a:r>
                <a:rPr kumimoji="0" lang="en-US" altLang="zh-CN" sz="1400" b="1" i="1" u="none" strike="noStrike" kern="1200" cap="none" spc="0" normalizeH="0" baseline="0" noProof="0" dirty="0" err="1" smtClean="0">
                  <a:ln>
                    <a:noFill/>
                  </a:ln>
                  <a:solidFill>
                    <a:srgbClr val="0070C0"/>
                  </a:solidFill>
                  <a:effectLst/>
                  <a:uLnTx/>
                  <a:uFillTx/>
                  <a:latin typeface="+mj-lt"/>
                  <a:ea typeface="MS PGothic" pitchFamily="34" charset="-128"/>
                  <a:cs typeface="+mn-cs"/>
                </a:rPr>
                <a:t>P</a:t>
              </a:r>
              <a:r>
                <a:rPr kumimoji="0" lang="en-US" altLang="zh-CN" sz="1400" b="1" i="1" u="none" strike="noStrike" kern="1200" cap="none" spc="0" normalizeH="0" baseline="-25000" noProof="0" dirty="0" err="1" smtClean="0">
                  <a:ln>
                    <a:noFill/>
                  </a:ln>
                  <a:solidFill>
                    <a:srgbClr val="0070C0"/>
                  </a:solidFill>
                  <a:effectLst/>
                  <a:uLnTx/>
                  <a:uFillTx/>
                  <a:latin typeface="+mj-lt"/>
                  <a:ea typeface="MS PGothic" pitchFamily="34" charset="-128"/>
                  <a:cs typeface="+mn-cs"/>
                </a:rPr>
                <a:t>idle</a:t>
              </a:r>
              <a:r>
                <a:rPr kumimoji="0" lang="en-US" altLang="zh-CN" sz="1400" b="1" i="1" u="none" strike="noStrike" kern="1200" cap="none" spc="0" normalizeH="0" baseline="0" noProof="0" dirty="0" smtClean="0">
                  <a:ln>
                    <a:noFill/>
                  </a:ln>
                  <a:solidFill>
                    <a:srgbClr val="0070C0"/>
                  </a:solidFill>
                  <a:effectLst/>
                  <a:uLnTx/>
                  <a:uFillTx/>
                  <a:latin typeface="+mj-lt"/>
                  <a:ea typeface="MS PGothic" pitchFamily="34" charset="-128"/>
                  <a:cs typeface="+mn-cs"/>
                </a:rPr>
                <a:t>(CU)</a:t>
              </a:r>
              <a:endParaRPr kumimoji="0" lang="zh-CN" altLang="en-US" sz="1400" b="1" i="1" u="none" strike="noStrike" kern="1200" cap="none" spc="0" normalizeH="0" baseline="0" noProof="0" dirty="0">
                <a:ln>
                  <a:noFill/>
                </a:ln>
                <a:solidFill>
                  <a:srgbClr val="0070C0"/>
                </a:solidFill>
                <a:effectLst/>
                <a:uLnTx/>
                <a:uFillTx/>
                <a:latin typeface="+mj-lt"/>
                <a:ea typeface="MS PGothic" pitchFamily="34" charset="-128"/>
                <a:cs typeface="+mn-cs"/>
              </a:endParaRPr>
            </a:p>
          </p:txBody>
        </p:sp>
        <p:sp>
          <p:nvSpPr>
            <p:cNvPr id="35" name="左大括号 34"/>
            <p:cNvSpPr/>
            <p:nvPr/>
          </p:nvSpPr>
          <p:spPr>
            <a:xfrm flipH="1">
              <a:off x="7694611" y="3725916"/>
              <a:ext cx="55721" cy="329032"/>
            </a:xfrm>
            <a:prstGeom prst="leftBrace">
              <a:avLst/>
            </a:prstGeom>
            <a:ln>
              <a:solidFill>
                <a:schemeClr val="bg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grpSp>
        <p:nvGrpSpPr>
          <p:cNvPr id="48" name="组合 47"/>
          <p:cNvGrpSpPr/>
          <p:nvPr/>
        </p:nvGrpSpPr>
        <p:grpSpPr>
          <a:xfrm>
            <a:off x="7845782" y="3517068"/>
            <a:ext cx="914322" cy="1127758"/>
            <a:chOff x="7845782" y="3517068"/>
            <a:chExt cx="914322" cy="1127758"/>
          </a:xfrm>
        </p:grpSpPr>
        <p:sp>
          <p:nvSpPr>
            <p:cNvPr id="24" name="矩形 23"/>
            <p:cNvSpPr/>
            <p:nvPr/>
          </p:nvSpPr>
          <p:spPr>
            <a:xfrm>
              <a:off x="8155306" y="4312464"/>
              <a:ext cx="295275" cy="111600"/>
            </a:xfrm>
            <a:prstGeom prst="rect">
              <a:avLst/>
            </a:prstGeom>
            <a:solidFill>
              <a:srgbClr val="0070C0"/>
            </a:solidFill>
            <a:ln w="6350">
              <a:solidFill>
                <a:schemeClr val="bg2"/>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zh-CN" altLang="en-US" sz="3200" dirty="0">
                <a:solidFill>
                  <a:schemeClr val="tx2"/>
                </a:solidFill>
              </a:endParaRPr>
            </a:p>
          </p:txBody>
        </p:sp>
        <p:sp>
          <p:nvSpPr>
            <p:cNvPr id="25" name="矩形 24"/>
            <p:cNvSpPr/>
            <p:nvPr/>
          </p:nvSpPr>
          <p:spPr>
            <a:xfrm>
              <a:off x="8155306" y="4200545"/>
              <a:ext cx="295275" cy="111600"/>
            </a:xfrm>
            <a:prstGeom prst="rect">
              <a:avLst/>
            </a:prstGeom>
            <a:solidFill>
              <a:srgbClr val="0070C0"/>
            </a:solidFill>
            <a:ln w="6350">
              <a:solidFill>
                <a:schemeClr val="bg2"/>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zh-CN" altLang="en-US" sz="3200" dirty="0">
                <a:solidFill>
                  <a:schemeClr val="tx2"/>
                </a:solidFill>
              </a:endParaRPr>
            </a:p>
          </p:txBody>
        </p:sp>
        <p:sp>
          <p:nvSpPr>
            <p:cNvPr id="26" name="矩形 25"/>
            <p:cNvSpPr/>
            <p:nvPr/>
          </p:nvSpPr>
          <p:spPr>
            <a:xfrm>
              <a:off x="8155306" y="4091006"/>
              <a:ext cx="295275" cy="111600"/>
            </a:xfrm>
            <a:prstGeom prst="rect">
              <a:avLst/>
            </a:prstGeom>
            <a:solidFill>
              <a:srgbClr val="0070C0"/>
            </a:solidFill>
            <a:ln w="6350">
              <a:solidFill>
                <a:schemeClr val="bg2"/>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zh-CN" altLang="en-US" sz="3200" dirty="0">
                <a:solidFill>
                  <a:schemeClr val="tx2"/>
                </a:solidFill>
              </a:endParaRPr>
            </a:p>
          </p:txBody>
        </p:sp>
        <p:sp>
          <p:nvSpPr>
            <p:cNvPr id="27" name="矩形 26"/>
            <p:cNvSpPr/>
            <p:nvPr/>
          </p:nvSpPr>
          <p:spPr>
            <a:xfrm>
              <a:off x="8155306" y="4424064"/>
              <a:ext cx="295275" cy="111600"/>
            </a:xfrm>
            <a:prstGeom prst="rect">
              <a:avLst/>
            </a:prstGeom>
            <a:solidFill>
              <a:srgbClr val="0070C0"/>
            </a:solidFill>
            <a:ln w="6350">
              <a:solidFill>
                <a:schemeClr val="bg2"/>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zh-CN" altLang="en-US" sz="3200" dirty="0">
                <a:solidFill>
                  <a:schemeClr val="tx2"/>
                </a:solidFill>
              </a:endParaRPr>
            </a:p>
          </p:txBody>
        </p:sp>
        <p:sp>
          <p:nvSpPr>
            <p:cNvPr id="28" name="矩形 27"/>
            <p:cNvSpPr/>
            <p:nvPr/>
          </p:nvSpPr>
          <p:spPr>
            <a:xfrm>
              <a:off x="8155306" y="4535664"/>
              <a:ext cx="295275" cy="104400"/>
            </a:xfrm>
            <a:prstGeom prst="rect">
              <a:avLst/>
            </a:prstGeom>
            <a:solidFill>
              <a:schemeClr val="accent5"/>
            </a:solidFill>
            <a:ln w="6350">
              <a:solidFill>
                <a:schemeClr val="bg2"/>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zh-CN" altLang="en-US" sz="3200" dirty="0">
                <a:solidFill>
                  <a:schemeClr val="tx2"/>
                </a:solidFill>
              </a:endParaRPr>
            </a:p>
          </p:txBody>
        </p:sp>
        <p:sp>
          <p:nvSpPr>
            <p:cNvPr id="32" name="TextBox 31"/>
            <p:cNvSpPr txBox="1"/>
            <p:nvPr/>
          </p:nvSpPr>
          <p:spPr>
            <a:xfrm>
              <a:off x="7845782" y="3517068"/>
              <a:ext cx="914322" cy="557076"/>
            </a:xfrm>
            <a:prstGeom prst="rect">
              <a:avLst/>
            </a:prstGeom>
          </p:spPr>
          <p:txBody>
            <a:bodyPr wrap="square" rtlCol="0" anchor="ctr" anchorCtr="0">
              <a:spAutoFit/>
            </a:bodyPr>
            <a:lstStyle/>
            <a:p>
              <a:pPr marL="0" marR="0" indent="0" algn="ctr"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lang="en-US" altLang="zh-CN" sz="1400" b="1" i="1" dirty="0">
                  <a:solidFill>
                    <a:srgbClr val="0070C0"/>
                  </a:solidFill>
                  <a:latin typeface="+mj-lt"/>
                  <a:ea typeface="MS PGothic" pitchFamily="34" charset="-128"/>
                  <a:cs typeface="+mn-cs"/>
                </a:rPr>
                <a:t>4</a:t>
              </a:r>
              <a:r>
                <a:rPr kumimoji="0" lang="en-US" altLang="zh-CN" sz="1400" b="1" i="1" u="none" strike="noStrike" kern="1200" cap="none" spc="0" normalizeH="0" baseline="0" noProof="0" dirty="0" err="1" smtClean="0">
                  <a:ln>
                    <a:noFill/>
                  </a:ln>
                  <a:solidFill>
                    <a:srgbClr val="0070C0"/>
                  </a:solidFill>
                  <a:effectLst/>
                  <a:uLnTx/>
                  <a:uFillTx/>
                  <a:latin typeface="+mj-lt"/>
                  <a:ea typeface="MS PGothic" pitchFamily="34" charset="-128"/>
                  <a:cs typeface="+mn-cs"/>
                </a:rPr>
                <a:t>P</a:t>
              </a:r>
              <a:r>
                <a:rPr kumimoji="0" lang="en-US" altLang="zh-CN" sz="1400" b="1" i="1" u="none" strike="noStrike" kern="1200" cap="none" spc="0" normalizeH="0" baseline="-25000" noProof="0" dirty="0" err="1" smtClean="0">
                  <a:ln>
                    <a:noFill/>
                  </a:ln>
                  <a:solidFill>
                    <a:srgbClr val="0070C0"/>
                  </a:solidFill>
                  <a:effectLst/>
                  <a:uLnTx/>
                  <a:uFillTx/>
                  <a:latin typeface="+mj-lt"/>
                  <a:ea typeface="MS PGothic" pitchFamily="34" charset="-128"/>
                  <a:cs typeface="+mn-cs"/>
                </a:rPr>
                <a:t>idle</a:t>
              </a:r>
              <a:r>
                <a:rPr kumimoji="0" lang="en-US" altLang="zh-CN" sz="1400" b="1" i="1" u="none" strike="noStrike" kern="1200" cap="none" spc="0" normalizeH="0" baseline="0" noProof="0" dirty="0" smtClean="0">
                  <a:ln>
                    <a:noFill/>
                  </a:ln>
                  <a:solidFill>
                    <a:srgbClr val="0070C0"/>
                  </a:solidFill>
                  <a:effectLst/>
                  <a:uLnTx/>
                  <a:uFillTx/>
                  <a:latin typeface="+mj-lt"/>
                  <a:ea typeface="MS PGothic" pitchFamily="34" charset="-128"/>
                  <a:cs typeface="+mn-cs"/>
                </a:rPr>
                <a:t>(CU)</a:t>
              </a:r>
            </a:p>
            <a:p>
              <a:pPr algn="ctr" fontAlgn="auto">
                <a:lnSpc>
                  <a:spcPct val="90000"/>
                </a:lnSpc>
                <a:spcBef>
                  <a:spcPts val="300"/>
                </a:spcBef>
                <a:spcAft>
                  <a:spcPts val="300"/>
                </a:spcAft>
                <a:buClr>
                  <a:srgbClr val="FFFFFF"/>
                </a:buClr>
              </a:pPr>
              <a:r>
                <a:rPr lang="en-US" altLang="zh-CN" sz="1400" b="1" i="1" dirty="0" smtClean="0">
                  <a:solidFill>
                    <a:schemeClr val="bg2"/>
                  </a:solidFill>
                  <a:ea typeface="MS PGothic" pitchFamily="34" charset="-128"/>
                </a:rPr>
                <a:t>+</a:t>
              </a:r>
              <a:r>
                <a:rPr lang="en-US" altLang="zh-CN" sz="1400" b="1" i="1" dirty="0" err="1" smtClean="0">
                  <a:solidFill>
                    <a:schemeClr val="accent5"/>
                  </a:solidFill>
                  <a:ea typeface="MS PGothic" pitchFamily="34" charset="-128"/>
                </a:rPr>
                <a:t>P</a:t>
              </a:r>
              <a:r>
                <a:rPr lang="en-US" altLang="zh-CN" sz="1400" b="1" i="1" baseline="-25000" dirty="0" err="1" smtClean="0">
                  <a:solidFill>
                    <a:schemeClr val="accent5"/>
                  </a:solidFill>
                  <a:ea typeface="MS PGothic" pitchFamily="34" charset="-128"/>
                </a:rPr>
                <a:t>idle</a:t>
              </a:r>
              <a:r>
                <a:rPr lang="en-US" altLang="zh-CN" sz="1400" b="1" i="1" dirty="0" smtClean="0">
                  <a:solidFill>
                    <a:schemeClr val="accent5"/>
                  </a:solidFill>
                  <a:ea typeface="MS PGothic" pitchFamily="34" charset="-128"/>
                </a:rPr>
                <a:t>(NB)</a:t>
              </a:r>
              <a:endParaRPr kumimoji="0" lang="zh-CN" altLang="en-US" sz="1400" b="1" i="1" u="none" strike="noStrike" kern="1200" cap="none" spc="0" normalizeH="0" baseline="0" noProof="0" dirty="0">
                <a:ln>
                  <a:noFill/>
                </a:ln>
                <a:solidFill>
                  <a:schemeClr val="accent5"/>
                </a:solidFill>
                <a:effectLst/>
                <a:uLnTx/>
                <a:uFillTx/>
                <a:latin typeface="+mj-lt"/>
                <a:ea typeface="MS PGothic" pitchFamily="34" charset="-128"/>
                <a:cs typeface="+mn-cs"/>
              </a:endParaRPr>
            </a:p>
          </p:txBody>
        </p:sp>
        <p:sp>
          <p:nvSpPr>
            <p:cNvPr id="36" name="左大括号 35"/>
            <p:cNvSpPr/>
            <p:nvPr/>
          </p:nvSpPr>
          <p:spPr>
            <a:xfrm flipH="1">
              <a:off x="8469632" y="4096591"/>
              <a:ext cx="55721" cy="548235"/>
            </a:xfrm>
            <a:prstGeom prst="leftBrace">
              <a:avLst/>
            </a:prstGeom>
            <a:ln>
              <a:solidFill>
                <a:schemeClr val="bg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grpSp>
        <p:nvGrpSpPr>
          <p:cNvPr id="49" name="组合 48"/>
          <p:cNvGrpSpPr/>
          <p:nvPr/>
        </p:nvGrpSpPr>
        <p:grpSpPr>
          <a:xfrm>
            <a:off x="8224489" y="4681538"/>
            <a:ext cx="945552" cy="373745"/>
            <a:chOff x="8224489" y="4681538"/>
            <a:chExt cx="945552" cy="373745"/>
          </a:xfrm>
        </p:grpSpPr>
        <p:sp>
          <p:nvSpPr>
            <p:cNvPr id="37" name="TextBox 36"/>
            <p:cNvSpPr txBox="1"/>
            <p:nvPr/>
          </p:nvSpPr>
          <p:spPr>
            <a:xfrm>
              <a:off x="8224489" y="4769051"/>
              <a:ext cx="945552" cy="286232"/>
            </a:xfrm>
            <a:prstGeom prst="rect">
              <a:avLst/>
            </a:prstGeom>
          </p:spPr>
          <p:txBody>
            <a:bodyPr wrap="square" rtlCol="0" anchor="ctr" anchorCtr="0">
              <a:spAutoFit/>
            </a:bodyPr>
            <a:lstStyle/>
            <a:p>
              <a:pPr marL="0" marR="0" indent="0" algn="ctr"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kumimoji="0" lang="en-US" altLang="zh-CN" sz="1400" b="1" i="1" u="none" strike="noStrike" kern="1200" cap="none" spc="0" normalizeH="0" baseline="0" noProof="0" dirty="0" err="1" smtClean="0">
                  <a:ln>
                    <a:noFill/>
                  </a:ln>
                  <a:solidFill>
                    <a:srgbClr val="92D050"/>
                  </a:solidFill>
                  <a:effectLst/>
                  <a:uLnTx/>
                  <a:uFillTx/>
                  <a:latin typeface="+mj-lt"/>
                  <a:ea typeface="MS PGothic" pitchFamily="34" charset="-128"/>
                  <a:cs typeface="+mn-cs"/>
                </a:rPr>
                <a:t>P</a:t>
              </a:r>
              <a:r>
                <a:rPr kumimoji="0" lang="en-US" altLang="zh-CN" sz="1400" b="1" i="1" u="none" strike="noStrike" kern="1200" cap="none" spc="0" normalizeH="0" baseline="-25000" noProof="0" dirty="0" err="1" smtClean="0">
                  <a:ln>
                    <a:noFill/>
                  </a:ln>
                  <a:solidFill>
                    <a:srgbClr val="92D050"/>
                  </a:solidFill>
                  <a:effectLst/>
                  <a:uLnTx/>
                  <a:uFillTx/>
                  <a:latin typeface="+mj-lt"/>
                  <a:ea typeface="MS PGothic" pitchFamily="34" charset="-128"/>
                  <a:cs typeface="+mn-cs"/>
                </a:rPr>
                <a:t>idle</a:t>
              </a:r>
              <a:r>
                <a:rPr kumimoji="0" lang="en-US" altLang="zh-CN" sz="1400" b="1" i="1" u="none" strike="noStrike" kern="1200" cap="none" spc="0" normalizeH="0" baseline="0" noProof="0" dirty="0" smtClean="0">
                  <a:ln>
                    <a:noFill/>
                  </a:ln>
                  <a:solidFill>
                    <a:srgbClr val="92D050"/>
                  </a:solidFill>
                  <a:effectLst/>
                  <a:uLnTx/>
                  <a:uFillTx/>
                  <a:latin typeface="+mj-lt"/>
                  <a:ea typeface="MS PGothic" pitchFamily="34" charset="-128"/>
                  <a:cs typeface="+mn-cs"/>
                </a:rPr>
                <a:t>(Base)</a:t>
              </a:r>
              <a:endParaRPr kumimoji="0" lang="zh-CN" altLang="en-US" sz="1400" b="1" i="1" u="none" strike="noStrike" kern="1200" cap="none" spc="0" normalizeH="0" baseline="0" noProof="0" dirty="0">
                <a:ln>
                  <a:noFill/>
                </a:ln>
                <a:solidFill>
                  <a:srgbClr val="92D050"/>
                </a:solidFill>
                <a:effectLst/>
                <a:uLnTx/>
                <a:uFillTx/>
                <a:latin typeface="+mj-lt"/>
                <a:ea typeface="MS PGothic" pitchFamily="34" charset="-128"/>
                <a:cs typeface="+mn-cs"/>
              </a:endParaRPr>
            </a:p>
          </p:txBody>
        </p:sp>
        <p:cxnSp>
          <p:nvCxnSpPr>
            <p:cNvPr id="39" name="直接箭头连接符 38"/>
            <p:cNvCxnSpPr>
              <a:endCxn id="37" idx="0"/>
            </p:cNvCxnSpPr>
            <p:nvPr/>
          </p:nvCxnSpPr>
          <p:spPr>
            <a:xfrm>
              <a:off x="8302943" y="4681538"/>
              <a:ext cx="394322" cy="87513"/>
            </a:xfrm>
            <a:prstGeom prst="straightConnector1">
              <a:avLst/>
            </a:prstGeom>
            <a:ln>
              <a:solidFill>
                <a:srgbClr val="002060"/>
              </a:solidFill>
              <a:tailEnd type="triangle"/>
            </a:ln>
          </p:spPr>
          <p:style>
            <a:lnRef idx="1">
              <a:schemeClr val="accent1"/>
            </a:lnRef>
            <a:fillRef idx="0">
              <a:schemeClr val="accent1"/>
            </a:fillRef>
            <a:effectRef idx="0">
              <a:schemeClr val="accent1"/>
            </a:effectRef>
            <a:fontRef idx="minor">
              <a:schemeClr val="tx1"/>
            </a:fontRef>
          </p:style>
        </p:cxnSp>
      </p:grpSp>
      <p:sp>
        <p:nvSpPr>
          <p:cNvPr id="50" name="矩形标注 49"/>
          <p:cNvSpPr/>
          <p:nvPr/>
        </p:nvSpPr>
        <p:spPr>
          <a:xfrm>
            <a:off x="2882900" y="5257800"/>
            <a:ext cx="4356656" cy="444500"/>
          </a:xfrm>
          <a:prstGeom prst="wedgeRectCallout">
            <a:avLst>
              <a:gd name="adj1" fmla="val -8393"/>
              <a:gd name="adj2" fmla="val -85418"/>
            </a:avLst>
          </a:prstGeom>
          <a:noFill/>
          <a:ln>
            <a:solidFill>
              <a:schemeClr val="accent2"/>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r>
              <a:rPr lang="en-US" altLang="zh-CN" sz="2400" dirty="0" smtClean="0">
                <a:solidFill>
                  <a:schemeClr val="accent2"/>
                </a:solidFill>
              </a:rPr>
              <a:t>Get </a:t>
            </a:r>
            <a:r>
              <a:rPr lang="en-US" altLang="zh-CN" sz="2400" i="1" dirty="0" err="1" smtClean="0">
                <a:solidFill>
                  <a:schemeClr val="accent2"/>
                </a:solidFill>
              </a:rPr>
              <a:t>P</a:t>
            </a:r>
            <a:r>
              <a:rPr lang="en-US" altLang="zh-CN" sz="2400" i="1" baseline="-25000" dirty="0" err="1" smtClean="0">
                <a:solidFill>
                  <a:schemeClr val="accent2"/>
                </a:solidFill>
              </a:rPr>
              <a:t>idle</a:t>
            </a:r>
            <a:r>
              <a:rPr lang="en-US" altLang="zh-CN" sz="2400" i="1" dirty="0" smtClean="0">
                <a:solidFill>
                  <a:schemeClr val="accent2"/>
                </a:solidFill>
              </a:rPr>
              <a:t>(CU), </a:t>
            </a:r>
            <a:r>
              <a:rPr lang="en-US" altLang="zh-CN" sz="2400" i="1" dirty="0" err="1" smtClean="0">
                <a:solidFill>
                  <a:schemeClr val="accent2"/>
                </a:solidFill>
              </a:rPr>
              <a:t>P</a:t>
            </a:r>
            <a:r>
              <a:rPr lang="en-US" altLang="zh-CN" sz="2400" i="1" baseline="-25000" dirty="0" err="1" smtClean="0">
                <a:solidFill>
                  <a:schemeClr val="accent2"/>
                </a:solidFill>
              </a:rPr>
              <a:t>idle</a:t>
            </a:r>
            <a:r>
              <a:rPr lang="en-US" altLang="zh-CN" sz="2400" i="1" dirty="0" smtClean="0">
                <a:solidFill>
                  <a:schemeClr val="accent2"/>
                </a:solidFill>
              </a:rPr>
              <a:t>(NB), </a:t>
            </a:r>
            <a:r>
              <a:rPr lang="en-US" altLang="zh-CN" sz="2400" i="1" dirty="0" err="1" smtClean="0">
                <a:solidFill>
                  <a:schemeClr val="accent2"/>
                </a:solidFill>
              </a:rPr>
              <a:t>P</a:t>
            </a:r>
            <a:r>
              <a:rPr lang="en-US" altLang="zh-CN" sz="2400" i="1" baseline="-25000" dirty="0" err="1" smtClean="0">
                <a:solidFill>
                  <a:schemeClr val="accent2"/>
                </a:solidFill>
              </a:rPr>
              <a:t>idle</a:t>
            </a:r>
            <a:r>
              <a:rPr lang="en-US" altLang="zh-CN" sz="2400" i="1" dirty="0" smtClean="0">
                <a:solidFill>
                  <a:schemeClr val="accent2"/>
                </a:solidFill>
              </a:rPr>
              <a:t>(Base)</a:t>
            </a:r>
            <a:endParaRPr lang="zh-CN" altLang="en-US" sz="2400" i="1" dirty="0">
              <a:solidFill>
                <a:schemeClr val="accent2"/>
              </a:solidFill>
            </a:endParaRPr>
          </a:p>
        </p:txBody>
      </p:sp>
      <p:sp>
        <p:nvSpPr>
          <p:cNvPr id="51" name="TextBox 50"/>
          <p:cNvSpPr txBox="1"/>
          <p:nvPr/>
        </p:nvSpPr>
        <p:spPr>
          <a:xfrm>
            <a:off x="215900" y="5200296"/>
            <a:ext cx="2082800" cy="612475"/>
          </a:xfrm>
          <a:prstGeom prst="rect">
            <a:avLst/>
          </a:prstGeom>
        </p:spPr>
        <p:txBody>
          <a:bodyPr wrap="square" rtlCol="0" anchor="ctr" anchorCtr="0">
            <a:spAutoFit/>
          </a:bodyPr>
          <a:lstStyle/>
          <a:p>
            <a:pPr marL="0" marR="0" indent="0" algn="l"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kumimoji="0" lang="en-US" altLang="zh-CN" sz="1600" b="0" i="0" u="none" strike="noStrike" kern="1200" cap="none" spc="0" normalizeH="0" baseline="0" noProof="0" dirty="0" smtClean="0">
                <a:ln>
                  <a:noFill/>
                </a:ln>
                <a:solidFill>
                  <a:schemeClr val="tx1"/>
                </a:solidFill>
                <a:effectLst/>
                <a:uLnTx/>
                <a:uFillTx/>
                <a:latin typeface="+mj-lt"/>
                <a:ea typeface="MS PGothic" pitchFamily="34" charset="-128"/>
                <a:cs typeface="+mn-cs"/>
              </a:rPr>
              <a:t>n = </a:t>
            </a:r>
            <a:r>
              <a:rPr kumimoji="0" lang="en-US" altLang="zh-CN" sz="1600" b="0" i="0" u="none" strike="noStrike" kern="1200" cap="none" spc="0" normalizeH="0" noProof="0" dirty="0" smtClean="0">
                <a:ln>
                  <a:noFill/>
                </a:ln>
                <a:solidFill>
                  <a:schemeClr val="tx1"/>
                </a:solidFill>
                <a:effectLst/>
                <a:uLnTx/>
                <a:uFillTx/>
                <a:latin typeface="+mj-lt"/>
                <a:ea typeface="MS PGothic" pitchFamily="34" charset="-128"/>
                <a:cs typeface="+mn-cs"/>
              </a:rPr>
              <a:t>busy cores in Chip</a:t>
            </a:r>
          </a:p>
          <a:p>
            <a:pPr marL="0" marR="0" indent="0" algn="l"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lang="en-US" altLang="zh-CN" sz="1600" dirty="0">
                <a:latin typeface="+mj-lt"/>
                <a:ea typeface="MS PGothic" pitchFamily="34" charset="-128"/>
                <a:cs typeface="+mn-cs"/>
              </a:rPr>
              <a:t>m</a:t>
            </a:r>
            <a:r>
              <a:rPr lang="en-US" altLang="zh-CN" sz="1600" noProof="0" dirty="0" smtClean="0">
                <a:latin typeface="+mj-lt"/>
                <a:ea typeface="MS PGothic" pitchFamily="34" charset="-128"/>
                <a:cs typeface="+mn-cs"/>
              </a:rPr>
              <a:t> = busy cores in CU</a:t>
            </a:r>
            <a:endParaRPr kumimoji="0" lang="zh-CN" altLang="en-US" sz="1600" b="0" i="0" u="none" strike="noStrike" kern="1200" cap="none" spc="0" normalizeH="0" baseline="0" noProof="0" dirty="0">
              <a:ln>
                <a:noFill/>
              </a:ln>
              <a:solidFill>
                <a:schemeClr val="tx1"/>
              </a:solidFill>
              <a:effectLst/>
              <a:uLnTx/>
              <a:uFillTx/>
              <a:latin typeface="+mj-lt"/>
              <a:ea typeface="MS PGothic" pitchFamily="34" charset="-128"/>
              <a:cs typeface="+mn-cs"/>
            </a:endParaRPr>
          </a:p>
        </p:txBody>
      </p:sp>
    </p:spTree>
    <p:extLst>
      <p:ext uri="{BB962C8B-B14F-4D97-AF65-F5344CB8AC3E}">
        <p14:creationId xmlns:p14="http://schemas.microsoft.com/office/powerpoint/2010/main" xmlns="" val="274323905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graphicEl>
                                              <a:chart seriesIdx="-3" categoryIdx="-3" bldStep="gridLegend"/>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graphicEl>
                                              <a:chart seriesIdx="0" categoryIdx="0" bldStep="ptInSeries"/>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4">
                                            <p:graphicEl>
                                              <a:chart seriesIdx="0" categoryIdx="1" bldStep="ptInSeries"/>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graphicEl>
                                              <a:chart seriesIdx="0" categoryIdx="2" bldStep="ptInSeries"/>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4">
                                            <p:graphicEl>
                                              <a:chart seriesIdx="0" categoryIdx="3" bldStep="ptInSeries"/>
                                            </p:graphic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4">
                                            <p:graphicEl>
                                              <a:chart seriesIdx="0" categoryIdx="4" bldStep="ptInSeries"/>
                                            </p:graphic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44"/>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4">
                                            <p:graphicEl>
                                              <a:chart seriesIdx="1" categoryIdx="0" bldStep="ptInSeries"/>
                                            </p:graphicEl>
                                          </p:spTgt>
                                        </p:tgtEl>
                                        <p:attrNameLst>
                                          <p:attrName>style.visibility</p:attrName>
                                        </p:attrNameLst>
                                      </p:cBhvr>
                                      <p:to>
                                        <p:strVal val="visible"/>
                                      </p:to>
                                    </p:set>
                                  </p:childTnLst>
                                </p:cTn>
                              </p:par>
                              <p:par>
                                <p:cTn id="41" presetID="1" presetClass="exit" presetSubtype="0" fill="hold" grpId="1" nodeType="withEffect">
                                  <p:stCondLst>
                                    <p:cond delay="0"/>
                                  </p:stCondLst>
                                  <p:childTnLst>
                                    <p:set>
                                      <p:cBhvr>
                                        <p:cTn id="42" dur="1" fill="hold">
                                          <p:stCondLst>
                                            <p:cond delay="0"/>
                                          </p:stCondLst>
                                        </p:cTn>
                                        <p:tgtEl>
                                          <p:spTgt spid="40"/>
                                        </p:tgtEl>
                                        <p:attrNameLst>
                                          <p:attrName>style.visibility</p:attrName>
                                        </p:attrNameLst>
                                      </p:cBhvr>
                                      <p:to>
                                        <p:strVal val="hidden"/>
                                      </p:to>
                                    </p:set>
                                  </p:childTnLst>
                                </p:cTn>
                              </p:par>
                              <p:par>
                                <p:cTn id="43" presetID="1" presetClass="exit" presetSubtype="0" fill="hold" grpId="1" nodeType="withEffect">
                                  <p:stCondLst>
                                    <p:cond delay="0"/>
                                  </p:stCondLst>
                                  <p:childTnLst>
                                    <p:set>
                                      <p:cBhvr>
                                        <p:cTn id="44" dur="1" fill="hold">
                                          <p:stCondLst>
                                            <p:cond delay="0"/>
                                          </p:stCondLst>
                                        </p:cTn>
                                        <p:tgtEl>
                                          <p:spTgt spid="41"/>
                                        </p:tgtEl>
                                        <p:attrNameLst>
                                          <p:attrName>style.visibility</p:attrName>
                                        </p:attrNameLst>
                                      </p:cBhvr>
                                      <p:to>
                                        <p:strVal val="hidden"/>
                                      </p:to>
                                    </p:set>
                                  </p:childTnLst>
                                </p:cTn>
                              </p:par>
                              <p:par>
                                <p:cTn id="45" presetID="1" presetClass="exit" presetSubtype="0" fill="hold" grpId="1" nodeType="withEffect">
                                  <p:stCondLst>
                                    <p:cond delay="0"/>
                                  </p:stCondLst>
                                  <p:childTnLst>
                                    <p:set>
                                      <p:cBhvr>
                                        <p:cTn id="46" dur="1" fill="hold">
                                          <p:stCondLst>
                                            <p:cond delay="0"/>
                                          </p:stCondLst>
                                        </p:cTn>
                                        <p:tgtEl>
                                          <p:spTgt spid="42"/>
                                        </p:tgtEl>
                                        <p:attrNameLst>
                                          <p:attrName>style.visibility</p:attrName>
                                        </p:attrNameLst>
                                      </p:cBhvr>
                                      <p:to>
                                        <p:strVal val="hidden"/>
                                      </p:to>
                                    </p:set>
                                  </p:childTnLst>
                                </p:cTn>
                              </p:par>
                              <p:par>
                                <p:cTn id="47" presetID="1" presetClass="exit" presetSubtype="0" fill="hold" grpId="1" nodeType="withEffect">
                                  <p:stCondLst>
                                    <p:cond delay="0"/>
                                  </p:stCondLst>
                                  <p:childTnLst>
                                    <p:set>
                                      <p:cBhvr>
                                        <p:cTn id="48" dur="1" fill="hold">
                                          <p:stCondLst>
                                            <p:cond delay="0"/>
                                          </p:stCondLst>
                                        </p:cTn>
                                        <p:tgtEl>
                                          <p:spTgt spid="43"/>
                                        </p:tgtEl>
                                        <p:attrNameLst>
                                          <p:attrName>style.visibility</p:attrName>
                                        </p:attrNameLst>
                                      </p:cBhvr>
                                      <p:to>
                                        <p:strVal val="hidden"/>
                                      </p:to>
                                    </p:set>
                                  </p:childTnLst>
                                </p:cTn>
                              </p:par>
                              <p:par>
                                <p:cTn id="49" presetID="1" presetClass="exit" presetSubtype="0" fill="hold" grpId="1" nodeType="withEffect">
                                  <p:stCondLst>
                                    <p:cond delay="0"/>
                                  </p:stCondLst>
                                  <p:childTnLst>
                                    <p:set>
                                      <p:cBhvr>
                                        <p:cTn id="50" dur="1" fill="hold">
                                          <p:stCondLst>
                                            <p:cond delay="0"/>
                                          </p:stCondLst>
                                        </p:cTn>
                                        <p:tgtEl>
                                          <p:spTgt spid="44"/>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4">
                                            <p:graphicEl>
                                              <a:chart seriesIdx="1" categoryIdx="1" bldStep="ptInSeries"/>
                                            </p:graphic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45"/>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14">
                                            <p:graphicEl>
                                              <a:chart seriesIdx="1" categoryIdx="2" bldStep="ptInSeries"/>
                                            </p:graphic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46"/>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14">
                                            <p:graphicEl>
                                              <a:chart seriesIdx="1" categoryIdx="3" bldStep="ptInSeries"/>
                                            </p:graphicEl>
                                          </p:spTgt>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47"/>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14">
                                            <p:graphicEl>
                                              <a:chart seriesIdx="1" categoryIdx="4" bldStep="ptInSeries"/>
                                            </p:graphicEl>
                                          </p:spTgt>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nodeType="clickEffect">
                                  <p:stCondLst>
                                    <p:cond delay="0"/>
                                  </p:stCondLst>
                                  <p:childTnLst>
                                    <p:set>
                                      <p:cBhvr>
                                        <p:cTn id="82" dur="1" fill="hold">
                                          <p:stCondLst>
                                            <p:cond delay="0"/>
                                          </p:stCondLst>
                                        </p:cTn>
                                        <p:tgtEl>
                                          <p:spTgt spid="48"/>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nodeType="clickEffect">
                                  <p:stCondLst>
                                    <p:cond delay="0"/>
                                  </p:stCondLst>
                                  <p:childTnLst>
                                    <p:set>
                                      <p:cBhvr>
                                        <p:cTn id="86" dur="1" fill="hold">
                                          <p:stCondLst>
                                            <p:cond delay="0"/>
                                          </p:stCondLst>
                                        </p:cTn>
                                        <p:tgtEl>
                                          <p:spTgt spid="49"/>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50"/>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grpId="0" nodeType="clickEffect">
                                  <p:stCondLst>
                                    <p:cond delay="0"/>
                                  </p:stCondLst>
                                  <p:childTnLst>
                                    <p:set>
                                      <p:cBhvr>
                                        <p:cTn id="94" dur="1" fill="hold">
                                          <p:stCondLst>
                                            <p:cond delay="0"/>
                                          </p:stCondLst>
                                        </p:cTn>
                                        <p:tgtEl>
                                          <p:spTgt spid="51"/>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nodeType="clickEffect">
                                  <p:stCondLst>
                                    <p:cond delay="0"/>
                                  </p:stCondLst>
                                  <p:childTnLst>
                                    <p:set>
                                      <p:cBhvr>
                                        <p:cTn id="98" dur="1" fill="hold">
                                          <p:stCondLst>
                                            <p:cond delay="0"/>
                                          </p:stCondLst>
                                        </p:cTn>
                                        <p:tgtEl>
                                          <p:spTgt spid="11"/>
                                        </p:tgtEl>
                                        <p:attrNameLst>
                                          <p:attrName>style.visibility</p:attrName>
                                        </p:attrNameLst>
                                      </p:cBhvr>
                                      <p:to>
                                        <p:strVal val="visible"/>
                                      </p:to>
                                    </p:set>
                                  </p:childTnLst>
                                </p:cTn>
                              </p:par>
                            </p:childTnLst>
                          </p:cTn>
                        </p:par>
                      </p:childTnLst>
                    </p:cTn>
                  </p:par>
                  <p:par>
                    <p:cTn id="99" fill="hold">
                      <p:stCondLst>
                        <p:cond delay="indefinite"/>
                      </p:stCondLst>
                      <p:childTnLst>
                        <p:par>
                          <p:cTn id="100" fill="hold">
                            <p:stCondLst>
                              <p:cond delay="0"/>
                            </p:stCondLst>
                            <p:childTnLst>
                              <p:par>
                                <p:cTn id="101" presetID="1" presetClass="entr" presetSubtype="0" fill="hold" nodeType="clickEffect">
                                  <p:stCondLst>
                                    <p:cond delay="0"/>
                                  </p:stCondLst>
                                  <p:childTnLst>
                                    <p:set>
                                      <p:cBhvr>
                                        <p:cTn id="10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0" grpId="1"/>
      <p:bldP spid="41" grpId="0"/>
      <p:bldP spid="41" grpId="1"/>
      <p:bldP spid="42" grpId="0"/>
      <p:bldP spid="42" grpId="1"/>
      <p:bldP spid="43" grpId="0"/>
      <p:bldP spid="43" grpId="1"/>
      <p:bldP spid="44" grpId="0"/>
      <p:bldP spid="44" grpId="1"/>
      <p:bldGraphic spid="14" grpId="0">
        <p:bldSub>
          <a:bldChart bld="seriesEl"/>
        </p:bldSub>
      </p:bldGraphic>
      <p:bldP spid="50" grpId="0" animBg="1"/>
      <p:bldP spid="51"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solidFill>
                  <a:schemeClr val="accent2"/>
                </a:solidFill>
              </a:rPr>
              <a:t>PPEP framework</a:t>
            </a:r>
            <a:endParaRPr lang="zh-CN" altLang="en-US" dirty="0">
              <a:solidFill>
                <a:schemeClr val="accent2"/>
              </a:solidFill>
            </a:endParaRPr>
          </a:p>
        </p:txBody>
      </p:sp>
      <p:sp>
        <p:nvSpPr>
          <p:cNvPr id="3" name="内容占位符 2"/>
          <p:cNvSpPr>
            <a:spLocks noGrp="1"/>
          </p:cNvSpPr>
          <p:nvPr>
            <p:ph idx="1"/>
          </p:nvPr>
        </p:nvSpPr>
        <p:spPr/>
        <p:txBody>
          <a:bodyPr/>
          <a:lstStyle/>
          <a:p>
            <a:r>
              <a:rPr lang="en-US" altLang="zh-CN" dirty="0" smtClean="0"/>
              <a:t>Computation complexity on each core</a:t>
            </a:r>
          </a:p>
          <a:p>
            <a:pPr lvl="1"/>
            <a:endParaRPr lang="en-US" altLang="zh-CN" dirty="0" smtClean="0"/>
          </a:p>
          <a:p>
            <a:pPr lvl="1"/>
            <a:endParaRPr lang="en-US" altLang="zh-CN" dirty="0"/>
          </a:p>
          <a:p>
            <a:pPr lvl="1"/>
            <a:endParaRPr lang="en-US" altLang="zh-CN" dirty="0" smtClean="0"/>
          </a:p>
          <a:p>
            <a:pPr lvl="1"/>
            <a:endParaRPr lang="en-US" altLang="zh-CN" dirty="0"/>
          </a:p>
          <a:p>
            <a:pPr lvl="1"/>
            <a:endParaRPr lang="en-US" altLang="zh-CN" dirty="0" smtClean="0"/>
          </a:p>
          <a:p>
            <a:endParaRPr lang="en-US" altLang="zh-CN" sz="1050" dirty="0" smtClean="0"/>
          </a:p>
          <a:p>
            <a:r>
              <a:rPr lang="en-US" altLang="zh-CN" dirty="0" smtClean="0"/>
              <a:t>If core number is </a:t>
            </a:r>
            <a:r>
              <a:rPr lang="en-US" altLang="zh-CN" b="1" i="1" dirty="0" smtClean="0"/>
              <a:t>c</a:t>
            </a:r>
            <a:r>
              <a:rPr lang="en-US" altLang="zh-CN" dirty="0" smtClean="0"/>
              <a:t>, VF number is </a:t>
            </a:r>
            <a:r>
              <a:rPr lang="en-US" altLang="zh-CN" b="1" i="1" dirty="0" smtClean="0"/>
              <a:t>k</a:t>
            </a:r>
          </a:p>
        </p:txBody>
      </p:sp>
      <p:sp>
        <p:nvSpPr>
          <p:cNvPr id="4" name="文本占位符 3"/>
          <p:cNvSpPr>
            <a:spLocks noGrp="1"/>
          </p:cNvSpPr>
          <p:nvPr>
            <p:ph type="body" sz="quarter" idx="10"/>
          </p:nvPr>
        </p:nvSpPr>
        <p:spPr/>
        <p:txBody>
          <a:bodyPr/>
          <a:lstStyle/>
          <a:p>
            <a:r>
              <a:rPr lang="en-US" altLang="zh-CN" dirty="0" smtClean="0"/>
              <a:t>Computation complexity</a:t>
            </a:r>
            <a:endParaRPr lang="zh-CN" altLang="en-US" dirty="0"/>
          </a:p>
        </p:txBody>
      </p:sp>
      <p:graphicFrame>
        <p:nvGraphicFramePr>
          <p:cNvPr id="6" name="表格 5"/>
          <p:cNvGraphicFramePr>
            <a:graphicFrameLocks noGrp="1"/>
          </p:cNvGraphicFramePr>
          <p:nvPr>
            <p:extLst>
              <p:ext uri="{D42A27DB-BD31-4B8C-83A1-F6EECF244321}">
                <p14:modId xmlns:p14="http://schemas.microsoft.com/office/powerpoint/2010/main" xmlns="" val="2079540861"/>
              </p:ext>
            </p:extLst>
          </p:nvPr>
        </p:nvGraphicFramePr>
        <p:xfrm>
          <a:off x="620469" y="1849583"/>
          <a:ext cx="3798190" cy="1737360"/>
        </p:xfrm>
        <a:graphic>
          <a:graphicData uri="http://schemas.openxmlformats.org/drawingml/2006/table">
            <a:tbl>
              <a:tblPr firstRow="1" bandRow="1">
                <a:tableStyleId>{5C22544A-7EE6-4342-B048-85BDC9FD1C3A}</a:tableStyleId>
              </a:tblPr>
              <a:tblGrid>
                <a:gridCol w="1879537"/>
                <a:gridCol w="662305"/>
                <a:gridCol w="681355"/>
                <a:gridCol w="574993"/>
              </a:tblGrid>
              <a:tr h="317500">
                <a:tc>
                  <a:txBody>
                    <a:bodyPr/>
                    <a:lstStyle/>
                    <a:p>
                      <a:pPr algn="ctr"/>
                      <a:r>
                        <a:rPr lang="en-US" altLang="zh-CN" dirty="0" smtClean="0"/>
                        <a:t>For</a:t>
                      </a:r>
                      <a:r>
                        <a:rPr lang="en-US" altLang="zh-CN" baseline="0" dirty="0" smtClean="0"/>
                        <a:t> the</a:t>
                      </a:r>
                      <a:r>
                        <a:rPr lang="en-US" altLang="zh-CN" dirty="0" smtClean="0"/>
                        <a:t> </a:t>
                      </a:r>
                    </a:p>
                    <a:p>
                      <a:pPr algn="ctr"/>
                      <a:r>
                        <a:rPr lang="en-US" altLang="zh-CN" dirty="0" smtClean="0"/>
                        <a:t>current VF state</a:t>
                      </a:r>
                      <a:endParaRPr lang="zh-CN" altLang="en-US" dirty="0"/>
                    </a:p>
                  </a:txBody>
                  <a:tcPr anchor="ctr"/>
                </a:tc>
                <a:tc>
                  <a:txBody>
                    <a:bodyPr/>
                    <a:lstStyle/>
                    <a:p>
                      <a:pPr algn="ctr"/>
                      <a:r>
                        <a:rPr lang="en-US" altLang="zh-CN" dirty="0" smtClean="0"/>
                        <a:t>ADD</a:t>
                      </a:r>
                      <a:endParaRPr lang="zh-CN" altLang="en-US" dirty="0"/>
                    </a:p>
                  </a:txBody>
                  <a:tcPr anchor="ctr"/>
                </a:tc>
                <a:tc>
                  <a:txBody>
                    <a:bodyPr/>
                    <a:lstStyle/>
                    <a:p>
                      <a:pPr algn="ctr"/>
                      <a:r>
                        <a:rPr lang="en-US" altLang="zh-CN" dirty="0" smtClean="0"/>
                        <a:t>MUL</a:t>
                      </a:r>
                      <a:endParaRPr lang="zh-CN" altLang="en-US" dirty="0"/>
                    </a:p>
                  </a:txBody>
                  <a:tcPr anchor="ctr"/>
                </a:tc>
                <a:tc>
                  <a:txBody>
                    <a:bodyPr/>
                    <a:lstStyle/>
                    <a:p>
                      <a:pPr algn="ctr"/>
                      <a:r>
                        <a:rPr lang="en-US" altLang="zh-CN" dirty="0" smtClean="0"/>
                        <a:t>DIV</a:t>
                      </a:r>
                      <a:endParaRPr lang="zh-CN" altLang="en-US" dirty="0"/>
                    </a:p>
                  </a:txBody>
                  <a:tcPr anchor="ctr"/>
                </a:tc>
              </a:tr>
              <a:tr h="317500">
                <a:tc>
                  <a:txBody>
                    <a:bodyPr/>
                    <a:lstStyle/>
                    <a:p>
                      <a:pPr algn="ctr"/>
                      <a:r>
                        <a:rPr lang="en-US" altLang="zh-CN" dirty="0" smtClean="0"/>
                        <a:t>CPI</a:t>
                      </a:r>
                      <a:r>
                        <a:rPr lang="en-US" altLang="zh-CN" baseline="0" dirty="0" smtClean="0"/>
                        <a:t> calculation</a:t>
                      </a:r>
                      <a:endParaRPr lang="zh-CN" altLang="en-US" dirty="0"/>
                    </a:p>
                  </a:txBody>
                  <a:tcPr anchor="ctr"/>
                </a:tc>
                <a:tc>
                  <a:txBody>
                    <a:bodyPr/>
                    <a:lstStyle/>
                    <a:p>
                      <a:pPr algn="ctr"/>
                      <a:endParaRPr lang="zh-CN" altLang="en-US" dirty="0"/>
                    </a:p>
                  </a:txBody>
                  <a:tcPr anchor="ctr"/>
                </a:tc>
                <a:tc>
                  <a:txBody>
                    <a:bodyPr/>
                    <a:lstStyle/>
                    <a:p>
                      <a:pPr algn="ctr"/>
                      <a:endParaRPr lang="zh-CN" altLang="en-US" dirty="0"/>
                    </a:p>
                  </a:txBody>
                  <a:tcPr anchor="ctr"/>
                </a:tc>
                <a:tc>
                  <a:txBody>
                    <a:bodyPr/>
                    <a:lstStyle/>
                    <a:p>
                      <a:pPr algn="ctr"/>
                      <a:r>
                        <a:rPr lang="en-US" altLang="zh-CN" dirty="0" smtClean="0"/>
                        <a:t>1</a:t>
                      </a:r>
                      <a:endParaRPr lang="zh-CN" altLang="en-US" dirty="0"/>
                    </a:p>
                  </a:txBody>
                  <a:tcPr anchor="ctr"/>
                </a:tc>
              </a:tr>
              <a:tr h="317500">
                <a:tc>
                  <a:txBody>
                    <a:bodyPr/>
                    <a:lstStyle/>
                    <a:p>
                      <a:pPr algn="ctr"/>
                      <a:r>
                        <a:rPr lang="en-US" altLang="zh-CN" dirty="0" smtClean="0"/>
                        <a:t>Power</a:t>
                      </a:r>
                      <a:r>
                        <a:rPr lang="en-US" altLang="zh-CN" baseline="0" dirty="0" smtClean="0"/>
                        <a:t> calculation</a:t>
                      </a:r>
                      <a:endParaRPr lang="zh-CN" altLang="en-US" dirty="0"/>
                    </a:p>
                  </a:txBody>
                  <a:tcPr anchor="ctr"/>
                </a:tc>
                <a:tc>
                  <a:txBody>
                    <a:bodyPr/>
                    <a:lstStyle/>
                    <a:p>
                      <a:pPr algn="ctr"/>
                      <a:r>
                        <a:rPr lang="en-US" altLang="zh-CN" dirty="0" smtClean="0"/>
                        <a:t>18</a:t>
                      </a:r>
                      <a:endParaRPr lang="zh-CN" altLang="en-US" dirty="0"/>
                    </a:p>
                  </a:txBody>
                  <a:tcPr anchor="ctr"/>
                </a:tc>
                <a:tc>
                  <a:txBody>
                    <a:bodyPr/>
                    <a:lstStyle/>
                    <a:p>
                      <a:pPr algn="ctr"/>
                      <a:r>
                        <a:rPr lang="en-US" altLang="zh-CN" dirty="0" smtClean="0"/>
                        <a:t>29</a:t>
                      </a:r>
                      <a:endParaRPr lang="zh-CN" altLang="en-US" dirty="0"/>
                    </a:p>
                  </a:txBody>
                  <a:tcPr anchor="ctr"/>
                </a:tc>
                <a:tc>
                  <a:txBody>
                    <a:bodyPr/>
                    <a:lstStyle/>
                    <a:p>
                      <a:pPr algn="ctr"/>
                      <a:endParaRPr lang="zh-CN" altLang="en-US" dirty="0"/>
                    </a:p>
                  </a:txBody>
                  <a:tcPr anchor="ctr"/>
                </a:tc>
              </a:tr>
              <a:tr h="317500">
                <a:tc>
                  <a:txBody>
                    <a:bodyPr/>
                    <a:lstStyle/>
                    <a:p>
                      <a:pPr algn="ctr"/>
                      <a:r>
                        <a:rPr lang="en-US" altLang="zh-CN" b="0" dirty="0" smtClean="0"/>
                        <a:t>Total</a:t>
                      </a:r>
                      <a:endParaRPr lang="zh-CN" altLang="en-US" b="0" dirty="0"/>
                    </a:p>
                  </a:txBody>
                  <a:tcPr anchor="ctr"/>
                </a:tc>
                <a:tc>
                  <a:txBody>
                    <a:bodyPr/>
                    <a:lstStyle/>
                    <a:p>
                      <a:pPr algn="ctr"/>
                      <a:r>
                        <a:rPr lang="en-US" altLang="zh-CN" b="0" dirty="0" smtClean="0"/>
                        <a:t>18</a:t>
                      </a:r>
                      <a:endParaRPr lang="zh-CN" altLang="en-US" b="0" dirty="0"/>
                    </a:p>
                  </a:txBody>
                  <a:tcPr anchor="ctr"/>
                </a:tc>
                <a:tc>
                  <a:txBody>
                    <a:bodyPr/>
                    <a:lstStyle/>
                    <a:p>
                      <a:pPr algn="ctr"/>
                      <a:r>
                        <a:rPr lang="en-US" altLang="zh-CN" b="0" dirty="0" smtClean="0"/>
                        <a:t>29</a:t>
                      </a:r>
                      <a:endParaRPr lang="zh-CN" altLang="en-US" b="0" dirty="0"/>
                    </a:p>
                  </a:txBody>
                  <a:tcPr anchor="ctr"/>
                </a:tc>
                <a:tc>
                  <a:txBody>
                    <a:bodyPr/>
                    <a:lstStyle/>
                    <a:p>
                      <a:pPr algn="ctr"/>
                      <a:r>
                        <a:rPr lang="en-US" altLang="zh-CN" b="0" dirty="0" smtClean="0"/>
                        <a:t>1</a:t>
                      </a:r>
                      <a:endParaRPr lang="zh-CN" altLang="en-US" b="0" dirty="0"/>
                    </a:p>
                  </a:txBody>
                  <a:tcPr anchor="ctr"/>
                </a:tc>
              </a:tr>
            </a:tbl>
          </a:graphicData>
        </a:graphic>
      </p:graphicFrame>
      <p:graphicFrame>
        <p:nvGraphicFramePr>
          <p:cNvPr id="7" name="表格 6"/>
          <p:cNvGraphicFramePr>
            <a:graphicFrameLocks noGrp="1"/>
          </p:cNvGraphicFramePr>
          <p:nvPr>
            <p:extLst>
              <p:ext uri="{D42A27DB-BD31-4B8C-83A1-F6EECF244321}">
                <p14:modId xmlns:p14="http://schemas.microsoft.com/office/powerpoint/2010/main" xmlns="" val="2571451389"/>
              </p:ext>
            </p:extLst>
          </p:nvPr>
        </p:nvGraphicFramePr>
        <p:xfrm>
          <a:off x="4766995" y="1849583"/>
          <a:ext cx="3745231" cy="1737360"/>
        </p:xfrm>
        <a:graphic>
          <a:graphicData uri="http://schemas.openxmlformats.org/drawingml/2006/table">
            <a:tbl>
              <a:tblPr firstRow="1" bandRow="1">
                <a:tableStyleId>{5C22544A-7EE6-4342-B048-85BDC9FD1C3A}</a:tableStyleId>
              </a:tblPr>
              <a:tblGrid>
                <a:gridCol w="1826578"/>
                <a:gridCol w="662305"/>
                <a:gridCol w="681355"/>
                <a:gridCol w="574993"/>
              </a:tblGrid>
              <a:tr h="317500">
                <a:tc>
                  <a:txBody>
                    <a:bodyPr/>
                    <a:lstStyle/>
                    <a:p>
                      <a:pPr algn="ctr"/>
                      <a:r>
                        <a:rPr lang="en-US" altLang="zh-CN" dirty="0" smtClean="0"/>
                        <a:t>For every </a:t>
                      </a:r>
                    </a:p>
                    <a:p>
                      <a:pPr algn="ctr"/>
                      <a:r>
                        <a:rPr lang="en-US" altLang="zh-CN" dirty="0" smtClean="0"/>
                        <a:t>other VF state</a:t>
                      </a:r>
                      <a:endParaRPr lang="zh-CN" altLang="en-US" dirty="0"/>
                    </a:p>
                  </a:txBody>
                  <a:tcPr anchor="ctr"/>
                </a:tc>
                <a:tc>
                  <a:txBody>
                    <a:bodyPr/>
                    <a:lstStyle/>
                    <a:p>
                      <a:pPr algn="ctr"/>
                      <a:r>
                        <a:rPr lang="en-US" altLang="zh-CN" dirty="0" smtClean="0"/>
                        <a:t>ADD</a:t>
                      </a:r>
                      <a:endParaRPr lang="zh-CN" altLang="en-US" dirty="0"/>
                    </a:p>
                  </a:txBody>
                  <a:tcPr anchor="ctr"/>
                </a:tc>
                <a:tc>
                  <a:txBody>
                    <a:bodyPr/>
                    <a:lstStyle/>
                    <a:p>
                      <a:pPr algn="ctr"/>
                      <a:r>
                        <a:rPr lang="en-US" altLang="zh-CN" dirty="0" smtClean="0"/>
                        <a:t>MUL</a:t>
                      </a:r>
                      <a:endParaRPr lang="zh-CN" altLang="en-US" dirty="0"/>
                    </a:p>
                  </a:txBody>
                  <a:tcPr anchor="ctr"/>
                </a:tc>
                <a:tc>
                  <a:txBody>
                    <a:bodyPr/>
                    <a:lstStyle/>
                    <a:p>
                      <a:pPr algn="ctr"/>
                      <a:r>
                        <a:rPr lang="en-US" altLang="zh-CN" dirty="0" smtClean="0"/>
                        <a:t>DIV</a:t>
                      </a:r>
                      <a:endParaRPr lang="zh-CN" altLang="en-US" dirty="0"/>
                    </a:p>
                  </a:txBody>
                  <a:tcPr anchor="ctr"/>
                </a:tc>
              </a:tr>
              <a:tr h="317500">
                <a:tc>
                  <a:txBody>
                    <a:bodyPr/>
                    <a:lstStyle/>
                    <a:p>
                      <a:pPr algn="ctr"/>
                      <a:r>
                        <a:rPr lang="en-US" altLang="zh-CN" dirty="0" smtClean="0"/>
                        <a:t>CPI</a:t>
                      </a:r>
                      <a:r>
                        <a:rPr lang="en-US" altLang="zh-CN" baseline="0" dirty="0" smtClean="0"/>
                        <a:t> prediction</a:t>
                      </a:r>
                      <a:endParaRPr lang="zh-CN" altLang="en-US" dirty="0"/>
                    </a:p>
                  </a:txBody>
                  <a:tcPr anchor="ctr"/>
                </a:tc>
                <a:tc>
                  <a:txBody>
                    <a:bodyPr/>
                    <a:lstStyle/>
                    <a:p>
                      <a:pPr algn="ctr"/>
                      <a:r>
                        <a:rPr lang="en-US" altLang="zh-CN" dirty="0" smtClean="0"/>
                        <a:t>4</a:t>
                      </a:r>
                      <a:endParaRPr lang="zh-CN" altLang="en-US" dirty="0"/>
                    </a:p>
                  </a:txBody>
                  <a:tcPr anchor="ctr"/>
                </a:tc>
                <a:tc>
                  <a:txBody>
                    <a:bodyPr/>
                    <a:lstStyle/>
                    <a:p>
                      <a:pPr algn="ctr"/>
                      <a:r>
                        <a:rPr lang="en-US" altLang="zh-CN" dirty="0" smtClean="0"/>
                        <a:t>1</a:t>
                      </a:r>
                      <a:endParaRPr lang="zh-CN" altLang="en-US" dirty="0"/>
                    </a:p>
                  </a:txBody>
                  <a:tcPr anchor="ctr"/>
                </a:tc>
                <a:tc>
                  <a:txBody>
                    <a:bodyPr/>
                    <a:lstStyle/>
                    <a:p>
                      <a:pPr algn="ctr"/>
                      <a:r>
                        <a:rPr lang="en-US" altLang="zh-CN" dirty="0" smtClean="0"/>
                        <a:t>11</a:t>
                      </a:r>
                      <a:endParaRPr lang="zh-CN" altLang="en-US" dirty="0"/>
                    </a:p>
                  </a:txBody>
                  <a:tcPr anchor="ctr"/>
                </a:tc>
              </a:tr>
              <a:tr h="317500">
                <a:tc>
                  <a:txBody>
                    <a:bodyPr/>
                    <a:lstStyle/>
                    <a:p>
                      <a:pPr algn="ctr"/>
                      <a:r>
                        <a:rPr lang="en-US" altLang="zh-CN" dirty="0" smtClean="0"/>
                        <a:t>Power</a:t>
                      </a:r>
                      <a:r>
                        <a:rPr lang="en-US" altLang="zh-CN" baseline="0" dirty="0" smtClean="0"/>
                        <a:t> prediction</a:t>
                      </a:r>
                      <a:endParaRPr lang="zh-CN" altLang="en-US" dirty="0"/>
                    </a:p>
                  </a:txBody>
                  <a:tcPr anchor="ctr"/>
                </a:tc>
                <a:tc>
                  <a:txBody>
                    <a:bodyPr/>
                    <a:lstStyle/>
                    <a:p>
                      <a:pPr algn="ctr"/>
                      <a:r>
                        <a:rPr lang="en-US" altLang="zh-CN" dirty="0" smtClean="0"/>
                        <a:t>18</a:t>
                      </a:r>
                      <a:endParaRPr lang="zh-CN" altLang="en-US" dirty="0"/>
                    </a:p>
                  </a:txBody>
                  <a:tcPr anchor="ctr"/>
                </a:tc>
                <a:tc>
                  <a:txBody>
                    <a:bodyPr/>
                    <a:lstStyle/>
                    <a:p>
                      <a:pPr algn="ctr"/>
                      <a:r>
                        <a:rPr lang="en-US" altLang="zh-CN" dirty="0" smtClean="0"/>
                        <a:t>39</a:t>
                      </a:r>
                      <a:endParaRPr lang="zh-CN" altLang="en-US" dirty="0"/>
                    </a:p>
                  </a:txBody>
                  <a:tcPr anchor="ctr"/>
                </a:tc>
                <a:tc>
                  <a:txBody>
                    <a:bodyPr/>
                    <a:lstStyle/>
                    <a:p>
                      <a:pPr algn="ctr"/>
                      <a:r>
                        <a:rPr lang="en-US" altLang="zh-CN" dirty="0" smtClean="0"/>
                        <a:t>1</a:t>
                      </a:r>
                      <a:endParaRPr lang="zh-CN" altLang="en-US" dirty="0"/>
                    </a:p>
                  </a:txBody>
                  <a:tcPr anchor="ctr"/>
                </a:tc>
              </a:tr>
              <a:tr h="317500">
                <a:tc>
                  <a:txBody>
                    <a:bodyPr/>
                    <a:lstStyle/>
                    <a:p>
                      <a:pPr algn="ctr"/>
                      <a:r>
                        <a:rPr lang="en-US" altLang="zh-CN" b="0" dirty="0" smtClean="0"/>
                        <a:t>Total</a:t>
                      </a:r>
                      <a:endParaRPr lang="zh-CN" altLang="en-US" b="0" dirty="0"/>
                    </a:p>
                  </a:txBody>
                  <a:tcPr anchor="ctr"/>
                </a:tc>
                <a:tc>
                  <a:txBody>
                    <a:bodyPr/>
                    <a:lstStyle/>
                    <a:p>
                      <a:pPr algn="ctr"/>
                      <a:r>
                        <a:rPr lang="en-US" altLang="zh-CN" b="0" dirty="0" smtClean="0"/>
                        <a:t>22</a:t>
                      </a:r>
                      <a:endParaRPr lang="zh-CN" altLang="en-US" b="0" dirty="0"/>
                    </a:p>
                  </a:txBody>
                  <a:tcPr anchor="ctr"/>
                </a:tc>
                <a:tc>
                  <a:txBody>
                    <a:bodyPr/>
                    <a:lstStyle/>
                    <a:p>
                      <a:pPr algn="ctr"/>
                      <a:r>
                        <a:rPr lang="en-US" altLang="zh-CN" b="0" dirty="0" smtClean="0"/>
                        <a:t>40</a:t>
                      </a:r>
                      <a:endParaRPr lang="zh-CN" altLang="en-US" b="0" dirty="0"/>
                    </a:p>
                  </a:txBody>
                  <a:tcPr anchor="ctr"/>
                </a:tc>
                <a:tc>
                  <a:txBody>
                    <a:bodyPr/>
                    <a:lstStyle/>
                    <a:p>
                      <a:pPr algn="ctr"/>
                      <a:r>
                        <a:rPr lang="en-US" altLang="zh-CN" b="0" dirty="0" smtClean="0"/>
                        <a:t>12</a:t>
                      </a:r>
                      <a:endParaRPr lang="zh-CN" altLang="en-US" b="0" dirty="0"/>
                    </a:p>
                  </a:txBody>
                  <a:tcPr anchor="ctr"/>
                </a:tc>
              </a:tr>
            </a:tbl>
          </a:graphicData>
        </a:graphic>
      </p:graphicFrame>
      <p:graphicFrame>
        <p:nvGraphicFramePr>
          <p:cNvPr id="8" name="表格 7"/>
          <p:cNvGraphicFramePr>
            <a:graphicFrameLocks noGrp="1"/>
          </p:cNvGraphicFramePr>
          <p:nvPr>
            <p:extLst>
              <p:ext uri="{D42A27DB-BD31-4B8C-83A1-F6EECF244321}">
                <p14:modId xmlns:p14="http://schemas.microsoft.com/office/powerpoint/2010/main" xmlns="" val="62931323"/>
              </p:ext>
            </p:extLst>
          </p:nvPr>
        </p:nvGraphicFramePr>
        <p:xfrm>
          <a:off x="634983" y="4308762"/>
          <a:ext cx="5182553" cy="1463040"/>
        </p:xfrm>
        <a:graphic>
          <a:graphicData uri="http://schemas.openxmlformats.org/drawingml/2006/table">
            <a:tbl>
              <a:tblPr firstRow="1" bandRow="1">
                <a:tableStyleId>{5C22544A-7EE6-4342-B048-85BDC9FD1C3A}</a:tableStyleId>
              </a:tblPr>
              <a:tblGrid>
                <a:gridCol w="673418"/>
                <a:gridCol w="1706880"/>
                <a:gridCol w="2802255"/>
              </a:tblGrid>
              <a:tr h="317500">
                <a:tc>
                  <a:txBody>
                    <a:bodyPr/>
                    <a:lstStyle/>
                    <a:p>
                      <a:pPr algn="ctr"/>
                      <a:r>
                        <a:rPr lang="en-US" altLang="zh-CN" dirty="0" smtClean="0"/>
                        <a:t>OP</a:t>
                      </a:r>
                      <a:endParaRPr lang="zh-CN" altLang="en-US" dirty="0"/>
                    </a:p>
                  </a:txBody>
                  <a:tcPr anchor="ctr"/>
                </a:tc>
                <a:tc>
                  <a:txBody>
                    <a:bodyPr/>
                    <a:lstStyle/>
                    <a:p>
                      <a:pPr algn="ctr"/>
                      <a:r>
                        <a:rPr lang="en-US" altLang="zh-CN" dirty="0" smtClean="0"/>
                        <a:t>Number</a:t>
                      </a:r>
                      <a:endParaRPr lang="zh-CN" altLang="en-US" dirty="0"/>
                    </a:p>
                  </a:txBody>
                  <a:tcPr anchor="ctr"/>
                </a:tc>
                <a:tc>
                  <a:txBody>
                    <a:bodyPr/>
                    <a:lstStyle/>
                    <a:p>
                      <a:pPr algn="ctr"/>
                      <a:r>
                        <a:rPr lang="en-US" altLang="zh-CN" dirty="0" smtClean="0"/>
                        <a:t>Example: FX-8320,</a:t>
                      </a:r>
                      <a:r>
                        <a:rPr lang="en-US" altLang="zh-CN" baseline="0" dirty="0" smtClean="0"/>
                        <a:t> c=8, k=5</a:t>
                      </a:r>
                      <a:endParaRPr lang="zh-CN" altLang="en-US" dirty="0"/>
                    </a:p>
                  </a:txBody>
                  <a:tcPr anchor="ctr"/>
                </a:tc>
              </a:tr>
              <a:tr h="317500">
                <a:tc>
                  <a:txBody>
                    <a:bodyPr/>
                    <a:lstStyle/>
                    <a:p>
                      <a:pPr algn="ctr"/>
                      <a:r>
                        <a:rPr lang="en-US" altLang="zh-CN" dirty="0" smtClean="0"/>
                        <a:t>ADD</a:t>
                      </a:r>
                      <a:endParaRPr lang="zh-CN" altLang="en-US" dirty="0"/>
                    </a:p>
                  </a:txBody>
                  <a:tcPr anchor="ctr"/>
                </a:tc>
                <a:tc>
                  <a:txBody>
                    <a:bodyPr/>
                    <a:lstStyle/>
                    <a:p>
                      <a:pPr algn="ctr"/>
                      <a:r>
                        <a:rPr lang="en-US" altLang="zh-CN" dirty="0" smtClean="0"/>
                        <a:t>c*(18+22*(k-1))</a:t>
                      </a:r>
                      <a:endParaRPr lang="zh-CN" altLang="en-US" dirty="0"/>
                    </a:p>
                  </a:txBody>
                  <a:tcPr anchor="ctr"/>
                </a:tc>
                <a:tc>
                  <a:txBody>
                    <a:bodyPr/>
                    <a:lstStyle/>
                    <a:p>
                      <a:pPr algn="ctr"/>
                      <a:r>
                        <a:rPr lang="en-US" altLang="zh-CN" dirty="0" smtClean="0"/>
                        <a:t>848</a:t>
                      </a:r>
                      <a:endParaRPr lang="zh-CN" altLang="en-US" dirty="0"/>
                    </a:p>
                  </a:txBody>
                  <a:tcPr anchor="ctr"/>
                </a:tc>
              </a:tr>
              <a:tr h="317500">
                <a:tc>
                  <a:txBody>
                    <a:bodyPr/>
                    <a:lstStyle/>
                    <a:p>
                      <a:pPr algn="ctr"/>
                      <a:r>
                        <a:rPr lang="en-US" altLang="zh-CN" dirty="0" smtClean="0"/>
                        <a:t>MUL</a:t>
                      </a:r>
                      <a:endParaRPr lang="zh-CN" altLang="en-US" dirty="0"/>
                    </a:p>
                  </a:txBody>
                  <a:tcPr anchor="ctr"/>
                </a:tc>
                <a:tc>
                  <a:txBody>
                    <a:bodyPr/>
                    <a:lstStyle/>
                    <a:p>
                      <a:pPr algn="ctr"/>
                      <a:r>
                        <a:rPr lang="en-US" altLang="zh-CN" dirty="0" smtClean="0"/>
                        <a:t>c*(29+40*(k-1))</a:t>
                      </a:r>
                      <a:endParaRPr lang="zh-CN" altLang="en-US" dirty="0"/>
                    </a:p>
                  </a:txBody>
                  <a:tcPr anchor="ctr"/>
                </a:tc>
                <a:tc>
                  <a:txBody>
                    <a:bodyPr/>
                    <a:lstStyle/>
                    <a:p>
                      <a:pPr algn="ctr"/>
                      <a:r>
                        <a:rPr lang="en-US" altLang="zh-CN" dirty="0" smtClean="0"/>
                        <a:t>1512</a:t>
                      </a:r>
                      <a:endParaRPr lang="zh-CN" altLang="en-US" dirty="0"/>
                    </a:p>
                  </a:txBody>
                  <a:tcPr anchor="ctr"/>
                </a:tc>
              </a:tr>
              <a:tr h="317500">
                <a:tc>
                  <a:txBody>
                    <a:bodyPr/>
                    <a:lstStyle/>
                    <a:p>
                      <a:pPr algn="ctr"/>
                      <a:r>
                        <a:rPr lang="en-US" altLang="zh-CN" dirty="0" smtClean="0"/>
                        <a:t>DIV</a:t>
                      </a:r>
                      <a:endParaRPr lang="zh-CN" altLang="en-US" dirty="0"/>
                    </a:p>
                  </a:txBody>
                  <a:tcPr anchor="ctr"/>
                </a:tc>
                <a:tc>
                  <a:txBody>
                    <a:bodyPr/>
                    <a:lstStyle/>
                    <a:p>
                      <a:pPr algn="ctr"/>
                      <a:r>
                        <a:rPr lang="en-US" altLang="zh-CN" dirty="0" smtClean="0"/>
                        <a:t>c*(1+12*(k-1))</a:t>
                      </a:r>
                      <a:endParaRPr lang="zh-CN" altLang="en-US" dirty="0"/>
                    </a:p>
                  </a:txBody>
                  <a:tcPr anchor="ctr"/>
                </a:tc>
                <a:tc>
                  <a:txBody>
                    <a:bodyPr/>
                    <a:lstStyle/>
                    <a:p>
                      <a:pPr algn="ctr"/>
                      <a:r>
                        <a:rPr lang="en-US" altLang="zh-CN" dirty="0" smtClean="0"/>
                        <a:t>392</a:t>
                      </a:r>
                      <a:endParaRPr lang="zh-CN" altLang="en-US" dirty="0"/>
                    </a:p>
                  </a:txBody>
                  <a:tcPr anchor="ctr"/>
                </a:tc>
              </a:tr>
            </a:tbl>
          </a:graphicData>
        </a:graphic>
      </p:graphicFrame>
      <p:sp>
        <p:nvSpPr>
          <p:cNvPr id="9" name="TextBox 8"/>
          <p:cNvSpPr txBox="1"/>
          <p:nvPr/>
        </p:nvSpPr>
        <p:spPr>
          <a:xfrm>
            <a:off x="2641608" y="5814331"/>
            <a:ext cx="3556000" cy="723275"/>
          </a:xfrm>
          <a:prstGeom prst="rect">
            <a:avLst/>
          </a:prstGeom>
        </p:spPr>
        <p:txBody>
          <a:bodyPr wrap="square" rtlCol="0" anchor="ctr" anchorCtr="0">
            <a:spAutoFit/>
          </a:bodyPr>
          <a:lstStyle/>
          <a:p>
            <a:pPr marL="0" marR="0" indent="0" algn="ctr"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lang="en-US" altLang="zh-CN" sz="2000" dirty="0" smtClean="0">
                <a:latin typeface="+mj-lt"/>
                <a:ea typeface="MS PGothic" pitchFamily="34" charset="-128"/>
                <a:cs typeface="+mn-cs"/>
              </a:rPr>
              <a:t>&lt;3k</a:t>
            </a:r>
            <a:r>
              <a:rPr kumimoji="0" lang="en-US" altLang="zh-CN" sz="2000" b="0" i="0" u="none" strike="noStrike" kern="1200" cap="none" spc="0" normalizeH="0" baseline="0" noProof="0" dirty="0" smtClean="0">
                <a:ln>
                  <a:noFill/>
                </a:ln>
                <a:solidFill>
                  <a:schemeClr val="tx1"/>
                </a:solidFill>
                <a:effectLst/>
                <a:uLnTx/>
                <a:uFillTx/>
                <a:latin typeface="+mj-lt"/>
                <a:ea typeface="MS PGothic" pitchFamily="34" charset="-128"/>
                <a:cs typeface="+mn-cs"/>
              </a:rPr>
              <a:t> FPOPs Per-step</a:t>
            </a:r>
          </a:p>
          <a:p>
            <a:pPr marL="0" marR="0" indent="0" algn="ctr"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lang="en-US" altLang="zh-CN" sz="2000" dirty="0" smtClean="0">
                <a:latin typeface="+mj-lt"/>
                <a:ea typeface="MS PGothic" pitchFamily="34" charset="-128"/>
                <a:cs typeface="+mn-cs"/>
              </a:rPr>
              <a:t>(computing flow w/o optimized)</a:t>
            </a:r>
            <a:endParaRPr kumimoji="0" lang="zh-CN" altLang="en-US" sz="2000" b="0" i="0" u="none" strike="noStrike" kern="1200" cap="none" spc="0" normalizeH="0" baseline="0" noProof="0" dirty="0">
              <a:ln>
                <a:noFill/>
              </a:ln>
              <a:solidFill>
                <a:schemeClr val="tx1"/>
              </a:solidFill>
              <a:effectLst/>
              <a:uLnTx/>
              <a:uFillTx/>
              <a:latin typeface="+mj-lt"/>
              <a:ea typeface="MS PGothic" pitchFamily="34" charset="-128"/>
              <a:cs typeface="+mn-cs"/>
            </a:endParaRPr>
          </a:p>
        </p:txBody>
      </p:sp>
    </p:spTree>
    <p:extLst>
      <p:ext uri="{BB962C8B-B14F-4D97-AF65-F5344CB8AC3E}">
        <p14:creationId xmlns:p14="http://schemas.microsoft.com/office/powerpoint/2010/main" xmlns="" val="3939287205"/>
      </p:ext>
    </p:extLst>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solidFill>
                  <a:schemeClr val="accent2"/>
                </a:solidFill>
              </a:rPr>
              <a:t>PPEP framework</a:t>
            </a:r>
            <a:endParaRPr lang="zh-CN" altLang="en-US" dirty="0">
              <a:solidFill>
                <a:schemeClr val="accent2"/>
              </a:solidFill>
            </a:endParaRPr>
          </a:p>
        </p:txBody>
      </p:sp>
      <p:sp>
        <p:nvSpPr>
          <p:cNvPr id="3" name="内容占位符 2"/>
          <p:cNvSpPr>
            <a:spLocks noGrp="1"/>
          </p:cNvSpPr>
          <p:nvPr>
            <p:ph idx="1"/>
          </p:nvPr>
        </p:nvSpPr>
        <p:spPr/>
        <p:txBody>
          <a:bodyPr/>
          <a:lstStyle/>
          <a:p>
            <a:r>
              <a:rPr lang="en-US" altLang="zh-CN" dirty="0" smtClean="0"/>
              <a:t>Measured Running Overhead</a:t>
            </a:r>
            <a:endParaRPr lang="zh-CN" altLang="en-US" dirty="0"/>
          </a:p>
        </p:txBody>
      </p:sp>
      <p:sp>
        <p:nvSpPr>
          <p:cNvPr id="4" name="文本占位符 3"/>
          <p:cNvSpPr>
            <a:spLocks noGrp="1"/>
          </p:cNvSpPr>
          <p:nvPr>
            <p:ph type="body" sz="quarter" idx="10"/>
          </p:nvPr>
        </p:nvSpPr>
        <p:spPr/>
        <p:txBody>
          <a:bodyPr/>
          <a:lstStyle/>
          <a:p>
            <a:r>
              <a:rPr lang="en-US" altLang="zh-CN" dirty="0" smtClean="0"/>
              <a:t>Running overhead</a:t>
            </a:r>
            <a:endParaRPr lang="zh-CN" altLang="en-US" dirty="0"/>
          </a:p>
        </p:txBody>
      </p:sp>
      <p:graphicFrame>
        <p:nvGraphicFramePr>
          <p:cNvPr id="5" name="表格 4"/>
          <p:cNvGraphicFramePr>
            <a:graphicFrameLocks noGrp="1"/>
          </p:cNvGraphicFramePr>
          <p:nvPr>
            <p:extLst>
              <p:ext uri="{D42A27DB-BD31-4B8C-83A1-F6EECF244321}">
                <p14:modId xmlns:p14="http://schemas.microsoft.com/office/powerpoint/2010/main" xmlns="" val="2732963602"/>
              </p:ext>
            </p:extLst>
          </p:nvPr>
        </p:nvGraphicFramePr>
        <p:xfrm>
          <a:off x="786192" y="2235068"/>
          <a:ext cx="7443598" cy="2021840"/>
        </p:xfrm>
        <a:graphic>
          <a:graphicData uri="http://schemas.openxmlformats.org/drawingml/2006/table">
            <a:tbl>
              <a:tblPr firstRow="1" bandRow="1">
                <a:tableStyleId>{5C22544A-7EE6-4342-B048-85BDC9FD1C3A}</a:tableStyleId>
              </a:tblPr>
              <a:tblGrid>
                <a:gridCol w="4560888"/>
                <a:gridCol w="1499299"/>
                <a:gridCol w="1383411"/>
              </a:tblGrid>
              <a:tr h="370840">
                <a:tc>
                  <a:txBody>
                    <a:bodyPr/>
                    <a:lstStyle/>
                    <a:p>
                      <a:r>
                        <a:rPr lang="en-US" altLang="zh-CN" dirty="0" smtClean="0"/>
                        <a:t>Overhead of PPEP (FX-8320, VF5)</a:t>
                      </a:r>
                      <a:endParaRPr lang="zh-CN" altLang="en-US" dirty="0"/>
                    </a:p>
                  </a:txBody>
                  <a:tcPr/>
                </a:tc>
                <a:tc>
                  <a:txBody>
                    <a:bodyPr/>
                    <a:lstStyle/>
                    <a:p>
                      <a:r>
                        <a:rPr lang="en-US" altLang="zh-CN" dirty="0" smtClean="0"/>
                        <a:t>Step</a:t>
                      </a:r>
                      <a:r>
                        <a:rPr lang="en-US" altLang="zh-CN" baseline="0" dirty="0" smtClean="0"/>
                        <a:t> = </a:t>
                      </a:r>
                      <a:r>
                        <a:rPr lang="en-US" altLang="zh-CN" dirty="0" smtClean="0"/>
                        <a:t>200ms</a:t>
                      </a:r>
                      <a:endParaRPr lang="zh-CN" altLang="en-US" dirty="0"/>
                    </a:p>
                  </a:txBody>
                  <a:tcPr/>
                </a:tc>
                <a:tc>
                  <a:txBody>
                    <a:bodyPr/>
                    <a:lstStyle/>
                    <a:p>
                      <a:r>
                        <a:rPr lang="en-US" altLang="zh-CN" dirty="0" smtClean="0"/>
                        <a:t>Step = 20ms</a:t>
                      </a:r>
                      <a:endParaRPr lang="zh-CN" altLang="en-US" dirty="0"/>
                    </a:p>
                  </a:txBody>
                  <a:tcPr/>
                </a:tc>
              </a:tr>
              <a:tr h="370840">
                <a:tc>
                  <a:txBody>
                    <a:bodyPr/>
                    <a:lstStyle/>
                    <a:p>
                      <a:r>
                        <a:rPr lang="en-US" altLang="zh-CN" dirty="0" smtClean="0"/>
                        <a:t>Power</a:t>
                      </a:r>
                      <a:endParaRPr lang="zh-CN" altLang="en-US" dirty="0"/>
                    </a:p>
                  </a:txBody>
                  <a:tcPr/>
                </a:tc>
                <a:tc>
                  <a:txBody>
                    <a:bodyPr/>
                    <a:lstStyle/>
                    <a:p>
                      <a:pPr algn="ctr"/>
                      <a:r>
                        <a:rPr lang="en-US" altLang="zh-CN" dirty="0" smtClean="0"/>
                        <a:t>Negligible</a:t>
                      </a:r>
                      <a:endParaRPr lang="zh-CN" altLang="en-US" dirty="0"/>
                    </a:p>
                  </a:txBody>
                  <a:tcPr anchor="ctr"/>
                </a:tc>
                <a:tc>
                  <a:txBody>
                    <a:bodyPr/>
                    <a:lstStyle/>
                    <a:p>
                      <a:pPr algn="ctr"/>
                      <a:r>
                        <a:rPr lang="en-US" altLang="zh-CN" dirty="0" smtClean="0"/>
                        <a:t>1.3W</a:t>
                      </a:r>
                      <a:endParaRPr lang="zh-CN" altLang="en-US" dirty="0"/>
                    </a:p>
                  </a:txBody>
                  <a:tcPr anchor="ctr"/>
                </a:tc>
              </a:tr>
              <a:tr h="370840">
                <a:tc>
                  <a:txBody>
                    <a:bodyPr/>
                    <a:lstStyle/>
                    <a:p>
                      <a:r>
                        <a:rPr lang="en-US" altLang="zh-CN" dirty="0" smtClean="0"/>
                        <a:t>Performance</a:t>
                      </a:r>
                    </a:p>
                    <a:p>
                      <a:r>
                        <a:rPr lang="en-US" altLang="zh-CN" dirty="0" smtClean="0"/>
                        <a:t>(App and</a:t>
                      </a:r>
                      <a:r>
                        <a:rPr lang="en-US" altLang="zh-CN" baseline="0" dirty="0" smtClean="0"/>
                        <a:t> PPEP is not attached on a same core</a:t>
                      </a:r>
                      <a:r>
                        <a:rPr lang="en-US" altLang="zh-CN" dirty="0" smtClean="0"/>
                        <a:t>)</a:t>
                      </a:r>
                      <a:endParaRPr lang="zh-CN" altLang="en-US" dirty="0"/>
                    </a:p>
                  </a:txBody>
                  <a:tcPr/>
                </a:tc>
                <a:tc>
                  <a:txBody>
                    <a:bodyPr/>
                    <a:lstStyle/>
                    <a:p>
                      <a:pPr algn="ctr"/>
                      <a:r>
                        <a:rPr lang="en-US" altLang="zh-CN" dirty="0" smtClean="0"/>
                        <a:t>Negligible</a:t>
                      </a:r>
                      <a:endParaRPr lang="zh-CN" altLang="en-US" dirty="0"/>
                    </a:p>
                  </a:txBody>
                  <a:tcPr anchor="ctr"/>
                </a:tc>
                <a:tc>
                  <a:txBody>
                    <a:bodyPr/>
                    <a:lstStyle/>
                    <a:p>
                      <a:pPr algn="ctr"/>
                      <a:r>
                        <a:rPr lang="en-US" altLang="zh-CN" dirty="0" smtClean="0"/>
                        <a:t>Negligible</a:t>
                      </a:r>
                      <a:endParaRPr lang="zh-CN" altLang="en-US" dirty="0"/>
                    </a:p>
                  </a:txBody>
                  <a:tcPr anchor="ctr"/>
                </a:tc>
              </a:tr>
              <a:tr h="370840">
                <a:tc>
                  <a:txBody>
                    <a:bodyPr/>
                    <a:lstStyle/>
                    <a:p>
                      <a:r>
                        <a:rPr lang="en-US" altLang="zh-CN" dirty="0" smtClean="0"/>
                        <a:t>Performance</a:t>
                      </a:r>
                    </a:p>
                    <a:p>
                      <a:r>
                        <a:rPr lang="en-US" altLang="zh-CN" dirty="0" smtClean="0"/>
                        <a:t>(App and</a:t>
                      </a:r>
                      <a:r>
                        <a:rPr lang="en-US" altLang="zh-CN" baseline="0" dirty="0" smtClean="0"/>
                        <a:t> PPEP is attached on a same core</a:t>
                      </a:r>
                      <a:r>
                        <a:rPr lang="en-US" altLang="zh-CN" dirty="0" smtClean="0"/>
                        <a:t>)</a:t>
                      </a:r>
                      <a:endParaRPr lang="zh-CN" altLang="en-US" dirty="0"/>
                    </a:p>
                  </a:txBody>
                  <a:tcPr/>
                </a:tc>
                <a:tc>
                  <a:txBody>
                    <a:bodyPr/>
                    <a:lstStyle/>
                    <a:p>
                      <a:pPr algn="ctr"/>
                      <a:r>
                        <a:rPr lang="en-US" altLang="zh-CN" dirty="0" smtClean="0"/>
                        <a:t>1.6% </a:t>
                      </a:r>
                    </a:p>
                    <a:p>
                      <a:pPr algn="ctr"/>
                      <a:r>
                        <a:rPr lang="en-US" altLang="zh-CN" dirty="0" smtClean="0"/>
                        <a:t>slowdown</a:t>
                      </a:r>
                      <a:endParaRPr lang="zh-CN" altLang="en-US" dirty="0"/>
                    </a:p>
                  </a:txBody>
                  <a:tcPr anchor="ctr"/>
                </a:tc>
                <a:tc>
                  <a:txBody>
                    <a:bodyPr/>
                    <a:lstStyle/>
                    <a:p>
                      <a:pPr algn="ctr"/>
                      <a:r>
                        <a:rPr lang="en-US" altLang="zh-CN" dirty="0" smtClean="0"/>
                        <a:t>5.8%</a:t>
                      </a:r>
                    </a:p>
                    <a:p>
                      <a:pPr algn="ctr"/>
                      <a:r>
                        <a:rPr lang="en-US" altLang="zh-CN" dirty="0" smtClean="0"/>
                        <a:t>slowdown</a:t>
                      </a:r>
                      <a:endParaRPr lang="zh-CN" altLang="en-US" dirty="0"/>
                    </a:p>
                  </a:txBody>
                  <a:tcPr anchor="ctr"/>
                </a:tc>
              </a:tr>
            </a:tbl>
          </a:graphicData>
        </a:graphic>
      </p:graphicFrame>
    </p:spTree>
    <p:extLst>
      <p:ext uri="{BB962C8B-B14F-4D97-AF65-F5344CB8AC3E}">
        <p14:creationId xmlns:p14="http://schemas.microsoft.com/office/powerpoint/2010/main" xmlns="" val="291847581"/>
      </p:ext>
    </p:extLst>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solidFill>
                  <a:srgbClr val="FF0000"/>
                </a:solidFill>
              </a:rPr>
              <a:t>PPEP Usage example: one-step power capping</a:t>
            </a:r>
            <a:endParaRPr lang="zh-CN" altLang="en-US" dirty="0">
              <a:solidFill>
                <a:srgbClr val="FF0000"/>
              </a:solidFill>
            </a:endParaRPr>
          </a:p>
        </p:txBody>
      </p:sp>
      <p:sp>
        <p:nvSpPr>
          <p:cNvPr id="3" name="内容占位符 2"/>
          <p:cNvSpPr>
            <a:spLocks noGrp="1"/>
          </p:cNvSpPr>
          <p:nvPr>
            <p:ph idx="1"/>
          </p:nvPr>
        </p:nvSpPr>
        <p:spPr>
          <a:xfrm>
            <a:off x="274388" y="1134385"/>
            <a:ext cx="8595360" cy="462186"/>
          </a:xfrm>
        </p:spPr>
        <p:txBody>
          <a:bodyPr/>
          <a:lstStyle/>
          <a:p>
            <a:r>
              <a:rPr lang="en-US" altLang="zh-CN" dirty="0" smtClean="0"/>
              <a:t>PPEP could rapidly </a:t>
            </a:r>
            <a:r>
              <a:rPr lang="en-US" altLang="zh-CN" dirty="0"/>
              <a:t>reach the cap</a:t>
            </a:r>
            <a:endParaRPr lang="zh-CN" altLang="en-US" dirty="0"/>
          </a:p>
        </p:txBody>
      </p:sp>
      <p:sp>
        <p:nvSpPr>
          <p:cNvPr id="4" name="文本占位符 3"/>
          <p:cNvSpPr>
            <a:spLocks noGrp="1"/>
          </p:cNvSpPr>
          <p:nvPr>
            <p:ph type="body" sz="quarter" idx="10"/>
          </p:nvPr>
        </p:nvSpPr>
        <p:spPr/>
        <p:txBody>
          <a:bodyPr/>
          <a:lstStyle/>
          <a:p>
            <a:endParaRPr lang="zh-CN" altLang="en-US" dirty="0"/>
          </a:p>
        </p:txBody>
      </p:sp>
      <p:graphicFrame>
        <p:nvGraphicFramePr>
          <p:cNvPr id="7" name="图表 6"/>
          <p:cNvGraphicFramePr>
            <a:graphicFrameLocks/>
          </p:cNvGraphicFramePr>
          <p:nvPr>
            <p:extLst>
              <p:ext uri="{D42A27DB-BD31-4B8C-83A1-F6EECF244321}">
                <p14:modId xmlns:p14="http://schemas.microsoft.com/office/powerpoint/2010/main" xmlns="" val="3451450253"/>
              </p:ext>
            </p:extLst>
          </p:nvPr>
        </p:nvGraphicFramePr>
        <p:xfrm>
          <a:off x="783756" y="1643743"/>
          <a:ext cx="7200000" cy="2160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图表 7"/>
          <p:cNvGraphicFramePr>
            <a:graphicFrameLocks/>
          </p:cNvGraphicFramePr>
          <p:nvPr>
            <p:extLst>
              <p:ext uri="{D42A27DB-BD31-4B8C-83A1-F6EECF244321}">
                <p14:modId xmlns:p14="http://schemas.microsoft.com/office/powerpoint/2010/main" xmlns="" val="2840795280"/>
              </p:ext>
            </p:extLst>
          </p:nvPr>
        </p:nvGraphicFramePr>
        <p:xfrm>
          <a:off x="783756" y="3934371"/>
          <a:ext cx="7200000" cy="2160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xmlns="" val="3552309141"/>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outline</a:t>
            </a:r>
            <a:endParaRPr lang="zh-CN" altLang="en-US" dirty="0"/>
          </a:p>
        </p:txBody>
      </p:sp>
      <p:sp>
        <p:nvSpPr>
          <p:cNvPr id="3" name="文本占位符 2"/>
          <p:cNvSpPr>
            <a:spLocks noGrp="1"/>
          </p:cNvSpPr>
          <p:nvPr>
            <p:ph type="body" sz="quarter" idx="10"/>
          </p:nvPr>
        </p:nvSpPr>
        <p:spPr/>
        <p:txBody>
          <a:bodyPr/>
          <a:lstStyle/>
          <a:p>
            <a:endParaRPr lang="zh-CN" altLang="en-US" dirty="0"/>
          </a:p>
        </p:txBody>
      </p:sp>
      <p:sp>
        <p:nvSpPr>
          <p:cNvPr id="4" name="Content Placeholder 11"/>
          <p:cNvSpPr txBox="1">
            <a:spLocks/>
          </p:cNvSpPr>
          <p:nvPr/>
        </p:nvSpPr>
        <p:spPr bwMode="auto">
          <a:xfrm>
            <a:off x="266768" y="1298798"/>
            <a:ext cx="8595360" cy="50258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45720" rIns="0" bIns="45720" numCol="1" anchor="t" anchorCtr="0" compatLnSpc="1">
            <a:prstTxWarp prst="textNoShape">
              <a:avLst/>
            </a:prstTxWarp>
          </a:bodyPr>
          <a:lstStyle>
            <a:lvl1pPr marL="342900" indent="-342900" algn="l" rtl="0" eaLnBrk="1" fontAlgn="base" hangingPunct="1">
              <a:spcBef>
                <a:spcPts val="800"/>
              </a:spcBef>
              <a:spcAft>
                <a:spcPct val="0"/>
              </a:spcAft>
              <a:buClr>
                <a:schemeClr val="tx1"/>
              </a:buClr>
              <a:buFont typeface="Wingdings 3" pitchFamily="18" charset="2"/>
              <a:buChar char=""/>
              <a:defRPr sz="2000" kern="1200">
                <a:solidFill>
                  <a:schemeClr val="tx1"/>
                </a:solidFill>
                <a:latin typeface="Calibri" pitchFamily="34" charset="0"/>
                <a:ea typeface="+mn-ea"/>
                <a:cs typeface="+mn-cs"/>
              </a:defRPr>
            </a:lvl1pPr>
            <a:lvl2pPr marL="547688" indent="-180975" algn="l" rtl="0" eaLnBrk="1" fontAlgn="base" hangingPunct="1">
              <a:spcBef>
                <a:spcPts val="300"/>
              </a:spcBef>
              <a:spcAft>
                <a:spcPct val="0"/>
              </a:spcAft>
              <a:buClr>
                <a:schemeClr val="tx1"/>
              </a:buClr>
              <a:buFont typeface="Calibri" pitchFamily="34" charset="0"/>
              <a:buChar char="‒"/>
              <a:defRPr kern="1200">
                <a:solidFill>
                  <a:schemeClr val="tx1"/>
                </a:solidFill>
                <a:latin typeface="Calibri" pitchFamily="34" charset="0"/>
                <a:ea typeface="+mn-ea"/>
                <a:cs typeface="+mn-cs"/>
              </a:defRPr>
            </a:lvl2pPr>
            <a:lvl3pPr marL="914400" indent="-168275" algn="l" rtl="0" eaLnBrk="1" fontAlgn="base" hangingPunct="1">
              <a:spcBef>
                <a:spcPts val="300"/>
              </a:spcBef>
              <a:spcAft>
                <a:spcPct val="0"/>
              </a:spcAft>
              <a:buClr>
                <a:schemeClr val="tx1"/>
              </a:buClr>
              <a:buFont typeface="Calibri" pitchFamily="34" charset="0"/>
              <a:buChar char="‒"/>
              <a:defRPr sz="1600" kern="1200">
                <a:solidFill>
                  <a:srgbClr val="000000"/>
                </a:solidFill>
                <a:latin typeface="Calibri" pitchFamily="34" charset="0"/>
                <a:ea typeface="+mn-ea"/>
                <a:cs typeface="+mn-cs"/>
              </a:defRPr>
            </a:lvl3pPr>
            <a:lvl4pPr marL="1371600" indent="-182563" algn="l" rtl="0" eaLnBrk="1" fontAlgn="base" hangingPunct="1">
              <a:spcBef>
                <a:spcPts val="300"/>
              </a:spcBef>
              <a:spcAft>
                <a:spcPct val="0"/>
              </a:spcAft>
              <a:buClr>
                <a:schemeClr val="tx1"/>
              </a:buClr>
              <a:buFont typeface="Calibri" pitchFamily="34" charset="0"/>
              <a:buChar char="‒"/>
              <a:defRPr sz="1200" kern="1200">
                <a:solidFill>
                  <a:schemeClr val="tx1"/>
                </a:solidFill>
                <a:latin typeface="Calibri" pitchFamily="34" charset="0"/>
                <a:ea typeface="+mn-ea"/>
                <a:cs typeface="+mn-cs"/>
              </a:defRPr>
            </a:lvl4pPr>
            <a:lvl5pPr marL="1644650" indent="-163513" algn="l" rtl="0" eaLnBrk="1" fontAlgn="base" hangingPunct="1">
              <a:spcBef>
                <a:spcPts val="300"/>
              </a:spcBef>
              <a:spcAft>
                <a:spcPct val="0"/>
              </a:spcAft>
              <a:buClr>
                <a:schemeClr val="tx1"/>
              </a:buClr>
              <a:buFont typeface="Calibri" pitchFamily="34" charset="0"/>
              <a:buChar char="‒"/>
              <a:defRPr sz="1200" kern="1200">
                <a:solidFill>
                  <a:schemeClr val="tx1"/>
                </a:solidFill>
                <a:latin typeface="Calibri"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dirty="0" smtClean="0">
                <a:solidFill>
                  <a:schemeClr val="tx1">
                    <a:lumMod val="75000"/>
                    <a:lumOff val="25000"/>
                  </a:schemeClr>
                </a:solidFill>
                <a:latin typeface="Calibri"/>
                <a:cs typeface="Calibri"/>
              </a:rPr>
              <a:t>Background</a:t>
            </a:r>
          </a:p>
          <a:p>
            <a:r>
              <a:rPr lang="en-US" sz="2400" dirty="0" smtClean="0">
                <a:solidFill>
                  <a:schemeClr val="tx1">
                    <a:lumMod val="75000"/>
                    <a:lumOff val="25000"/>
                  </a:schemeClr>
                </a:solidFill>
              </a:rPr>
              <a:t>Experimental Setup</a:t>
            </a:r>
          </a:p>
          <a:p>
            <a:r>
              <a:rPr lang="en-US" sz="2400" b="1" dirty="0" smtClean="0"/>
              <a:t>Performance Prediction Across DVFS States</a:t>
            </a:r>
          </a:p>
          <a:p>
            <a:r>
              <a:rPr lang="en-US" altLang="zh-CN" sz="2400" dirty="0" smtClean="0">
                <a:solidFill>
                  <a:schemeClr val="tx1">
                    <a:lumMod val="75000"/>
                    <a:lumOff val="25000"/>
                  </a:schemeClr>
                </a:solidFill>
              </a:rPr>
              <a:t>Power Prediction Across </a:t>
            </a:r>
            <a:r>
              <a:rPr lang="en-US" altLang="zh-CN" sz="2400" dirty="0">
                <a:solidFill>
                  <a:schemeClr val="tx1">
                    <a:lumMod val="75000"/>
                    <a:lumOff val="25000"/>
                  </a:schemeClr>
                </a:solidFill>
              </a:rPr>
              <a:t>DVFS </a:t>
            </a:r>
            <a:r>
              <a:rPr lang="en-US" altLang="zh-CN" sz="2400" dirty="0" smtClean="0">
                <a:solidFill>
                  <a:schemeClr val="tx1">
                    <a:lumMod val="75000"/>
                    <a:lumOff val="25000"/>
                  </a:schemeClr>
                </a:solidFill>
              </a:rPr>
              <a:t>States</a:t>
            </a:r>
          </a:p>
          <a:p>
            <a:r>
              <a:rPr lang="en-US" altLang="zh-CN" sz="2400" dirty="0">
                <a:solidFill>
                  <a:schemeClr val="tx1">
                    <a:lumMod val="75000"/>
                    <a:lumOff val="25000"/>
                  </a:schemeClr>
                </a:solidFill>
              </a:rPr>
              <a:t>PPEP </a:t>
            </a:r>
            <a:r>
              <a:rPr lang="en-US" altLang="zh-CN" sz="2400" dirty="0" smtClean="0">
                <a:solidFill>
                  <a:schemeClr val="tx1">
                    <a:lumMod val="75000"/>
                    <a:lumOff val="25000"/>
                  </a:schemeClr>
                </a:solidFill>
              </a:rPr>
              <a:t>Framework</a:t>
            </a:r>
          </a:p>
          <a:p>
            <a:r>
              <a:rPr lang="en-US" altLang="zh-CN" sz="2400" dirty="0">
                <a:solidFill>
                  <a:schemeClr val="tx1">
                    <a:lumMod val="75000"/>
                    <a:lumOff val="25000"/>
                  </a:schemeClr>
                </a:solidFill>
              </a:rPr>
              <a:t>Conclusion</a:t>
            </a:r>
          </a:p>
          <a:p>
            <a:endParaRPr lang="en-US" altLang="zh-CN" sz="2400" dirty="0"/>
          </a:p>
          <a:p>
            <a:endParaRPr lang="en-US" altLang="zh-CN" sz="2400" dirty="0"/>
          </a:p>
          <a:p>
            <a:endParaRPr lang="en-US" sz="2400" dirty="0" smtClean="0"/>
          </a:p>
        </p:txBody>
      </p:sp>
      <p:sp>
        <p:nvSpPr>
          <p:cNvPr id="5" name="Parallelogram 15"/>
          <p:cNvSpPr/>
          <p:nvPr/>
        </p:nvSpPr>
        <p:spPr>
          <a:xfrm flipH="1">
            <a:off x="7103" y="4360601"/>
            <a:ext cx="9144000" cy="1473067"/>
          </a:xfrm>
          <a:prstGeom prst="parallelogram">
            <a:avLst>
              <a:gd name="adj" fmla="val 77218"/>
            </a:avLst>
          </a:prstGeom>
          <a:solidFill>
            <a:srgbClr val="ED1C2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400"/>
              </a:spcAft>
              <a:defRPr/>
            </a:pPr>
            <a:r>
              <a:rPr lang="en-US" altLang="zh-CN" sz="2800" b="1" dirty="0">
                <a:solidFill>
                  <a:srgbClr val="FFFFFF"/>
                </a:solidFill>
              </a:rPr>
              <a:t>Q1: How does the application’s performance change with </a:t>
            </a:r>
            <a:r>
              <a:rPr lang="en-US" altLang="zh-CN" sz="2800" b="1" dirty="0" smtClean="0">
                <a:solidFill>
                  <a:srgbClr val="FFFFFF"/>
                </a:solidFill>
              </a:rPr>
              <a:t>the VF state?</a:t>
            </a:r>
            <a:endParaRPr lang="en-US" altLang="zh-CN" sz="2800" b="1" dirty="0">
              <a:solidFill>
                <a:srgbClr val="FFFFFF"/>
              </a:solidFill>
            </a:endParaRPr>
          </a:p>
        </p:txBody>
      </p:sp>
    </p:spTree>
    <p:extLst>
      <p:ext uri="{BB962C8B-B14F-4D97-AF65-F5344CB8AC3E}">
        <p14:creationId xmlns:p14="http://schemas.microsoft.com/office/powerpoint/2010/main" xmlns="" val="1866723919"/>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6636" name="Object 36" hidden="1"/>
          <p:cNvGraphicFramePr>
            <a:graphicFrameLocks noChangeAspect="1"/>
          </p:cNvGraphicFramePr>
          <p:nvPr/>
        </p:nvGraphicFramePr>
        <p:xfrm>
          <a:off x="1192" y="1589"/>
          <a:ext cx="2382" cy="1587"/>
        </p:xfrm>
        <a:graphic>
          <a:graphicData uri="http://schemas.openxmlformats.org/presentationml/2006/ole">
            <p:oleObj spid="_x0000_s35213" name="think-cell Slide" r:id="rId4" imgW="360" imgH="360" progId="">
              <p:embed/>
            </p:oleObj>
          </a:graphicData>
        </a:graphic>
      </p:graphicFrame>
      <p:sp>
        <p:nvSpPr>
          <p:cNvPr id="2" name="Title 1"/>
          <p:cNvSpPr>
            <a:spLocks noGrp="1"/>
          </p:cNvSpPr>
          <p:nvPr>
            <p:ph type="title"/>
          </p:nvPr>
        </p:nvSpPr>
        <p:spPr/>
        <p:txBody>
          <a:bodyPr/>
          <a:lstStyle/>
          <a:p>
            <a:r>
              <a:rPr lang="en-US" altLang="zh-CN" dirty="0" smtClean="0"/>
              <a:t>How CPI changes with frequency</a:t>
            </a:r>
            <a:endParaRPr lang="en-US" dirty="0"/>
          </a:p>
        </p:txBody>
      </p:sp>
      <p:grpSp>
        <p:nvGrpSpPr>
          <p:cNvPr id="7" name="Group 6"/>
          <p:cNvGrpSpPr/>
          <p:nvPr/>
        </p:nvGrpSpPr>
        <p:grpSpPr>
          <a:xfrm>
            <a:off x="-870573" y="1199907"/>
            <a:ext cx="11088797" cy="465138"/>
            <a:chOff x="-870573" y="1592244"/>
            <a:chExt cx="11088797" cy="465138"/>
          </a:xfrm>
        </p:grpSpPr>
        <p:sp>
          <p:nvSpPr>
            <p:cNvPr id="278" name="Parallelogram 277"/>
            <p:cNvSpPr/>
            <p:nvPr/>
          </p:nvSpPr>
          <p:spPr>
            <a:xfrm flipH="1">
              <a:off x="1617290" y="1592244"/>
              <a:ext cx="8600934" cy="457200"/>
            </a:xfrm>
            <a:prstGeom prst="parallelogram">
              <a:avLst>
                <a:gd name="adj" fmla="val 99186"/>
              </a:avLst>
            </a:prstGeom>
            <a:solidFill>
              <a:schemeClr val="accent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2800" dirty="0">
                <a:solidFill>
                  <a:schemeClr val="bg1"/>
                </a:solidFill>
                <a:latin typeface="+mj-lt"/>
              </a:endParaRPr>
            </a:p>
          </p:txBody>
        </p:sp>
        <p:sp>
          <p:nvSpPr>
            <p:cNvPr id="279" name="Parallelogram 278"/>
            <p:cNvSpPr/>
            <p:nvPr/>
          </p:nvSpPr>
          <p:spPr>
            <a:xfrm flipH="1">
              <a:off x="-870573" y="1592244"/>
              <a:ext cx="3543032" cy="457200"/>
            </a:xfrm>
            <a:prstGeom prst="parallelogram">
              <a:avLst>
                <a:gd name="adj" fmla="val 99186"/>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2800" dirty="0">
                <a:solidFill>
                  <a:schemeClr val="bg1"/>
                </a:solidFill>
                <a:latin typeface="+mj-lt"/>
              </a:endParaRPr>
            </a:p>
          </p:txBody>
        </p:sp>
        <p:sp>
          <p:nvSpPr>
            <p:cNvPr id="219" name="Rectangle 42"/>
            <p:cNvSpPr>
              <a:spLocks noChangeArrowheads="1"/>
            </p:cNvSpPr>
            <p:nvPr/>
          </p:nvSpPr>
          <p:spPr bwMode="auto">
            <a:xfrm>
              <a:off x="135257" y="1628727"/>
              <a:ext cx="1531374"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ctr">
              <a:spAutoFit/>
            </a:bodyPr>
            <a:lstStyle/>
            <a:p>
              <a:pPr algn="r" fontAlgn="auto">
                <a:spcBef>
                  <a:spcPts val="0"/>
                </a:spcBef>
                <a:spcAft>
                  <a:spcPts val="0"/>
                </a:spcAft>
                <a:defRPr/>
              </a:pPr>
              <a:r>
                <a:rPr lang="en-US" sz="2000" b="1" kern="0" dirty="0" smtClean="0">
                  <a:solidFill>
                    <a:schemeClr val="bg1"/>
                  </a:solidFill>
                  <a:latin typeface="+mj-lt"/>
                  <a:cs typeface="+mn-cs"/>
                </a:rPr>
                <a:t>Estimate #1</a:t>
              </a:r>
              <a:endParaRPr lang="en-US" sz="2000" b="1" kern="0" dirty="0">
                <a:solidFill>
                  <a:schemeClr val="bg1"/>
                </a:solidFill>
                <a:latin typeface="+mj-lt"/>
                <a:cs typeface="+mn-cs"/>
              </a:endParaRPr>
            </a:p>
          </p:txBody>
        </p:sp>
        <p:sp>
          <p:nvSpPr>
            <p:cNvPr id="220" name="Content Placeholder 27"/>
            <p:cNvSpPr txBox="1">
              <a:spLocks/>
            </p:cNvSpPr>
            <p:nvPr/>
          </p:nvSpPr>
          <p:spPr>
            <a:xfrm>
              <a:off x="2777261" y="1600182"/>
              <a:ext cx="5911802" cy="457200"/>
            </a:xfrm>
            <a:prstGeom prst="rect">
              <a:avLst/>
            </a:prstGeom>
          </p:spPr>
          <p:txBody>
            <a:bodyPr anchor="ctr"/>
            <a:lstStyle>
              <a:lvl1pPr marL="228600" indent="-228600" algn="l" defTabSz="914400" rtl="0" eaLnBrk="1" latinLnBrk="0" hangingPunct="1">
                <a:spcBef>
                  <a:spcPts val="1200"/>
                </a:spcBef>
                <a:spcAft>
                  <a:spcPts val="400"/>
                </a:spcAft>
                <a:buClr>
                  <a:schemeClr val="bg1">
                    <a:lumMod val="50000"/>
                    <a:lumOff val="50000"/>
                  </a:schemeClr>
                </a:buClr>
                <a:buFont typeface="Wingdings 3" pitchFamily="18" charset="2"/>
                <a:buChar char="}"/>
                <a:defRPr lang="en-US" sz="2000" kern="1200">
                  <a:solidFill>
                    <a:schemeClr val="bg1">
                      <a:lumMod val="75000"/>
                      <a:lumOff val="25000"/>
                    </a:schemeClr>
                  </a:solidFill>
                  <a:latin typeface="Arial" charset="0"/>
                  <a:ea typeface="MS PGothic" pitchFamily="34" charset="-128"/>
                  <a:cs typeface="+mn-cs"/>
                </a:defRPr>
              </a:lvl1pPr>
              <a:lvl2pPr marL="457200" indent="-227013" algn="l" defTabSz="914400" rtl="0" eaLnBrk="1" latinLnBrk="0" hangingPunct="1">
                <a:spcBef>
                  <a:spcPts val="400"/>
                </a:spcBef>
                <a:spcAft>
                  <a:spcPts val="400"/>
                </a:spcAft>
                <a:buClr>
                  <a:schemeClr val="bg1">
                    <a:lumMod val="50000"/>
                    <a:lumOff val="50000"/>
                  </a:schemeClr>
                </a:buClr>
                <a:buFont typeface="Wingdings 3" pitchFamily="18" charset="2"/>
                <a:buChar char="}"/>
                <a:defRPr sz="1600" kern="1200">
                  <a:solidFill>
                    <a:schemeClr val="bg1">
                      <a:lumMod val="75000"/>
                      <a:lumOff val="25000"/>
                    </a:schemeClr>
                  </a:solidFill>
                  <a:latin typeface="+mn-lt"/>
                  <a:ea typeface="+mn-ea"/>
                  <a:cs typeface="+mn-cs"/>
                </a:defRPr>
              </a:lvl2pPr>
              <a:lvl3pPr marL="685800" indent="-220663" algn="l" defTabSz="914400" rtl="0" eaLnBrk="1" latinLnBrk="0" hangingPunct="1">
                <a:spcBef>
                  <a:spcPts val="400"/>
                </a:spcBef>
                <a:spcAft>
                  <a:spcPts val="400"/>
                </a:spcAft>
                <a:buClr>
                  <a:schemeClr val="bg1">
                    <a:lumMod val="50000"/>
                    <a:lumOff val="50000"/>
                  </a:schemeClr>
                </a:buClr>
                <a:buFont typeface="Wingdings 3" pitchFamily="18" charset="2"/>
                <a:buChar char="}"/>
                <a:defRPr sz="1400" kern="1200">
                  <a:solidFill>
                    <a:schemeClr val="bg1">
                      <a:lumMod val="75000"/>
                      <a:lumOff val="25000"/>
                    </a:schemeClr>
                  </a:solidFill>
                  <a:latin typeface="+mn-lt"/>
                  <a:ea typeface="+mn-ea"/>
                  <a:cs typeface="+mn-cs"/>
                </a:defRPr>
              </a:lvl3pPr>
              <a:lvl4pPr marL="917575" indent="-228600" algn="l" defTabSz="914400" rtl="0" eaLnBrk="1" latinLnBrk="0" hangingPunct="1">
                <a:spcBef>
                  <a:spcPts val="400"/>
                </a:spcBef>
                <a:spcAft>
                  <a:spcPts val="400"/>
                </a:spcAft>
                <a:buClr>
                  <a:schemeClr val="bg1">
                    <a:lumMod val="50000"/>
                    <a:lumOff val="50000"/>
                  </a:schemeClr>
                </a:buClr>
                <a:buFont typeface="Wingdings 3" pitchFamily="18" charset="2"/>
                <a:buChar char="}"/>
                <a:defRPr sz="1200" kern="1200">
                  <a:solidFill>
                    <a:schemeClr val="bg1">
                      <a:lumMod val="75000"/>
                      <a:lumOff val="25000"/>
                    </a:schemeClr>
                  </a:solidFill>
                  <a:latin typeface="+mn-lt"/>
                  <a:ea typeface="+mn-ea"/>
                  <a:cs typeface="+mn-cs"/>
                </a:defRPr>
              </a:lvl4pPr>
              <a:lvl5pPr marL="1143000" indent="-228600" algn="l" defTabSz="914400" rtl="0" eaLnBrk="1" latinLnBrk="0" hangingPunct="1">
                <a:spcBef>
                  <a:spcPts val="400"/>
                </a:spcBef>
                <a:spcAft>
                  <a:spcPts val="400"/>
                </a:spcAft>
                <a:buClr>
                  <a:schemeClr val="bg1">
                    <a:lumMod val="50000"/>
                    <a:lumOff val="50000"/>
                  </a:schemeClr>
                </a:buClr>
                <a:buFont typeface="Wingdings 3" pitchFamily="18" charset="2"/>
                <a:buChar char="}"/>
                <a:tabLst/>
                <a:defRPr sz="1000" kern="1200">
                  <a:solidFill>
                    <a:schemeClr val="bg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lnSpc>
                  <a:spcPct val="90000"/>
                </a:lnSpc>
                <a:spcBef>
                  <a:spcPts val="300"/>
                </a:spcBef>
                <a:spcAft>
                  <a:spcPts val="300"/>
                </a:spcAft>
                <a:buClr>
                  <a:srgbClr val="FFFFFF"/>
                </a:buClr>
                <a:buFont typeface="Wingdings 3" pitchFamily="18" charset="2"/>
                <a:buNone/>
                <a:defRPr/>
              </a:pPr>
              <a:r>
                <a:rPr dirty="0" smtClean="0">
                  <a:solidFill>
                    <a:schemeClr val="tx1"/>
                  </a:solidFill>
                  <a:latin typeface="+mj-lt"/>
                </a:rPr>
                <a:t>CPI does not change when frequency increases.</a:t>
              </a:r>
              <a:endParaRPr dirty="0">
                <a:solidFill>
                  <a:schemeClr val="tx1"/>
                </a:solidFill>
                <a:latin typeface="+mj-lt"/>
              </a:endParaRPr>
            </a:p>
          </p:txBody>
        </p:sp>
      </p:grpSp>
      <p:grpSp>
        <p:nvGrpSpPr>
          <p:cNvPr id="8" name="Group 7"/>
          <p:cNvGrpSpPr/>
          <p:nvPr/>
        </p:nvGrpSpPr>
        <p:grpSpPr>
          <a:xfrm>
            <a:off x="-870573" y="1728047"/>
            <a:ext cx="11088797" cy="457201"/>
            <a:chOff x="-870573" y="2120384"/>
            <a:chExt cx="11088797" cy="457201"/>
          </a:xfrm>
        </p:grpSpPr>
        <p:sp>
          <p:nvSpPr>
            <p:cNvPr id="276" name="Parallelogram 275"/>
            <p:cNvSpPr/>
            <p:nvPr/>
          </p:nvSpPr>
          <p:spPr>
            <a:xfrm flipH="1">
              <a:off x="1617290" y="2120384"/>
              <a:ext cx="8600934" cy="457200"/>
            </a:xfrm>
            <a:prstGeom prst="parallelogram">
              <a:avLst>
                <a:gd name="adj" fmla="val 99186"/>
              </a:avLst>
            </a:prstGeom>
            <a:solidFill>
              <a:schemeClr val="accent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2800" dirty="0">
                <a:solidFill>
                  <a:schemeClr val="bg1"/>
                </a:solidFill>
                <a:latin typeface="+mj-lt"/>
              </a:endParaRPr>
            </a:p>
          </p:txBody>
        </p:sp>
        <p:sp>
          <p:nvSpPr>
            <p:cNvPr id="277" name="Parallelogram 276"/>
            <p:cNvSpPr/>
            <p:nvPr/>
          </p:nvSpPr>
          <p:spPr>
            <a:xfrm flipH="1">
              <a:off x="-870573" y="2120384"/>
              <a:ext cx="3543032" cy="457200"/>
            </a:xfrm>
            <a:prstGeom prst="parallelogram">
              <a:avLst>
                <a:gd name="adj" fmla="val 99186"/>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2800" dirty="0">
                <a:solidFill>
                  <a:schemeClr val="bg1"/>
                </a:solidFill>
                <a:latin typeface="+mj-lt"/>
              </a:endParaRPr>
            </a:p>
          </p:txBody>
        </p:sp>
        <p:sp>
          <p:nvSpPr>
            <p:cNvPr id="252" name="Rectangle 42"/>
            <p:cNvSpPr>
              <a:spLocks noChangeArrowheads="1"/>
            </p:cNvSpPr>
            <p:nvPr/>
          </p:nvSpPr>
          <p:spPr bwMode="auto">
            <a:xfrm>
              <a:off x="135256" y="2148929"/>
              <a:ext cx="1524907"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ctr">
              <a:spAutoFit/>
            </a:bodyPr>
            <a:lstStyle/>
            <a:p>
              <a:pPr algn="r" fontAlgn="auto">
                <a:spcBef>
                  <a:spcPts val="0"/>
                </a:spcBef>
                <a:spcAft>
                  <a:spcPts val="0"/>
                </a:spcAft>
                <a:defRPr/>
              </a:pPr>
              <a:r>
                <a:rPr lang="en-US" sz="2000" b="1" kern="0" dirty="0" smtClean="0">
                  <a:solidFill>
                    <a:schemeClr val="bg1"/>
                  </a:solidFill>
                  <a:latin typeface="+mj-lt"/>
                  <a:cs typeface="+mn-cs"/>
                </a:rPr>
                <a:t>Estimate #2</a:t>
              </a:r>
              <a:endParaRPr lang="en-US" sz="2000" b="1" kern="0" dirty="0">
                <a:solidFill>
                  <a:schemeClr val="bg1"/>
                </a:solidFill>
                <a:latin typeface="+mj-lt"/>
                <a:cs typeface="+mn-cs"/>
              </a:endParaRPr>
            </a:p>
          </p:txBody>
        </p:sp>
        <p:sp>
          <p:nvSpPr>
            <p:cNvPr id="253" name="Content Placeholder 27"/>
            <p:cNvSpPr txBox="1">
              <a:spLocks/>
            </p:cNvSpPr>
            <p:nvPr/>
          </p:nvSpPr>
          <p:spPr>
            <a:xfrm>
              <a:off x="2777260" y="2133085"/>
              <a:ext cx="6366739" cy="444500"/>
            </a:xfrm>
            <a:prstGeom prst="rect">
              <a:avLst/>
            </a:prstGeom>
          </p:spPr>
          <p:txBody>
            <a:bodyPr anchor="ctr"/>
            <a:lstStyle>
              <a:lvl1pPr marL="228600" indent="-228600" algn="l" defTabSz="914400" rtl="0" eaLnBrk="1" latinLnBrk="0" hangingPunct="1">
                <a:spcBef>
                  <a:spcPts val="1200"/>
                </a:spcBef>
                <a:spcAft>
                  <a:spcPts val="400"/>
                </a:spcAft>
                <a:buClr>
                  <a:schemeClr val="bg1">
                    <a:lumMod val="50000"/>
                    <a:lumOff val="50000"/>
                  </a:schemeClr>
                </a:buClr>
                <a:buFont typeface="Wingdings 3" pitchFamily="18" charset="2"/>
                <a:buChar char="}"/>
                <a:defRPr lang="en-US" sz="2000" kern="1200">
                  <a:solidFill>
                    <a:schemeClr val="bg1">
                      <a:lumMod val="75000"/>
                      <a:lumOff val="25000"/>
                    </a:schemeClr>
                  </a:solidFill>
                  <a:latin typeface="Arial" charset="0"/>
                  <a:ea typeface="MS PGothic" pitchFamily="34" charset="-128"/>
                  <a:cs typeface="+mn-cs"/>
                </a:defRPr>
              </a:lvl1pPr>
              <a:lvl2pPr marL="457200" indent="-227013" algn="l" defTabSz="914400" rtl="0" eaLnBrk="1" latinLnBrk="0" hangingPunct="1">
                <a:spcBef>
                  <a:spcPts val="400"/>
                </a:spcBef>
                <a:spcAft>
                  <a:spcPts val="400"/>
                </a:spcAft>
                <a:buClr>
                  <a:schemeClr val="bg1">
                    <a:lumMod val="50000"/>
                    <a:lumOff val="50000"/>
                  </a:schemeClr>
                </a:buClr>
                <a:buFont typeface="Wingdings 3" pitchFamily="18" charset="2"/>
                <a:buChar char="}"/>
                <a:defRPr sz="1600" kern="1200">
                  <a:solidFill>
                    <a:schemeClr val="bg1">
                      <a:lumMod val="75000"/>
                      <a:lumOff val="25000"/>
                    </a:schemeClr>
                  </a:solidFill>
                  <a:latin typeface="+mn-lt"/>
                  <a:ea typeface="+mn-ea"/>
                  <a:cs typeface="+mn-cs"/>
                </a:defRPr>
              </a:lvl2pPr>
              <a:lvl3pPr marL="685800" indent="-220663" algn="l" defTabSz="914400" rtl="0" eaLnBrk="1" latinLnBrk="0" hangingPunct="1">
                <a:spcBef>
                  <a:spcPts val="400"/>
                </a:spcBef>
                <a:spcAft>
                  <a:spcPts val="400"/>
                </a:spcAft>
                <a:buClr>
                  <a:schemeClr val="bg1">
                    <a:lumMod val="50000"/>
                    <a:lumOff val="50000"/>
                  </a:schemeClr>
                </a:buClr>
                <a:buFont typeface="Wingdings 3" pitchFamily="18" charset="2"/>
                <a:buChar char="}"/>
                <a:defRPr sz="1400" kern="1200">
                  <a:solidFill>
                    <a:schemeClr val="bg1">
                      <a:lumMod val="75000"/>
                      <a:lumOff val="25000"/>
                    </a:schemeClr>
                  </a:solidFill>
                  <a:latin typeface="+mn-lt"/>
                  <a:ea typeface="+mn-ea"/>
                  <a:cs typeface="+mn-cs"/>
                </a:defRPr>
              </a:lvl3pPr>
              <a:lvl4pPr marL="917575" indent="-228600" algn="l" defTabSz="914400" rtl="0" eaLnBrk="1" latinLnBrk="0" hangingPunct="1">
                <a:spcBef>
                  <a:spcPts val="400"/>
                </a:spcBef>
                <a:spcAft>
                  <a:spcPts val="400"/>
                </a:spcAft>
                <a:buClr>
                  <a:schemeClr val="bg1">
                    <a:lumMod val="50000"/>
                    <a:lumOff val="50000"/>
                  </a:schemeClr>
                </a:buClr>
                <a:buFont typeface="Wingdings 3" pitchFamily="18" charset="2"/>
                <a:buChar char="}"/>
                <a:defRPr sz="1200" kern="1200">
                  <a:solidFill>
                    <a:schemeClr val="bg1">
                      <a:lumMod val="75000"/>
                      <a:lumOff val="25000"/>
                    </a:schemeClr>
                  </a:solidFill>
                  <a:latin typeface="+mn-lt"/>
                  <a:ea typeface="+mn-ea"/>
                  <a:cs typeface="+mn-cs"/>
                </a:defRPr>
              </a:lvl4pPr>
              <a:lvl5pPr marL="1143000" indent="-228600" algn="l" defTabSz="914400" rtl="0" eaLnBrk="1" latinLnBrk="0" hangingPunct="1">
                <a:spcBef>
                  <a:spcPts val="400"/>
                </a:spcBef>
                <a:spcAft>
                  <a:spcPts val="400"/>
                </a:spcAft>
                <a:buClr>
                  <a:schemeClr val="bg1">
                    <a:lumMod val="50000"/>
                    <a:lumOff val="50000"/>
                  </a:schemeClr>
                </a:buClr>
                <a:buFont typeface="Wingdings 3" pitchFamily="18" charset="2"/>
                <a:buChar char="}"/>
                <a:tabLst/>
                <a:defRPr sz="1000" kern="1200">
                  <a:solidFill>
                    <a:schemeClr val="bg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lnSpc>
                  <a:spcPct val="90000"/>
                </a:lnSpc>
                <a:spcBef>
                  <a:spcPts val="300"/>
                </a:spcBef>
                <a:spcAft>
                  <a:spcPts val="300"/>
                </a:spcAft>
                <a:buClr>
                  <a:srgbClr val="FFFFFF"/>
                </a:buClr>
                <a:buFont typeface="Wingdings 3" pitchFamily="18" charset="2"/>
                <a:buNone/>
                <a:defRPr/>
              </a:pPr>
              <a:r>
                <a:rPr dirty="0" smtClean="0">
                  <a:solidFill>
                    <a:schemeClr val="tx1"/>
                  </a:solidFill>
                  <a:latin typeface="+mj-lt"/>
                </a:rPr>
                <a:t>CPI also increases when frequency increases.</a:t>
              </a:r>
              <a:endParaRPr dirty="0">
                <a:solidFill>
                  <a:schemeClr val="tx1"/>
                </a:solidFill>
                <a:latin typeface="+mj-lt"/>
              </a:endParaRPr>
            </a:p>
          </p:txBody>
        </p:sp>
      </p:grpSp>
      <p:sp>
        <p:nvSpPr>
          <p:cNvPr id="42" name="TextBox 41"/>
          <p:cNvSpPr txBox="1"/>
          <p:nvPr/>
        </p:nvSpPr>
        <p:spPr>
          <a:xfrm>
            <a:off x="7716883" y="5427109"/>
            <a:ext cx="941526" cy="424732"/>
          </a:xfrm>
          <a:prstGeom prst="rect">
            <a:avLst/>
          </a:prstGeom>
          <a:solidFill>
            <a:schemeClr val="bg1"/>
          </a:solidFill>
          <a:ln w="19050">
            <a:solidFill>
              <a:schemeClr val="tx1"/>
            </a:solidFill>
          </a:ln>
        </p:spPr>
        <p:txBody>
          <a:bodyPr wrap="square" rtlCol="0" anchor="ctr" anchorCtr="0">
            <a:spAutoFit/>
          </a:bodyPr>
          <a:lstStyle/>
          <a:p>
            <a:pPr marL="0" marR="0" indent="0" algn="ctr"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lang="en-US" sz="2400" dirty="0" smtClean="0">
                <a:latin typeface="+mj-lt"/>
                <a:ea typeface="MS PGothic" pitchFamily="34" charset="-128"/>
                <a:cs typeface="+mn-cs"/>
              </a:rPr>
              <a:t>bzip2</a:t>
            </a:r>
            <a:endParaRPr kumimoji="0" lang="en-US" sz="2400" b="0" i="0" u="none" strike="noStrike" kern="1200" cap="none" spc="0" normalizeH="0" baseline="0" noProof="0" dirty="0">
              <a:ln>
                <a:noFill/>
              </a:ln>
              <a:solidFill>
                <a:schemeClr val="tx1"/>
              </a:solidFill>
              <a:effectLst/>
              <a:uLnTx/>
              <a:uFillTx/>
              <a:latin typeface="+mj-lt"/>
              <a:ea typeface="MS PGothic" pitchFamily="34" charset="-128"/>
              <a:cs typeface="+mn-cs"/>
            </a:endParaRPr>
          </a:p>
        </p:txBody>
      </p:sp>
      <p:sp>
        <p:nvSpPr>
          <p:cNvPr id="43" name="TextBox 42"/>
          <p:cNvSpPr txBox="1"/>
          <p:nvPr/>
        </p:nvSpPr>
        <p:spPr>
          <a:xfrm>
            <a:off x="7704183" y="3010312"/>
            <a:ext cx="941526" cy="424732"/>
          </a:xfrm>
          <a:prstGeom prst="rect">
            <a:avLst/>
          </a:prstGeom>
          <a:solidFill>
            <a:schemeClr val="bg1"/>
          </a:solidFill>
          <a:ln w="19050">
            <a:solidFill>
              <a:schemeClr val="tx1"/>
            </a:solidFill>
          </a:ln>
        </p:spPr>
        <p:txBody>
          <a:bodyPr wrap="square" rtlCol="0" anchor="ctr" anchorCtr="0">
            <a:spAutoFit/>
          </a:bodyPr>
          <a:lstStyle/>
          <a:p>
            <a:pPr marL="0" marR="0" indent="0" algn="ctr"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lang="en-US" sz="2400" dirty="0" err="1" smtClean="0">
                <a:latin typeface="+mj-lt"/>
                <a:ea typeface="MS PGothic" pitchFamily="34" charset="-128"/>
                <a:cs typeface="+mn-cs"/>
              </a:rPr>
              <a:t>m</a:t>
            </a:r>
            <a:r>
              <a:rPr lang="en-US" altLang="zh-CN" sz="2400" dirty="0" err="1" smtClean="0">
                <a:latin typeface="+mj-lt"/>
                <a:ea typeface="MS PGothic" pitchFamily="34" charset="-128"/>
                <a:cs typeface="+mn-cs"/>
              </a:rPr>
              <a:t>cf</a:t>
            </a:r>
            <a:endParaRPr kumimoji="0" lang="en-US" sz="2400" b="0" i="0" u="none" strike="noStrike" kern="1200" cap="none" spc="0" normalizeH="0" baseline="0" noProof="0" dirty="0">
              <a:ln>
                <a:noFill/>
              </a:ln>
              <a:solidFill>
                <a:schemeClr val="tx1"/>
              </a:solidFill>
              <a:effectLst/>
              <a:uLnTx/>
              <a:uFillTx/>
              <a:latin typeface="+mj-lt"/>
              <a:ea typeface="MS PGothic" pitchFamily="34" charset="-128"/>
              <a:cs typeface="+mn-cs"/>
            </a:endParaRPr>
          </a:p>
        </p:txBody>
      </p:sp>
      <p:sp>
        <p:nvSpPr>
          <p:cNvPr id="5" name="TextBox 4"/>
          <p:cNvSpPr txBox="1"/>
          <p:nvPr/>
        </p:nvSpPr>
        <p:spPr>
          <a:xfrm>
            <a:off x="7691483" y="4240334"/>
            <a:ext cx="963827" cy="535531"/>
          </a:xfrm>
          <a:prstGeom prst="rect">
            <a:avLst/>
          </a:prstGeom>
        </p:spPr>
        <p:txBody>
          <a:bodyPr wrap="square" rtlCol="0" anchor="ctr" anchorCtr="0">
            <a:spAutoFit/>
          </a:bodyPr>
          <a:lstStyle/>
          <a:p>
            <a:pPr marL="0" marR="0" indent="0" algn="l"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kumimoji="0" lang="en-US" altLang="zh-CN" sz="3200" b="1" i="0" u="none" strike="noStrike" kern="1200" cap="none" spc="0" normalizeH="0" baseline="0" noProof="0" dirty="0" smtClean="0">
                <a:ln>
                  <a:noFill/>
                </a:ln>
                <a:solidFill>
                  <a:srgbClr val="FF0000"/>
                </a:solidFill>
                <a:effectLst/>
                <a:uLnTx/>
                <a:uFillTx/>
                <a:latin typeface="+mj-lt"/>
                <a:ea typeface="MS PGothic" pitchFamily="34" charset="-128"/>
                <a:cs typeface="+mn-cs"/>
              </a:rPr>
              <a:t>GAP</a:t>
            </a:r>
            <a:endParaRPr kumimoji="0" lang="zh-CN" altLang="en-US" sz="3200" b="1" i="0" u="none" strike="noStrike" kern="1200" cap="none" spc="0" normalizeH="0" baseline="0" noProof="0" dirty="0">
              <a:ln>
                <a:noFill/>
              </a:ln>
              <a:solidFill>
                <a:srgbClr val="FF0000"/>
              </a:solidFill>
              <a:effectLst/>
              <a:uLnTx/>
              <a:uFillTx/>
              <a:latin typeface="+mj-lt"/>
              <a:ea typeface="MS PGothic" pitchFamily="34" charset="-128"/>
              <a:cs typeface="+mn-cs"/>
            </a:endParaRPr>
          </a:p>
        </p:txBody>
      </p:sp>
      <p:sp>
        <p:nvSpPr>
          <p:cNvPr id="30" name="文本占位符 2"/>
          <p:cNvSpPr>
            <a:spLocks noGrp="1"/>
          </p:cNvSpPr>
          <p:nvPr>
            <p:ph type="body" sz="quarter" idx="10"/>
          </p:nvPr>
        </p:nvSpPr>
        <p:spPr>
          <a:xfrm>
            <a:off x="274388" y="752474"/>
            <a:ext cx="7680960" cy="285750"/>
          </a:xfrm>
        </p:spPr>
        <p:txBody>
          <a:bodyPr/>
          <a:lstStyle/>
          <a:p>
            <a:r>
              <a:rPr lang="en-US" altLang="zh-CN" dirty="0" smtClean="0"/>
              <a:t>(lower is better)</a:t>
            </a:r>
            <a:endParaRPr lang="zh-CN" altLang="en-US" dirty="0"/>
          </a:p>
        </p:txBody>
      </p:sp>
      <p:graphicFrame>
        <p:nvGraphicFramePr>
          <p:cNvPr id="24" name="图表 23"/>
          <p:cNvGraphicFramePr>
            <a:graphicFrameLocks/>
          </p:cNvGraphicFramePr>
          <p:nvPr>
            <p:extLst>
              <p:ext uri="{D42A27DB-BD31-4B8C-83A1-F6EECF244321}">
                <p14:modId xmlns:p14="http://schemas.microsoft.com/office/powerpoint/2010/main" xmlns="" val="3532716729"/>
              </p:ext>
            </p:extLst>
          </p:nvPr>
        </p:nvGraphicFramePr>
        <p:xfrm>
          <a:off x="783771" y="2560319"/>
          <a:ext cx="6936378" cy="3944983"/>
        </p:xfrm>
        <a:graphic>
          <a:graphicData uri="http://schemas.openxmlformats.org/drawingml/2006/chart">
            <c:chart xmlns:c="http://schemas.openxmlformats.org/drawingml/2006/chart" xmlns:r="http://schemas.openxmlformats.org/officeDocument/2006/relationships" r:id="rId5"/>
          </a:graphicData>
        </a:graphic>
      </p:graphicFrame>
      <p:sp>
        <p:nvSpPr>
          <p:cNvPr id="28" name="直角三角形 27"/>
          <p:cNvSpPr/>
          <p:nvPr/>
        </p:nvSpPr>
        <p:spPr>
          <a:xfrm rot="16200000">
            <a:off x="3436172" y="1715405"/>
            <a:ext cx="2460046" cy="5585392"/>
          </a:xfrm>
          <a:prstGeom prst="rtTriangle">
            <a:avLst/>
          </a:prstGeom>
          <a:solidFill>
            <a:schemeClr val="accent2">
              <a:alpha val="2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zh-CN" altLang="en-US" sz="3200" dirty="0">
              <a:solidFill>
                <a:schemeClr val="tx2"/>
              </a:solidFill>
            </a:endParaRPr>
          </a:p>
        </p:txBody>
      </p:sp>
      <p:sp>
        <p:nvSpPr>
          <p:cNvPr id="10" name="右大括号 9"/>
          <p:cNvSpPr/>
          <p:nvPr/>
        </p:nvSpPr>
        <p:spPr>
          <a:xfrm>
            <a:off x="7458891" y="3278077"/>
            <a:ext cx="232592" cy="2460047"/>
          </a:xfrm>
          <a:prstGeom prst="rightBrace">
            <a:avLst/>
          </a:pr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aphicFrame>
        <p:nvGraphicFramePr>
          <p:cNvPr id="31" name="图表 30"/>
          <p:cNvGraphicFramePr>
            <a:graphicFrameLocks/>
          </p:cNvGraphicFramePr>
          <p:nvPr>
            <p:extLst>
              <p:ext uri="{D42A27DB-BD31-4B8C-83A1-F6EECF244321}">
                <p14:modId xmlns:p14="http://schemas.microsoft.com/office/powerpoint/2010/main" xmlns="" val="3696696358"/>
              </p:ext>
            </p:extLst>
          </p:nvPr>
        </p:nvGraphicFramePr>
        <p:xfrm>
          <a:off x="784800" y="2560319"/>
          <a:ext cx="6936378" cy="3944983"/>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32" name="图表 31"/>
          <p:cNvGraphicFramePr>
            <a:graphicFrameLocks/>
          </p:cNvGraphicFramePr>
          <p:nvPr>
            <p:extLst>
              <p:ext uri="{D42A27DB-BD31-4B8C-83A1-F6EECF244321}">
                <p14:modId xmlns:p14="http://schemas.microsoft.com/office/powerpoint/2010/main" xmlns="" val="3214228868"/>
              </p:ext>
            </p:extLst>
          </p:nvPr>
        </p:nvGraphicFramePr>
        <p:xfrm>
          <a:off x="784800" y="2559600"/>
          <a:ext cx="6936378" cy="3944983"/>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xmlns="" val="176575581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wipe(left)">
                                      <p:cBhvr>
                                        <p:cTn id="23" dur="500"/>
                                        <p:tgtEl>
                                          <p:spTgt spid="28"/>
                                        </p:tgtEl>
                                      </p:cBhvr>
                                    </p:animEffect>
                                  </p:childTnLst>
                                </p:cTn>
                              </p:par>
                            </p:childTnLst>
                          </p:cTn>
                        </p:par>
                        <p:par>
                          <p:cTn id="24" fill="hold">
                            <p:stCondLst>
                              <p:cond delay="500"/>
                            </p:stCondLst>
                            <p:childTnLst>
                              <p:par>
                                <p:cTn id="25" presetID="1" presetClass="entr" presetSubtype="0" fill="hold" grpId="0" nodeType="after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par>
                          <p:cTn id="27" fill="hold">
                            <p:stCondLst>
                              <p:cond delay="500"/>
                            </p:stCondLst>
                            <p:childTnLst>
                              <p:par>
                                <p:cTn id="28" presetID="1" presetClass="entr" presetSubtype="0" fill="hold" grpId="0" nodeType="afterEffect">
                                  <p:stCondLst>
                                    <p:cond delay="0"/>
                                  </p:stCondLst>
                                  <p:childTnLst>
                                    <p:set>
                                      <p:cBhvr>
                                        <p:cTn id="29"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43" grpId="0" animBg="1"/>
      <p:bldP spid="5" grpId="0"/>
      <p:bldGraphic spid="24" grpId="0">
        <p:bldAsOne/>
      </p:bldGraphic>
      <p:bldP spid="28" grpId="0" animBg="1"/>
      <p:bldP spid="10" grpId="0" animBg="1"/>
      <p:bldGraphic spid="31" grpId="0">
        <p:bldAsOne/>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60"/>
          <p:cNvSpPr/>
          <p:nvPr/>
        </p:nvSpPr>
        <p:spPr>
          <a:xfrm>
            <a:off x="1862934" y="4204800"/>
            <a:ext cx="1101600" cy="424732"/>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a:solidFill>
                <a:schemeClr val="tx2"/>
              </a:solidFill>
            </a:endParaRPr>
          </a:p>
        </p:txBody>
      </p:sp>
      <p:sp>
        <p:nvSpPr>
          <p:cNvPr id="39" name="Rectangle 62"/>
          <p:cNvSpPr/>
          <p:nvPr/>
        </p:nvSpPr>
        <p:spPr>
          <a:xfrm>
            <a:off x="3106947" y="4204800"/>
            <a:ext cx="1396800" cy="424732"/>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a:solidFill>
                <a:schemeClr val="tx2"/>
              </a:solidFill>
            </a:endParaRPr>
          </a:p>
        </p:txBody>
      </p:sp>
      <p:sp>
        <p:nvSpPr>
          <p:cNvPr id="40" name="Rectangle 64"/>
          <p:cNvSpPr/>
          <p:nvPr/>
        </p:nvSpPr>
        <p:spPr>
          <a:xfrm>
            <a:off x="4708783" y="4204800"/>
            <a:ext cx="734400" cy="424732"/>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a:solidFill>
                <a:schemeClr val="tx2"/>
              </a:solidFill>
            </a:endParaRPr>
          </a:p>
        </p:txBody>
      </p:sp>
      <p:sp>
        <p:nvSpPr>
          <p:cNvPr id="2" name="Title 1"/>
          <p:cNvSpPr>
            <a:spLocks noGrp="1"/>
          </p:cNvSpPr>
          <p:nvPr>
            <p:ph type="title"/>
          </p:nvPr>
        </p:nvSpPr>
        <p:spPr/>
        <p:txBody>
          <a:bodyPr/>
          <a:lstStyle/>
          <a:p>
            <a:r>
              <a:rPr lang="en-US" dirty="0" smtClean="0"/>
              <a:t>What makes the CPI difference? </a:t>
            </a:r>
            <a:endParaRPr lang="en-US" dirty="0"/>
          </a:p>
        </p:txBody>
      </p:sp>
      <p:sp>
        <p:nvSpPr>
          <p:cNvPr id="5" name="TextBox 4"/>
          <p:cNvSpPr txBox="1"/>
          <p:nvPr/>
        </p:nvSpPr>
        <p:spPr>
          <a:xfrm>
            <a:off x="303937" y="1333728"/>
            <a:ext cx="941526" cy="424732"/>
          </a:xfrm>
          <a:prstGeom prst="rect">
            <a:avLst/>
          </a:prstGeom>
          <a:solidFill>
            <a:schemeClr val="bg1"/>
          </a:solidFill>
          <a:ln w="19050">
            <a:noFill/>
          </a:ln>
        </p:spPr>
        <p:txBody>
          <a:bodyPr wrap="square" rtlCol="0" anchor="ctr" anchorCtr="0">
            <a:spAutoFit/>
          </a:bodyPr>
          <a:lstStyle/>
          <a:p>
            <a:pPr marL="0" marR="0" indent="0" algn="ctr"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lang="en-US" sz="2400" b="1" dirty="0" smtClean="0">
                <a:latin typeface="+mj-lt"/>
                <a:ea typeface="MS PGothic" pitchFamily="34" charset="-128"/>
                <a:cs typeface="+mn-cs"/>
              </a:rPr>
              <a:t>bzip2</a:t>
            </a:r>
            <a:endParaRPr kumimoji="0" lang="en-US" sz="2400" b="1" i="0" u="none" strike="noStrike" kern="1200" cap="none" spc="0" normalizeH="0" baseline="0" noProof="0" dirty="0">
              <a:ln>
                <a:noFill/>
              </a:ln>
              <a:solidFill>
                <a:schemeClr val="tx1"/>
              </a:solidFill>
              <a:effectLst/>
              <a:uLnTx/>
              <a:uFillTx/>
              <a:latin typeface="+mj-lt"/>
              <a:ea typeface="MS PGothic" pitchFamily="34" charset="-128"/>
              <a:cs typeface="+mn-cs"/>
            </a:endParaRPr>
          </a:p>
        </p:txBody>
      </p:sp>
      <p:sp>
        <p:nvSpPr>
          <p:cNvPr id="6" name="TextBox 5"/>
          <p:cNvSpPr txBox="1"/>
          <p:nvPr/>
        </p:nvSpPr>
        <p:spPr>
          <a:xfrm>
            <a:off x="-1" y="1758460"/>
            <a:ext cx="1471887" cy="424732"/>
          </a:xfrm>
          <a:prstGeom prst="rect">
            <a:avLst/>
          </a:prstGeom>
          <a:solidFill>
            <a:schemeClr val="bg1"/>
          </a:solidFill>
          <a:ln w="19050">
            <a:solidFill>
              <a:schemeClr val="tx1"/>
            </a:solidFill>
          </a:ln>
        </p:spPr>
        <p:txBody>
          <a:bodyPr wrap="square" rtlCol="0" anchor="ctr" anchorCtr="0">
            <a:spAutoFit/>
          </a:bodyPr>
          <a:lstStyle/>
          <a:p>
            <a:pPr marL="0" marR="0" indent="0" algn="ctr"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lang="en-US" sz="2400" dirty="0" smtClean="0">
                <a:latin typeface="+mj-lt"/>
                <a:ea typeface="MS PGothic" pitchFamily="34" charset="-128"/>
                <a:cs typeface="+mn-cs"/>
              </a:rPr>
              <a:t>Core</a:t>
            </a:r>
            <a:endParaRPr kumimoji="0" lang="en-US" sz="2400" b="0" i="0" u="none" strike="noStrike" kern="1200" cap="none" spc="0" normalizeH="0" baseline="0" noProof="0" dirty="0">
              <a:ln>
                <a:noFill/>
              </a:ln>
              <a:solidFill>
                <a:schemeClr val="tx1"/>
              </a:solidFill>
              <a:effectLst/>
              <a:uLnTx/>
              <a:uFillTx/>
              <a:latin typeface="+mj-lt"/>
              <a:ea typeface="MS PGothic" pitchFamily="34" charset="-128"/>
              <a:cs typeface="+mn-cs"/>
            </a:endParaRPr>
          </a:p>
        </p:txBody>
      </p:sp>
      <p:sp>
        <p:nvSpPr>
          <p:cNvPr id="7" name="TextBox 6"/>
          <p:cNvSpPr txBox="1"/>
          <p:nvPr/>
        </p:nvSpPr>
        <p:spPr>
          <a:xfrm>
            <a:off x="0" y="2188282"/>
            <a:ext cx="1471886" cy="424732"/>
          </a:xfrm>
          <a:prstGeom prst="rect">
            <a:avLst/>
          </a:prstGeom>
          <a:solidFill>
            <a:schemeClr val="bg1"/>
          </a:solidFill>
          <a:ln w="19050">
            <a:solidFill>
              <a:schemeClr val="tx1"/>
            </a:solidFill>
          </a:ln>
        </p:spPr>
        <p:txBody>
          <a:bodyPr wrap="square" rtlCol="0" anchor="ctr" anchorCtr="0">
            <a:spAutoFit/>
          </a:bodyPr>
          <a:lstStyle/>
          <a:p>
            <a:pPr marL="0" marR="0" indent="0" algn="ctr"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lang="en-US" sz="2400" dirty="0" smtClean="0">
                <a:latin typeface="+mj-lt"/>
                <a:ea typeface="MS PGothic" pitchFamily="34" charset="-128"/>
                <a:cs typeface="+mn-cs"/>
              </a:rPr>
              <a:t>L3+DRAM</a:t>
            </a:r>
            <a:endParaRPr kumimoji="0" lang="en-US" sz="2400" b="0" i="0" u="none" strike="noStrike" kern="1200" cap="none" spc="0" normalizeH="0" baseline="0" noProof="0" dirty="0">
              <a:ln>
                <a:noFill/>
              </a:ln>
              <a:solidFill>
                <a:schemeClr val="tx1"/>
              </a:solidFill>
              <a:effectLst/>
              <a:uLnTx/>
              <a:uFillTx/>
              <a:latin typeface="+mj-lt"/>
              <a:ea typeface="MS PGothic" pitchFamily="34" charset="-128"/>
              <a:cs typeface="+mn-cs"/>
            </a:endParaRPr>
          </a:p>
        </p:txBody>
      </p:sp>
      <p:cxnSp>
        <p:nvCxnSpPr>
          <p:cNvPr id="14" name="Straight Arrow Connector 13"/>
          <p:cNvCxnSpPr/>
          <p:nvPr/>
        </p:nvCxnSpPr>
        <p:spPr>
          <a:xfrm flipV="1">
            <a:off x="1575470" y="1354949"/>
            <a:ext cx="6264707"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1616312" y="1030935"/>
            <a:ext cx="6264707" cy="369332"/>
          </a:xfrm>
          <a:prstGeom prst="rect">
            <a:avLst/>
          </a:prstGeom>
        </p:spPr>
        <p:txBody>
          <a:bodyPr wrap="square" rtlCol="0" anchor="ctr" anchorCtr="0">
            <a:spAutoFit/>
          </a:bodyPr>
          <a:lstStyle/>
          <a:p>
            <a:pPr marL="0" marR="0" indent="0" algn="ctr"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lang="en-US" sz="2000" dirty="0" smtClean="0">
                <a:latin typeface="+mj-lt"/>
                <a:ea typeface="MS PGothic" pitchFamily="34" charset="-128"/>
                <a:cs typeface="+mn-cs"/>
              </a:rPr>
              <a:t>Core clock cycles</a:t>
            </a:r>
            <a:endParaRPr kumimoji="0" lang="en-US" sz="2000" b="0" i="0" u="none" strike="noStrike" kern="1200" cap="none" spc="0" normalizeH="0" baseline="0" noProof="0" dirty="0">
              <a:ln>
                <a:noFill/>
              </a:ln>
              <a:solidFill>
                <a:schemeClr val="tx1"/>
              </a:solidFill>
              <a:effectLst/>
              <a:uLnTx/>
              <a:uFillTx/>
              <a:latin typeface="+mj-lt"/>
              <a:ea typeface="MS PGothic" pitchFamily="34" charset="-128"/>
              <a:cs typeface="+mn-cs"/>
            </a:endParaRPr>
          </a:p>
        </p:txBody>
      </p:sp>
      <p:sp>
        <p:nvSpPr>
          <p:cNvPr id="47" name="TextBox 46"/>
          <p:cNvSpPr txBox="1"/>
          <p:nvPr/>
        </p:nvSpPr>
        <p:spPr>
          <a:xfrm>
            <a:off x="1553570" y="2670859"/>
            <a:ext cx="4288430" cy="723275"/>
          </a:xfrm>
          <a:prstGeom prst="rect">
            <a:avLst/>
          </a:prstGeom>
        </p:spPr>
        <p:txBody>
          <a:bodyPr wrap="square" rtlCol="0" anchor="ctr" anchorCtr="0">
            <a:spAutoFit/>
          </a:bodyPr>
          <a:lstStyle/>
          <a:p>
            <a:pPr marL="0" marR="0" indent="0"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lang="en-US" sz="2000" dirty="0" smtClean="0">
                <a:latin typeface="+mj-lt"/>
                <a:ea typeface="MS PGothic" pitchFamily="34" charset="-128"/>
                <a:cs typeface="+mn-cs"/>
              </a:rPr>
              <a:t>Cycles working in the CPU Core. </a:t>
            </a:r>
          </a:p>
          <a:p>
            <a:pPr fontAlgn="auto">
              <a:lnSpc>
                <a:spcPct val="90000"/>
              </a:lnSpc>
              <a:spcBef>
                <a:spcPts val="300"/>
              </a:spcBef>
              <a:spcAft>
                <a:spcPts val="300"/>
              </a:spcAft>
              <a:buClr>
                <a:srgbClr val="FFFFFF"/>
              </a:buClr>
            </a:pPr>
            <a:r>
              <a:rPr lang="en-US" altLang="zh-CN" sz="2000" dirty="0">
                <a:ea typeface="MS PGothic" pitchFamily="34" charset="-128"/>
              </a:rPr>
              <a:t>Core Frequency doesn’t matter</a:t>
            </a:r>
            <a:r>
              <a:rPr lang="en-US" sz="2000" dirty="0" smtClean="0">
                <a:latin typeface="+mj-lt"/>
                <a:ea typeface="MS PGothic" pitchFamily="34" charset="-128"/>
                <a:cs typeface="+mn-cs"/>
              </a:rPr>
              <a:t>.</a:t>
            </a:r>
            <a:endParaRPr kumimoji="0" lang="en-US" sz="2000" b="0" i="0" u="none" strike="noStrike" kern="1200" cap="none" spc="0" normalizeH="0" baseline="0" noProof="0" dirty="0">
              <a:ln>
                <a:noFill/>
              </a:ln>
              <a:solidFill>
                <a:schemeClr val="tx1"/>
              </a:solidFill>
              <a:effectLst/>
              <a:uLnTx/>
              <a:uFillTx/>
              <a:latin typeface="+mj-lt"/>
              <a:ea typeface="MS PGothic" pitchFamily="34" charset="-128"/>
              <a:cs typeface="+mn-cs"/>
            </a:endParaRPr>
          </a:p>
        </p:txBody>
      </p:sp>
      <p:sp>
        <p:nvSpPr>
          <p:cNvPr id="50" name="TextBox 49"/>
          <p:cNvSpPr txBox="1"/>
          <p:nvPr/>
        </p:nvSpPr>
        <p:spPr>
          <a:xfrm>
            <a:off x="274569" y="3355833"/>
            <a:ext cx="941526" cy="424732"/>
          </a:xfrm>
          <a:prstGeom prst="rect">
            <a:avLst/>
          </a:prstGeom>
          <a:solidFill>
            <a:schemeClr val="bg1"/>
          </a:solidFill>
          <a:ln w="19050">
            <a:noFill/>
          </a:ln>
        </p:spPr>
        <p:txBody>
          <a:bodyPr wrap="square" rtlCol="0" anchor="ctr" anchorCtr="0">
            <a:spAutoFit/>
          </a:bodyPr>
          <a:lstStyle/>
          <a:p>
            <a:pPr marL="0" marR="0" indent="0" algn="ctr"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lang="en-US" sz="2400" b="1" dirty="0" err="1" smtClean="0">
                <a:latin typeface="+mj-lt"/>
                <a:ea typeface="MS PGothic" pitchFamily="34" charset="-128"/>
                <a:cs typeface="+mn-cs"/>
              </a:rPr>
              <a:t>mcf</a:t>
            </a:r>
            <a:endParaRPr kumimoji="0" lang="en-US" sz="2400" b="1" i="0" u="none" strike="noStrike" kern="1200" cap="none" spc="0" normalizeH="0" baseline="0" noProof="0" dirty="0">
              <a:ln>
                <a:noFill/>
              </a:ln>
              <a:solidFill>
                <a:schemeClr val="tx1"/>
              </a:solidFill>
              <a:effectLst/>
              <a:uLnTx/>
              <a:uFillTx/>
              <a:latin typeface="+mj-lt"/>
              <a:ea typeface="MS PGothic" pitchFamily="34" charset="-128"/>
              <a:cs typeface="+mn-cs"/>
            </a:endParaRPr>
          </a:p>
        </p:txBody>
      </p:sp>
      <p:sp>
        <p:nvSpPr>
          <p:cNvPr id="51" name="TextBox 50"/>
          <p:cNvSpPr txBox="1"/>
          <p:nvPr/>
        </p:nvSpPr>
        <p:spPr>
          <a:xfrm>
            <a:off x="-1" y="3780565"/>
            <a:ext cx="1471887" cy="424732"/>
          </a:xfrm>
          <a:prstGeom prst="rect">
            <a:avLst/>
          </a:prstGeom>
          <a:solidFill>
            <a:schemeClr val="bg1"/>
          </a:solidFill>
          <a:ln w="19050">
            <a:solidFill>
              <a:schemeClr val="tx1"/>
            </a:solidFill>
          </a:ln>
        </p:spPr>
        <p:txBody>
          <a:bodyPr wrap="square" rtlCol="0" anchor="ctr" anchorCtr="0">
            <a:spAutoFit/>
          </a:bodyPr>
          <a:lstStyle/>
          <a:p>
            <a:pPr marL="0" marR="0" indent="0" algn="ctr"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lang="en-US" sz="2400" dirty="0" smtClean="0">
                <a:latin typeface="+mj-lt"/>
                <a:ea typeface="MS PGothic" pitchFamily="34" charset="-128"/>
                <a:cs typeface="+mn-cs"/>
              </a:rPr>
              <a:t>Core</a:t>
            </a:r>
            <a:endParaRPr kumimoji="0" lang="en-US" sz="2400" b="0" i="0" u="none" strike="noStrike" kern="1200" cap="none" spc="0" normalizeH="0" baseline="0" noProof="0" dirty="0">
              <a:ln>
                <a:noFill/>
              </a:ln>
              <a:solidFill>
                <a:schemeClr val="tx1"/>
              </a:solidFill>
              <a:effectLst/>
              <a:uLnTx/>
              <a:uFillTx/>
              <a:latin typeface="+mj-lt"/>
              <a:ea typeface="MS PGothic" pitchFamily="34" charset="-128"/>
              <a:cs typeface="+mn-cs"/>
            </a:endParaRPr>
          </a:p>
        </p:txBody>
      </p:sp>
      <p:sp>
        <p:nvSpPr>
          <p:cNvPr id="52" name="TextBox 51"/>
          <p:cNvSpPr txBox="1"/>
          <p:nvPr/>
        </p:nvSpPr>
        <p:spPr>
          <a:xfrm>
            <a:off x="0" y="4210387"/>
            <a:ext cx="1471885" cy="424732"/>
          </a:xfrm>
          <a:prstGeom prst="rect">
            <a:avLst/>
          </a:prstGeom>
          <a:solidFill>
            <a:schemeClr val="bg1"/>
          </a:solidFill>
          <a:ln w="19050">
            <a:solidFill>
              <a:schemeClr val="tx1"/>
            </a:solidFill>
          </a:ln>
        </p:spPr>
        <p:txBody>
          <a:bodyPr wrap="square" rtlCol="0" anchor="ctr" anchorCtr="0">
            <a:spAutoFit/>
          </a:bodyPr>
          <a:lstStyle/>
          <a:p>
            <a:pPr marL="0" marR="0" indent="0" algn="ctr"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lang="en-US" sz="2400" dirty="0" smtClean="0">
                <a:latin typeface="+mj-lt"/>
                <a:ea typeface="MS PGothic" pitchFamily="34" charset="-128"/>
                <a:cs typeface="+mn-cs"/>
              </a:rPr>
              <a:t>L3+DRAM</a:t>
            </a:r>
            <a:endParaRPr kumimoji="0" lang="en-US" sz="2400" b="0" i="0" u="none" strike="noStrike" kern="1200" cap="none" spc="0" normalizeH="0" baseline="0" noProof="0" dirty="0">
              <a:ln>
                <a:noFill/>
              </a:ln>
              <a:solidFill>
                <a:schemeClr val="tx1"/>
              </a:solidFill>
              <a:effectLst/>
              <a:uLnTx/>
              <a:uFillTx/>
              <a:latin typeface="+mj-lt"/>
              <a:ea typeface="MS PGothic" pitchFamily="34" charset="-128"/>
              <a:cs typeface="+mn-cs"/>
            </a:endParaRPr>
          </a:p>
        </p:txBody>
      </p:sp>
      <p:sp>
        <p:nvSpPr>
          <p:cNvPr id="60" name="TextBox 59"/>
          <p:cNvSpPr txBox="1"/>
          <p:nvPr/>
        </p:nvSpPr>
        <p:spPr>
          <a:xfrm>
            <a:off x="1565390" y="4831635"/>
            <a:ext cx="4276610" cy="723275"/>
          </a:xfrm>
          <a:prstGeom prst="rect">
            <a:avLst/>
          </a:prstGeom>
        </p:spPr>
        <p:txBody>
          <a:bodyPr wrap="square" rtlCol="0" anchor="ctr" anchorCtr="0">
            <a:spAutoFit/>
          </a:bodyPr>
          <a:lstStyle/>
          <a:p>
            <a:pPr marL="0" marR="0" indent="0"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lang="en-US" sz="2000" dirty="0" smtClean="0">
                <a:latin typeface="+mj-lt"/>
                <a:ea typeface="MS PGothic" pitchFamily="34" charset="-128"/>
                <a:cs typeface="+mn-cs"/>
              </a:rPr>
              <a:t>Cycles stalled on Memory Accessing. </a:t>
            </a:r>
          </a:p>
          <a:p>
            <a:pPr marL="0" marR="0" indent="0"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lang="en-US" sz="2000" dirty="0" smtClean="0">
                <a:latin typeface="+mj-lt"/>
                <a:ea typeface="MS PGothic" pitchFamily="34" charset="-128"/>
                <a:cs typeface="+mn-cs"/>
              </a:rPr>
              <a:t>Scale with Core Frequency.</a:t>
            </a:r>
            <a:endParaRPr kumimoji="0" lang="en-US" sz="2000" b="0" i="0" u="none" strike="noStrike" kern="1200" cap="none" spc="0" normalizeH="0" baseline="0" noProof="0" dirty="0">
              <a:ln>
                <a:noFill/>
              </a:ln>
              <a:solidFill>
                <a:schemeClr val="tx1"/>
              </a:solidFill>
              <a:effectLst/>
              <a:uLnTx/>
              <a:uFillTx/>
              <a:latin typeface="+mj-lt"/>
              <a:ea typeface="MS PGothic" pitchFamily="34" charset="-128"/>
              <a:cs typeface="+mn-cs"/>
            </a:endParaRPr>
          </a:p>
        </p:txBody>
      </p:sp>
      <p:sp>
        <p:nvSpPr>
          <p:cNvPr id="61" name="Rectangle 60"/>
          <p:cNvSpPr/>
          <p:nvPr/>
        </p:nvSpPr>
        <p:spPr>
          <a:xfrm>
            <a:off x="1861727" y="4205297"/>
            <a:ext cx="551988" cy="424732"/>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a:solidFill>
                <a:schemeClr val="tx2"/>
              </a:solidFill>
            </a:endParaRPr>
          </a:p>
        </p:txBody>
      </p:sp>
      <p:sp>
        <p:nvSpPr>
          <p:cNvPr id="63" name="Rectangle 62"/>
          <p:cNvSpPr/>
          <p:nvPr/>
        </p:nvSpPr>
        <p:spPr>
          <a:xfrm>
            <a:off x="3105740" y="4205297"/>
            <a:ext cx="697910" cy="424732"/>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a:solidFill>
                <a:schemeClr val="tx2"/>
              </a:solidFill>
            </a:endParaRPr>
          </a:p>
        </p:txBody>
      </p:sp>
      <p:sp>
        <p:nvSpPr>
          <p:cNvPr id="65" name="Rectangle 64"/>
          <p:cNvSpPr/>
          <p:nvPr/>
        </p:nvSpPr>
        <p:spPr>
          <a:xfrm>
            <a:off x="4707576" y="4205742"/>
            <a:ext cx="367360" cy="424732"/>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a:solidFill>
                <a:schemeClr val="tx2"/>
              </a:solidFill>
            </a:endParaRPr>
          </a:p>
        </p:txBody>
      </p:sp>
      <p:cxnSp>
        <p:nvCxnSpPr>
          <p:cNvPr id="67" name="Straight Arrow Connector 66"/>
          <p:cNvCxnSpPr/>
          <p:nvPr/>
        </p:nvCxnSpPr>
        <p:spPr>
          <a:xfrm flipH="1" flipV="1">
            <a:off x="2069962" y="4473406"/>
            <a:ext cx="401392" cy="358229"/>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5" name="Parallelogram 74"/>
          <p:cNvSpPr/>
          <p:nvPr/>
        </p:nvSpPr>
        <p:spPr>
          <a:xfrm flipH="1">
            <a:off x="0" y="5632043"/>
            <a:ext cx="9144000" cy="757088"/>
          </a:xfrm>
          <a:prstGeom prst="parallelogram">
            <a:avLst>
              <a:gd name="adj" fmla="val 77218"/>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400"/>
              </a:spcAft>
              <a:defRPr/>
            </a:pPr>
            <a:r>
              <a:rPr lang="en-US" sz="3200" b="1" dirty="0" smtClean="0">
                <a:solidFill>
                  <a:srgbClr val="FFFFFF"/>
                </a:solidFill>
              </a:rPr>
              <a:t>Key: </a:t>
            </a:r>
            <a:r>
              <a:rPr lang="en-US" sz="3200" b="1" u="sng" dirty="0" smtClean="0">
                <a:solidFill>
                  <a:srgbClr val="FFFFFF"/>
                </a:solidFill>
              </a:rPr>
              <a:t>Memory Stall Cycles estimation</a:t>
            </a:r>
            <a:endParaRPr lang="en-US" sz="3200" b="1" dirty="0">
              <a:solidFill>
                <a:srgbClr val="FFFFFF"/>
              </a:solidFill>
            </a:endParaRPr>
          </a:p>
        </p:txBody>
      </p:sp>
      <p:sp>
        <p:nvSpPr>
          <p:cNvPr id="35" name="Rectangle 34"/>
          <p:cNvSpPr/>
          <p:nvPr/>
        </p:nvSpPr>
        <p:spPr>
          <a:xfrm>
            <a:off x="1501254" y="1758460"/>
            <a:ext cx="3972446" cy="424732"/>
          </a:xfrm>
          <a:prstGeom prst="rect">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a:solidFill>
                <a:schemeClr val="tx2"/>
              </a:solidFill>
            </a:endParaRPr>
          </a:p>
        </p:txBody>
      </p:sp>
      <p:cxnSp>
        <p:nvCxnSpPr>
          <p:cNvPr id="43" name="Straight Arrow Connector 42"/>
          <p:cNvCxnSpPr/>
          <p:nvPr/>
        </p:nvCxnSpPr>
        <p:spPr>
          <a:xfrm flipH="1" flipV="1">
            <a:off x="1676603" y="1970826"/>
            <a:ext cx="737111" cy="642189"/>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0" name="Rectangle 53"/>
          <p:cNvSpPr/>
          <p:nvPr/>
        </p:nvSpPr>
        <p:spPr>
          <a:xfrm>
            <a:off x="1503637" y="3783350"/>
            <a:ext cx="359297" cy="424732"/>
          </a:xfrm>
          <a:prstGeom prst="rect">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a:solidFill>
                <a:schemeClr val="tx2"/>
              </a:solidFill>
            </a:endParaRPr>
          </a:p>
        </p:txBody>
      </p:sp>
      <p:sp>
        <p:nvSpPr>
          <p:cNvPr id="32" name="Rectangle 61"/>
          <p:cNvSpPr/>
          <p:nvPr/>
        </p:nvSpPr>
        <p:spPr>
          <a:xfrm>
            <a:off x="2412205" y="3783840"/>
            <a:ext cx="695459" cy="424732"/>
          </a:xfrm>
          <a:prstGeom prst="rect">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a:solidFill>
                <a:schemeClr val="tx2"/>
              </a:solidFill>
            </a:endParaRPr>
          </a:p>
        </p:txBody>
      </p:sp>
      <p:sp>
        <p:nvSpPr>
          <p:cNvPr id="33" name="Rectangle 63"/>
          <p:cNvSpPr/>
          <p:nvPr/>
        </p:nvSpPr>
        <p:spPr>
          <a:xfrm>
            <a:off x="3812273" y="3779534"/>
            <a:ext cx="895550" cy="424732"/>
          </a:xfrm>
          <a:prstGeom prst="rect">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a:solidFill>
                <a:schemeClr val="tx2"/>
              </a:solidFill>
            </a:endParaRPr>
          </a:p>
        </p:txBody>
      </p:sp>
      <p:sp>
        <p:nvSpPr>
          <p:cNvPr id="34" name="Rectangle 65"/>
          <p:cNvSpPr/>
          <p:nvPr/>
        </p:nvSpPr>
        <p:spPr>
          <a:xfrm>
            <a:off x="5074935" y="3780252"/>
            <a:ext cx="398764" cy="424732"/>
          </a:xfrm>
          <a:prstGeom prst="rect">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a:solidFill>
                <a:schemeClr val="tx2"/>
              </a:solidFill>
            </a:endParaRPr>
          </a:p>
        </p:txBody>
      </p:sp>
      <p:cxnSp>
        <p:nvCxnSpPr>
          <p:cNvPr id="76" name="Straight Arrow Connector 75"/>
          <p:cNvCxnSpPr/>
          <p:nvPr/>
        </p:nvCxnSpPr>
        <p:spPr>
          <a:xfrm flipH="1">
            <a:off x="1670586" y="3431205"/>
            <a:ext cx="743128" cy="532914"/>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6" name="文本占位符 2"/>
          <p:cNvSpPr>
            <a:spLocks noGrp="1"/>
          </p:cNvSpPr>
          <p:nvPr>
            <p:ph type="body" sz="quarter" idx="10"/>
          </p:nvPr>
        </p:nvSpPr>
        <p:spPr>
          <a:xfrm>
            <a:off x="274388" y="752474"/>
            <a:ext cx="7680960" cy="285750"/>
          </a:xfrm>
        </p:spPr>
        <p:txBody>
          <a:bodyPr/>
          <a:lstStyle/>
          <a:p>
            <a:endParaRPr lang="zh-CN" altLang="en-US" dirty="0"/>
          </a:p>
        </p:txBody>
      </p:sp>
      <p:grpSp>
        <p:nvGrpSpPr>
          <p:cNvPr id="11" name="组合 10"/>
          <p:cNvGrpSpPr/>
          <p:nvPr/>
        </p:nvGrpSpPr>
        <p:grpSpPr>
          <a:xfrm>
            <a:off x="5473700" y="2613014"/>
            <a:ext cx="1609725" cy="1157931"/>
            <a:chOff x="5473700" y="2613014"/>
            <a:chExt cx="1609725" cy="1157931"/>
          </a:xfrm>
        </p:grpSpPr>
        <p:sp>
          <p:nvSpPr>
            <p:cNvPr id="45" name="TextBox 44"/>
            <p:cNvSpPr txBox="1"/>
            <p:nvPr/>
          </p:nvSpPr>
          <p:spPr>
            <a:xfrm>
              <a:off x="5494811" y="2693234"/>
              <a:ext cx="1575914" cy="535531"/>
            </a:xfrm>
            <a:prstGeom prst="rect">
              <a:avLst/>
            </a:prstGeom>
          </p:spPr>
          <p:txBody>
            <a:bodyPr wrap="square" rtlCol="0" anchor="ctr" anchorCtr="0">
              <a:spAutoFit/>
            </a:bodyPr>
            <a:lstStyle/>
            <a:p>
              <a:pPr marL="0" marR="0" indent="0" algn="ctr"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kumimoji="0" lang="en-US" altLang="zh-CN" sz="3200" b="1" i="0" u="none" strike="noStrike" kern="1200" cap="none" spc="0" normalizeH="0" baseline="0" noProof="0" dirty="0" smtClean="0">
                  <a:ln>
                    <a:noFill/>
                  </a:ln>
                  <a:solidFill>
                    <a:srgbClr val="FF0000"/>
                  </a:solidFill>
                  <a:effectLst/>
                  <a:uLnTx/>
                  <a:uFillTx/>
                  <a:latin typeface="+mj-lt"/>
                  <a:ea typeface="MS PGothic" pitchFamily="34" charset="-128"/>
                  <a:cs typeface="+mn-cs"/>
                </a:rPr>
                <a:t>GAP</a:t>
              </a:r>
              <a:endParaRPr kumimoji="0" lang="zh-CN" altLang="en-US" sz="3200" b="1" i="0" u="none" strike="noStrike" kern="1200" cap="none" spc="0" normalizeH="0" baseline="0" noProof="0" dirty="0">
                <a:ln>
                  <a:noFill/>
                </a:ln>
                <a:solidFill>
                  <a:srgbClr val="FF0000"/>
                </a:solidFill>
                <a:effectLst/>
                <a:uLnTx/>
                <a:uFillTx/>
                <a:latin typeface="+mj-lt"/>
                <a:ea typeface="MS PGothic" pitchFamily="34" charset="-128"/>
                <a:cs typeface="+mn-cs"/>
              </a:endParaRPr>
            </a:p>
          </p:txBody>
        </p:sp>
        <p:sp>
          <p:nvSpPr>
            <p:cNvPr id="12" name="左右箭头 11"/>
            <p:cNvSpPr/>
            <p:nvPr/>
          </p:nvSpPr>
          <p:spPr>
            <a:xfrm>
              <a:off x="5482111" y="3176983"/>
              <a:ext cx="1588614" cy="198236"/>
            </a:xfrm>
            <a:prstGeom prst="leftRightArrow">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zh-CN" altLang="en-US" sz="3200" dirty="0">
                <a:solidFill>
                  <a:srgbClr val="FF0000"/>
                </a:solidFill>
              </a:endParaRPr>
            </a:p>
          </p:txBody>
        </p:sp>
        <p:cxnSp>
          <p:nvCxnSpPr>
            <p:cNvPr id="16" name="直接连接符 15"/>
            <p:cNvCxnSpPr/>
            <p:nvPr/>
          </p:nvCxnSpPr>
          <p:spPr>
            <a:xfrm>
              <a:off x="5473700" y="2670859"/>
              <a:ext cx="0" cy="1100086"/>
            </a:xfrm>
            <a:prstGeom prst="line">
              <a:avLst/>
            </a:prstGeom>
            <a:ln>
              <a:prstDash val="dash"/>
            </a:ln>
          </p:spPr>
          <p:style>
            <a:lnRef idx="2">
              <a:schemeClr val="accent2"/>
            </a:lnRef>
            <a:fillRef idx="0">
              <a:schemeClr val="accent2"/>
            </a:fillRef>
            <a:effectRef idx="1">
              <a:schemeClr val="accent2"/>
            </a:effectRef>
            <a:fontRef idx="minor">
              <a:schemeClr val="tx1"/>
            </a:fontRef>
          </p:style>
        </p:cxnSp>
        <p:cxnSp>
          <p:nvCxnSpPr>
            <p:cNvPr id="48" name="直接连接符 47"/>
            <p:cNvCxnSpPr/>
            <p:nvPr/>
          </p:nvCxnSpPr>
          <p:spPr>
            <a:xfrm>
              <a:off x="7083425" y="2613014"/>
              <a:ext cx="0" cy="1157931"/>
            </a:xfrm>
            <a:prstGeom prst="line">
              <a:avLst/>
            </a:prstGeom>
            <a:ln>
              <a:prstDash val="dash"/>
            </a:ln>
          </p:spPr>
          <p:style>
            <a:lnRef idx="2">
              <a:schemeClr val="accent2"/>
            </a:lnRef>
            <a:fillRef idx="0">
              <a:schemeClr val="accent2"/>
            </a:fillRef>
            <a:effectRef idx="1">
              <a:schemeClr val="accent2"/>
            </a:effectRef>
            <a:fontRef idx="minor">
              <a:schemeClr val="tx1"/>
            </a:fontRef>
          </p:style>
        </p:cxnSp>
      </p:grpSp>
      <p:sp>
        <p:nvSpPr>
          <p:cNvPr id="3" name="TextBox 2"/>
          <p:cNvSpPr txBox="1"/>
          <p:nvPr/>
        </p:nvSpPr>
        <p:spPr>
          <a:xfrm>
            <a:off x="5842000" y="818569"/>
            <a:ext cx="3060700" cy="424732"/>
          </a:xfrm>
          <a:prstGeom prst="rect">
            <a:avLst/>
          </a:prstGeom>
        </p:spPr>
        <p:txBody>
          <a:bodyPr wrap="square" rtlCol="0" anchor="ctr" anchorCtr="0">
            <a:spAutoFit/>
          </a:bodyPr>
          <a:lstStyle/>
          <a:p>
            <a:pPr marL="0" marR="0" indent="0" algn="l"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kumimoji="0" lang="en-US" altLang="zh-CN" sz="2400" i="0" u="none" strike="noStrike" kern="1200" cap="none" spc="0" normalizeH="0" baseline="0" noProof="0" dirty="0" smtClean="0">
                <a:ln>
                  <a:noFill/>
                </a:ln>
                <a:solidFill>
                  <a:srgbClr val="0070C0"/>
                </a:solidFill>
                <a:effectLst/>
                <a:uLnTx/>
                <a:uFillTx/>
                <a:latin typeface="+mj-lt"/>
                <a:ea typeface="MS PGothic" pitchFamily="34" charset="-128"/>
                <a:cs typeface="+mn-cs"/>
              </a:rPr>
              <a:t>Core Frequency: </a:t>
            </a:r>
            <a:r>
              <a:rPr kumimoji="0" lang="en-US" altLang="zh-CN" sz="2400" b="1" i="0" u="none" strike="noStrike" kern="1200" cap="none" spc="0" normalizeH="0" baseline="0" noProof="0" dirty="0" smtClean="0">
                <a:ln>
                  <a:noFill/>
                </a:ln>
                <a:solidFill>
                  <a:srgbClr val="0070C0"/>
                </a:solidFill>
                <a:effectLst/>
                <a:uLnTx/>
                <a:uFillTx/>
                <a:latin typeface="+mj-lt"/>
                <a:ea typeface="MS PGothic" pitchFamily="34" charset="-128"/>
                <a:cs typeface="+mn-cs"/>
              </a:rPr>
              <a:t>f</a:t>
            </a:r>
            <a:r>
              <a:rPr kumimoji="0" lang="en-US" altLang="zh-CN" sz="2400" b="1" i="0" u="none" strike="noStrike" kern="1200" cap="none" spc="0" normalizeH="0" noProof="0" dirty="0" smtClean="0">
                <a:ln>
                  <a:noFill/>
                </a:ln>
                <a:solidFill>
                  <a:srgbClr val="0070C0"/>
                </a:solidFill>
                <a:effectLst/>
                <a:uLnTx/>
                <a:uFillTx/>
                <a:latin typeface="+mj-lt"/>
                <a:ea typeface="MS PGothic" pitchFamily="34" charset="-128"/>
                <a:cs typeface="+mn-cs"/>
              </a:rPr>
              <a:t> -&gt; f’</a:t>
            </a:r>
            <a:endParaRPr kumimoji="0" lang="zh-CN" altLang="en-US" sz="2400" b="1" i="0" u="none" strike="noStrike" kern="1200" cap="none" spc="0" normalizeH="0" baseline="0" noProof="0" dirty="0">
              <a:ln>
                <a:noFill/>
              </a:ln>
              <a:solidFill>
                <a:srgbClr val="0070C0"/>
              </a:solidFill>
              <a:effectLst/>
              <a:uLnTx/>
              <a:uFillTx/>
              <a:latin typeface="+mj-lt"/>
              <a:ea typeface="MS PGothic" pitchFamily="34" charset="-128"/>
              <a:cs typeface="+mn-cs"/>
            </a:endParaRPr>
          </a:p>
        </p:txBody>
      </p:sp>
      <p:sp>
        <p:nvSpPr>
          <p:cNvPr id="10" name="TextBox 9"/>
          <p:cNvSpPr txBox="1"/>
          <p:nvPr/>
        </p:nvSpPr>
        <p:spPr>
          <a:xfrm>
            <a:off x="7203233" y="1785601"/>
            <a:ext cx="1940767" cy="369332"/>
          </a:xfrm>
          <a:prstGeom prst="rect">
            <a:avLst/>
          </a:prstGeom>
        </p:spPr>
        <p:txBody>
          <a:bodyPr wrap="square" rtlCol="0" anchor="ctr" anchorCtr="0">
            <a:spAutoFit/>
          </a:bodyPr>
          <a:lstStyle/>
          <a:p>
            <a:pPr marL="0" marR="0" indent="0" algn="l"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kumimoji="0" lang="en-US" altLang="zh-CN" sz="2000" b="1" i="0" u="none" strike="noStrike" kern="1200" cap="none" spc="0" normalizeH="0" baseline="0" noProof="0" dirty="0" smtClean="0">
                <a:ln>
                  <a:noFill/>
                </a:ln>
                <a:solidFill>
                  <a:schemeClr val="accent4"/>
                </a:solidFill>
                <a:effectLst/>
                <a:uLnTx/>
                <a:uFillTx/>
                <a:latin typeface="+mj-lt"/>
                <a:ea typeface="MS PGothic" pitchFamily="34" charset="-128"/>
                <a:cs typeface="+mn-cs"/>
              </a:rPr>
              <a:t>Does not scale.</a:t>
            </a:r>
            <a:endParaRPr kumimoji="0" lang="zh-CN" altLang="en-US" sz="2000" b="1" i="0" u="none" strike="noStrike" kern="1200" cap="none" spc="0" normalizeH="0" baseline="0" noProof="0" dirty="0">
              <a:ln>
                <a:noFill/>
              </a:ln>
              <a:solidFill>
                <a:schemeClr val="accent4"/>
              </a:solidFill>
              <a:effectLst/>
              <a:uLnTx/>
              <a:uFillTx/>
              <a:latin typeface="+mj-lt"/>
              <a:ea typeface="MS PGothic" pitchFamily="34" charset="-128"/>
              <a:cs typeface="+mn-cs"/>
            </a:endParaRPr>
          </a:p>
        </p:txBody>
      </p:sp>
      <p:sp>
        <p:nvSpPr>
          <p:cNvPr id="46" name="TextBox 45"/>
          <p:cNvSpPr txBox="1"/>
          <p:nvPr/>
        </p:nvSpPr>
        <p:spPr>
          <a:xfrm>
            <a:off x="7212564" y="3828275"/>
            <a:ext cx="1931436" cy="369332"/>
          </a:xfrm>
          <a:prstGeom prst="rect">
            <a:avLst/>
          </a:prstGeom>
        </p:spPr>
        <p:txBody>
          <a:bodyPr wrap="square" rtlCol="0" anchor="ctr" anchorCtr="0">
            <a:spAutoFit/>
          </a:bodyPr>
          <a:lstStyle/>
          <a:p>
            <a:pPr marL="0" marR="0" indent="0" algn="l"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kumimoji="0" lang="en-US" altLang="zh-CN" sz="2000" b="1" i="0" u="none" strike="noStrike" kern="1200" cap="none" spc="0" normalizeH="0" baseline="0" noProof="0" dirty="0" smtClean="0">
                <a:ln>
                  <a:noFill/>
                </a:ln>
                <a:solidFill>
                  <a:schemeClr val="accent4"/>
                </a:solidFill>
                <a:effectLst/>
                <a:uLnTx/>
                <a:uFillTx/>
                <a:latin typeface="+mj-lt"/>
                <a:ea typeface="MS PGothic" pitchFamily="34" charset="-128"/>
                <a:cs typeface="+mn-cs"/>
              </a:rPr>
              <a:t>Does not scale.</a:t>
            </a:r>
            <a:endParaRPr kumimoji="0" lang="zh-CN" altLang="en-US" sz="2000" b="1" i="0" u="none" strike="noStrike" kern="1200" cap="none" spc="0" normalizeH="0" baseline="0" noProof="0" dirty="0">
              <a:ln>
                <a:noFill/>
              </a:ln>
              <a:solidFill>
                <a:schemeClr val="accent4"/>
              </a:solidFill>
              <a:effectLst/>
              <a:uLnTx/>
              <a:uFillTx/>
              <a:latin typeface="+mj-lt"/>
              <a:ea typeface="MS PGothic" pitchFamily="34" charset="-128"/>
              <a:cs typeface="+mn-cs"/>
            </a:endParaRPr>
          </a:p>
        </p:txBody>
      </p:sp>
      <p:sp>
        <p:nvSpPr>
          <p:cNvPr id="49" name="TextBox 48"/>
          <p:cNvSpPr txBox="1"/>
          <p:nvPr/>
        </p:nvSpPr>
        <p:spPr>
          <a:xfrm>
            <a:off x="7215667" y="4257137"/>
            <a:ext cx="1928333" cy="369332"/>
          </a:xfrm>
          <a:prstGeom prst="rect">
            <a:avLst/>
          </a:prstGeom>
        </p:spPr>
        <p:txBody>
          <a:bodyPr wrap="square" rtlCol="0" anchor="ctr" anchorCtr="0">
            <a:spAutoFit/>
          </a:bodyPr>
          <a:lstStyle/>
          <a:p>
            <a:pPr marL="0" marR="0" indent="0" algn="l"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lang="en-US" altLang="zh-CN" sz="2000" b="1" dirty="0" smtClean="0">
                <a:solidFill>
                  <a:schemeClr val="accent1"/>
                </a:solidFill>
                <a:latin typeface="+mj-lt"/>
                <a:ea typeface="MS PGothic" pitchFamily="34" charset="-128"/>
                <a:cs typeface="+mn-cs"/>
              </a:rPr>
              <a:t>Scales by f’/f</a:t>
            </a:r>
            <a:r>
              <a:rPr kumimoji="0" lang="en-US" altLang="zh-CN" sz="2000" b="1" i="0" u="none" strike="noStrike" kern="1200" cap="none" spc="0" normalizeH="0" baseline="0" noProof="0" dirty="0" smtClean="0">
                <a:ln>
                  <a:noFill/>
                </a:ln>
                <a:solidFill>
                  <a:schemeClr val="accent1"/>
                </a:solidFill>
                <a:effectLst/>
                <a:uLnTx/>
                <a:uFillTx/>
                <a:latin typeface="+mj-lt"/>
                <a:ea typeface="MS PGothic" pitchFamily="34" charset="-128"/>
                <a:cs typeface="+mn-cs"/>
              </a:rPr>
              <a:t>.</a:t>
            </a:r>
            <a:endParaRPr kumimoji="0" lang="zh-CN" altLang="en-US" sz="2000" b="1" i="0" u="none" strike="noStrike" kern="1200" cap="none" spc="0" normalizeH="0" baseline="0" noProof="0" dirty="0">
              <a:ln>
                <a:noFill/>
              </a:ln>
              <a:solidFill>
                <a:schemeClr val="accent1"/>
              </a:solidFill>
              <a:effectLst/>
              <a:uLnTx/>
              <a:uFillTx/>
              <a:latin typeface="+mj-lt"/>
              <a:ea typeface="MS PGothic" pitchFamily="34" charset="-128"/>
              <a:cs typeface="+mn-cs"/>
            </a:endParaRPr>
          </a:p>
        </p:txBody>
      </p:sp>
    </p:spTree>
    <p:extLst>
      <p:ext uri="{BB962C8B-B14F-4D97-AF65-F5344CB8AC3E}">
        <p14:creationId xmlns:p14="http://schemas.microsoft.com/office/powerpoint/2010/main" xmlns="" val="66534772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1"/>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6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60"/>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63"/>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3"/>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65"/>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0"/>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46"/>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49"/>
                                        </p:tgtEl>
                                        <p:attrNameLst>
                                          <p:attrName>style.visibility</p:attrName>
                                        </p:attrNameLst>
                                      </p:cBhvr>
                                      <p:to>
                                        <p:strVal val="visible"/>
                                      </p:to>
                                    </p:set>
                                  </p:childTnLst>
                                </p:cTn>
                              </p:par>
                              <p:par>
                                <p:cTn id="53" presetID="22" presetClass="entr" presetSubtype="8" fill="hold" grpId="0" nodeType="with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wipe(left)">
                                      <p:cBhvr>
                                        <p:cTn id="55" dur="1500"/>
                                        <p:tgtEl>
                                          <p:spTgt spid="38"/>
                                        </p:tgtEl>
                                      </p:cBhvr>
                                    </p:animEffect>
                                  </p:childTnLst>
                                </p:cTn>
                              </p:par>
                              <p:par>
                                <p:cTn id="56" presetID="22" presetClass="entr" presetSubtype="8" fill="hold" grpId="0" nodeType="withEffect">
                                  <p:stCondLst>
                                    <p:cond delay="0"/>
                                  </p:stCondLst>
                                  <p:childTnLst>
                                    <p:set>
                                      <p:cBhvr>
                                        <p:cTn id="57" dur="1" fill="hold">
                                          <p:stCondLst>
                                            <p:cond delay="0"/>
                                          </p:stCondLst>
                                        </p:cTn>
                                        <p:tgtEl>
                                          <p:spTgt spid="39"/>
                                        </p:tgtEl>
                                        <p:attrNameLst>
                                          <p:attrName>style.visibility</p:attrName>
                                        </p:attrNameLst>
                                      </p:cBhvr>
                                      <p:to>
                                        <p:strVal val="visible"/>
                                      </p:to>
                                    </p:set>
                                    <p:animEffect transition="in" filter="wipe(left)">
                                      <p:cBhvr>
                                        <p:cTn id="58" dur="1500"/>
                                        <p:tgtEl>
                                          <p:spTgt spid="39"/>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wipe(left)">
                                      <p:cBhvr>
                                        <p:cTn id="61" dur="1500"/>
                                        <p:tgtEl>
                                          <p:spTgt spid="40"/>
                                        </p:tgtEl>
                                      </p:cBhvr>
                                    </p:animEffect>
                                  </p:childTnLst>
                                </p:cTn>
                              </p:par>
                            </p:childTnLst>
                          </p:cTn>
                        </p:par>
                        <p:par>
                          <p:cTn id="62" fill="hold">
                            <p:stCondLst>
                              <p:cond delay="1500"/>
                            </p:stCondLst>
                            <p:childTnLst>
                              <p:par>
                                <p:cTn id="63" presetID="1" presetClass="exit" presetSubtype="0" fill="hold" grpId="1" nodeType="afterEffect">
                                  <p:stCondLst>
                                    <p:cond delay="0"/>
                                  </p:stCondLst>
                                  <p:childTnLst>
                                    <p:set>
                                      <p:cBhvr>
                                        <p:cTn id="64" dur="1" fill="hold">
                                          <p:stCondLst>
                                            <p:cond delay="0"/>
                                          </p:stCondLst>
                                        </p:cTn>
                                        <p:tgtEl>
                                          <p:spTgt spid="61"/>
                                        </p:tgtEl>
                                        <p:attrNameLst>
                                          <p:attrName>style.visibility</p:attrName>
                                        </p:attrNameLst>
                                      </p:cBhvr>
                                      <p:to>
                                        <p:strVal val="hidden"/>
                                      </p:to>
                                    </p:set>
                                  </p:childTnLst>
                                </p:cTn>
                              </p:par>
                            </p:childTnLst>
                          </p:cTn>
                        </p:par>
                        <p:par>
                          <p:cTn id="65" fill="hold">
                            <p:stCondLst>
                              <p:cond delay="1500"/>
                            </p:stCondLst>
                            <p:childTnLst>
                              <p:par>
                                <p:cTn id="66" presetID="1" presetClass="exit" presetSubtype="0" fill="hold" grpId="1" nodeType="afterEffect">
                                  <p:stCondLst>
                                    <p:cond delay="0"/>
                                  </p:stCondLst>
                                  <p:childTnLst>
                                    <p:set>
                                      <p:cBhvr>
                                        <p:cTn id="67" dur="1" fill="hold">
                                          <p:stCondLst>
                                            <p:cond delay="0"/>
                                          </p:stCondLst>
                                        </p:cTn>
                                        <p:tgtEl>
                                          <p:spTgt spid="63"/>
                                        </p:tgtEl>
                                        <p:attrNameLst>
                                          <p:attrName>style.visibility</p:attrName>
                                        </p:attrNameLst>
                                      </p:cBhvr>
                                      <p:to>
                                        <p:strVal val="hidden"/>
                                      </p:to>
                                    </p:set>
                                  </p:childTnLst>
                                </p:cTn>
                              </p:par>
                            </p:childTnLst>
                          </p:cTn>
                        </p:par>
                        <p:par>
                          <p:cTn id="68" fill="hold">
                            <p:stCondLst>
                              <p:cond delay="1500"/>
                            </p:stCondLst>
                            <p:childTnLst>
                              <p:par>
                                <p:cTn id="69" presetID="1" presetClass="exit" presetSubtype="0" fill="hold" grpId="1" nodeType="afterEffect">
                                  <p:stCondLst>
                                    <p:cond delay="0"/>
                                  </p:stCondLst>
                                  <p:childTnLst>
                                    <p:set>
                                      <p:cBhvr>
                                        <p:cTn id="70" dur="1" fill="hold">
                                          <p:stCondLst>
                                            <p:cond delay="0"/>
                                          </p:stCondLst>
                                        </p:cTn>
                                        <p:tgtEl>
                                          <p:spTgt spid="65"/>
                                        </p:tgtEl>
                                        <p:attrNameLst>
                                          <p:attrName>style.visibility</p:attrName>
                                        </p:attrNameLst>
                                      </p:cBhvr>
                                      <p:to>
                                        <p:strVal val="hidden"/>
                                      </p:to>
                                    </p:set>
                                  </p:childTnLst>
                                </p:cTn>
                              </p:par>
                            </p:childTnLst>
                          </p:cTn>
                        </p:par>
                        <p:par>
                          <p:cTn id="71" fill="hold">
                            <p:stCondLst>
                              <p:cond delay="1500"/>
                            </p:stCondLst>
                            <p:childTnLst>
                              <p:par>
                                <p:cTn id="72" presetID="42" presetClass="path" presetSubtype="0" accel="50000" decel="50000" fill="hold" grpId="1" nodeType="afterEffect">
                                  <p:stCondLst>
                                    <p:cond delay="0"/>
                                  </p:stCondLst>
                                  <p:childTnLst>
                                    <p:animMotion origin="layout" path="M 3.88889E-6 1.11111E-6 L 0.06076 1.11111E-6 " pathEditMode="relative" rAng="0" ptsTypes="AA">
                                      <p:cBhvr>
                                        <p:cTn id="73" dur="1500" fill="hold"/>
                                        <p:tgtEl>
                                          <p:spTgt spid="32"/>
                                        </p:tgtEl>
                                        <p:attrNameLst>
                                          <p:attrName>ppt_x</p:attrName>
                                          <p:attrName>ppt_y</p:attrName>
                                        </p:attrNameLst>
                                      </p:cBhvr>
                                      <p:rCtr x="3038" y="0"/>
                                    </p:animMotion>
                                  </p:childTnLst>
                                </p:cTn>
                              </p:par>
                              <p:par>
                                <p:cTn id="74" presetID="42" presetClass="path" presetSubtype="0" accel="50000" decel="50000" fill="hold" grpId="1" nodeType="withEffect">
                                  <p:stCondLst>
                                    <p:cond delay="0"/>
                                  </p:stCondLst>
                                  <p:childTnLst>
                                    <p:animMotion origin="layout" path="M 1.38889E-6 0.00047 L 0.13628 0.00047 " pathEditMode="relative" rAng="0" ptsTypes="AA">
                                      <p:cBhvr>
                                        <p:cTn id="75" dur="1500" fill="hold"/>
                                        <p:tgtEl>
                                          <p:spTgt spid="33"/>
                                        </p:tgtEl>
                                        <p:attrNameLst>
                                          <p:attrName>ppt_x</p:attrName>
                                          <p:attrName>ppt_y</p:attrName>
                                        </p:attrNameLst>
                                      </p:cBhvr>
                                      <p:rCtr x="6806" y="0"/>
                                    </p:animMotion>
                                  </p:childTnLst>
                                </p:cTn>
                              </p:par>
                              <p:par>
                                <p:cTn id="76" presetID="42" presetClass="path" presetSubtype="0" accel="50000" decel="50000" fill="hold" grpId="1" nodeType="withEffect">
                                  <p:stCondLst>
                                    <p:cond delay="0"/>
                                  </p:stCondLst>
                                  <p:childTnLst>
                                    <p:animMotion origin="layout" path="M 3.88889E-6 4.07407E-6 L 0.17639 4.07407E-6 " pathEditMode="relative" rAng="0" ptsTypes="AA">
                                      <p:cBhvr>
                                        <p:cTn id="77" dur="1500" fill="hold"/>
                                        <p:tgtEl>
                                          <p:spTgt spid="34"/>
                                        </p:tgtEl>
                                        <p:attrNameLst>
                                          <p:attrName>ppt_x</p:attrName>
                                          <p:attrName>ppt_y</p:attrName>
                                        </p:attrNameLst>
                                      </p:cBhvr>
                                      <p:rCtr x="8819" y="0"/>
                                    </p:animMotion>
                                  </p:childTnLst>
                                </p:cTn>
                              </p:par>
                              <p:par>
                                <p:cTn id="78" presetID="42" presetClass="path" presetSubtype="0" accel="50000" decel="50000" fill="hold" grpId="1" nodeType="withEffect">
                                  <p:stCondLst>
                                    <p:cond delay="0"/>
                                  </p:stCondLst>
                                  <p:childTnLst>
                                    <p:animMotion origin="layout" path="M 4.16667E-6 -1.48148E-6 L 0.06093 -1.48148E-6 " pathEditMode="relative" rAng="0" ptsTypes="AA">
                                      <p:cBhvr>
                                        <p:cTn id="79" dur="1500" fill="hold"/>
                                        <p:tgtEl>
                                          <p:spTgt spid="39"/>
                                        </p:tgtEl>
                                        <p:attrNameLst>
                                          <p:attrName>ppt_x</p:attrName>
                                          <p:attrName>ppt_y</p:attrName>
                                        </p:attrNameLst>
                                      </p:cBhvr>
                                      <p:rCtr x="3038" y="0"/>
                                    </p:animMotion>
                                  </p:childTnLst>
                                </p:cTn>
                              </p:par>
                              <p:par>
                                <p:cTn id="80" presetID="42" presetClass="path" presetSubtype="0" accel="50000" decel="50000" fill="hold" grpId="1" nodeType="withEffect">
                                  <p:stCondLst>
                                    <p:cond delay="0"/>
                                  </p:stCondLst>
                                  <p:childTnLst>
                                    <p:animMotion origin="layout" path="M -4.72222E-6 -1.48148E-6 L 0.13646 -1.48148E-6 " pathEditMode="relative" rAng="0" ptsTypes="AA">
                                      <p:cBhvr>
                                        <p:cTn id="81" dur="1500" fill="hold"/>
                                        <p:tgtEl>
                                          <p:spTgt spid="40"/>
                                        </p:tgtEl>
                                        <p:attrNameLst>
                                          <p:attrName>ppt_x</p:attrName>
                                          <p:attrName>ppt_y</p:attrName>
                                        </p:attrNameLst>
                                      </p:cBhvr>
                                      <p:rCtr x="6823" y="0"/>
                                    </p:animMotion>
                                  </p:childTnLst>
                                </p:cTn>
                              </p:par>
                            </p:childTnLst>
                          </p:cTn>
                        </p:par>
                        <p:par>
                          <p:cTn id="82" fill="hold">
                            <p:stCondLst>
                              <p:cond delay="3000"/>
                            </p:stCondLst>
                            <p:childTnLst>
                              <p:par>
                                <p:cTn id="83" presetID="1" presetClass="entr" presetSubtype="0" fill="hold" nodeType="afterEffect">
                                  <p:stCondLst>
                                    <p:cond delay="0"/>
                                  </p:stCondLst>
                                  <p:childTnLst>
                                    <p:set>
                                      <p:cBhvr>
                                        <p:cTn id="84" dur="1" fill="hold">
                                          <p:stCondLst>
                                            <p:cond delay="0"/>
                                          </p:stCondLst>
                                        </p:cTn>
                                        <p:tgtEl>
                                          <p:spTgt spid="11"/>
                                        </p:tgtEl>
                                        <p:attrNameLst>
                                          <p:attrName>style.visibility</p:attrName>
                                        </p:attrNameLst>
                                      </p:cBhvr>
                                      <p:to>
                                        <p:strVal val="visible"/>
                                      </p:to>
                                    </p:set>
                                  </p:childTnLst>
                                </p:cTn>
                              </p:par>
                            </p:childTnLst>
                          </p:cTn>
                        </p:par>
                      </p:childTnLst>
                    </p:cTn>
                  </p:par>
                  <p:par>
                    <p:cTn id="85" fill="hold">
                      <p:stCondLst>
                        <p:cond delay="indefinite"/>
                      </p:stCondLst>
                      <p:childTnLst>
                        <p:par>
                          <p:cTn id="86" fill="hold">
                            <p:stCondLst>
                              <p:cond delay="0"/>
                            </p:stCondLst>
                            <p:childTnLst>
                              <p:par>
                                <p:cTn id="87" presetID="1" presetClass="entr" presetSubtype="0" fill="hold" grpId="0" nodeType="clickEffect">
                                  <p:stCondLst>
                                    <p:cond delay="0"/>
                                  </p:stCondLst>
                                  <p:childTnLst>
                                    <p:set>
                                      <p:cBhvr>
                                        <p:cTn id="88" dur="1" fill="hold">
                                          <p:stCondLst>
                                            <p:cond delay="0"/>
                                          </p:stCondLst>
                                        </p:cTn>
                                        <p:tgtEl>
                                          <p:spTgt spid="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9" grpId="0" animBg="1"/>
      <p:bldP spid="39" grpId="1" animBg="1"/>
      <p:bldP spid="40" grpId="0" animBg="1"/>
      <p:bldP spid="40" grpId="1" animBg="1"/>
      <p:bldP spid="47" grpId="0"/>
      <p:bldP spid="50" grpId="0" animBg="1"/>
      <p:bldP spid="51" grpId="0" animBg="1"/>
      <p:bldP spid="52" grpId="0" animBg="1"/>
      <p:bldP spid="60" grpId="0"/>
      <p:bldP spid="61" grpId="0" animBg="1"/>
      <p:bldP spid="61" grpId="1" animBg="1"/>
      <p:bldP spid="63" grpId="0" animBg="1"/>
      <p:bldP spid="63" grpId="1" animBg="1"/>
      <p:bldP spid="65" grpId="0" animBg="1"/>
      <p:bldP spid="65" grpId="1" animBg="1"/>
      <p:bldP spid="75" grpId="0" animBg="1"/>
      <p:bldP spid="30" grpId="0" animBg="1"/>
      <p:bldP spid="32" grpId="0" animBg="1"/>
      <p:bldP spid="32" grpId="1" animBg="1"/>
      <p:bldP spid="33" grpId="0" animBg="1"/>
      <p:bldP spid="33" grpId="1" animBg="1"/>
      <p:bldP spid="34" grpId="0" animBg="1"/>
      <p:bldP spid="34" grpId="1" animBg="1"/>
      <p:bldP spid="3" grpId="0"/>
      <p:bldP spid="10" grpId="0"/>
      <p:bldP spid="46" grpId="0"/>
      <p:bldP spid="4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“Leading Loads” Memory Time Estimation</a:t>
            </a:r>
            <a:endParaRPr lang="en-US" dirty="0"/>
          </a:p>
        </p:txBody>
      </p:sp>
      <p:sp>
        <p:nvSpPr>
          <p:cNvPr id="10" name="Content Placeholder 11"/>
          <p:cNvSpPr>
            <a:spLocks noGrp="1"/>
          </p:cNvSpPr>
          <p:nvPr>
            <p:ph idx="1"/>
          </p:nvPr>
        </p:nvSpPr>
        <p:spPr>
          <a:xfrm>
            <a:off x="274388" y="890818"/>
            <a:ext cx="8595360" cy="563587"/>
          </a:xfrm>
        </p:spPr>
        <p:txBody>
          <a:bodyPr/>
          <a:lstStyle/>
          <a:p>
            <a:pPr marL="0" indent="0">
              <a:buNone/>
            </a:pPr>
            <a:r>
              <a:rPr lang="en-US" sz="2400" dirty="0" smtClean="0"/>
              <a:t>[CF’10 </a:t>
            </a:r>
            <a:r>
              <a:rPr lang="en-US" altLang="zh-CN" dirty="0" err="1" smtClean="0"/>
              <a:t>Keramidas</a:t>
            </a:r>
            <a:r>
              <a:rPr lang="en-US" altLang="zh-CN" dirty="0" smtClean="0"/>
              <a:t>+]</a:t>
            </a:r>
            <a:r>
              <a:rPr lang="en-US" sz="2400" dirty="0" smtClean="0"/>
              <a:t>, [TOC’10 </a:t>
            </a:r>
            <a:r>
              <a:rPr lang="en-US" altLang="zh-CN" dirty="0" err="1" smtClean="0"/>
              <a:t>Eyerman</a:t>
            </a:r>
            <a:r>
              <a:rPr lang="en-US" altLang="zh-CN" dirty="0" smtClean="0"/>
              <a:t>+]</a:t>
            </a:r>
            <a:r>
              <a:rPr lang="en-US" sz="2400" dirty="0" smtClean="0"/>
              <a:t>, and [IGCC’11 </a:t>
            </a:r>
            <a:r>
              <a:rPr lang="en-US" altLang="zh-CN" dirty="0" err="1" smtClean="0"/>
              <a:t>Rountree</a:t>
            </a:r>
            <a:r>
              <a:rPr lang="en-US" altLang="zh-CN" dirty="0" smtClean="0"/>
              <a:t>+]</a:t>
            </a:r>
            <a:endParaRPr lang="en-US" sz="2400" dirty="0" smtClean="0"/>
          </a:p>
        </p:txBody>
      </p:sp>
      <p:sp>
        <p:nvSpPr>
          <p:cNvPr id="12" name="TextBox 11"/>
          <p:cNvSpPr txBox="1"/>
          <p:nvPr/>
        </p:nvSpPr>
        <p:spPr>
          <a:xfrm>
            <a:off x="188591" y="2819847"/>
            <a:ext cx="1546347" cy="424732"/>
          </a:xfrm>
          <a:prstGeom prst="rect">
            <a:avLst/>
          </a:prstGeom>
          <a:solidFill>
            <a:schemeClr val="bg1"/>
          </a:solidFill>
          <a:ln w="19050">
            <a:solidFill>
              <a:schemeClr val="tx1"/>
            </a:solidFill>
          </a:ln>
        </p:spPr>
        <p:txBody>
          <a:bodyPr wrap="square" rtlCol="0" anchor="ctr" anchorCtr="0">
            <a:spAutoFit/>
          </a:bodyPr>
          <a:lstStyle/>
          <a:p>
            <a:pPr marL="0" marR="0" indent="0" algn="ctr"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lang="en-US" sz="2400" dirty="0" smtClean="0">
                <a:latin typeface="+mj-lt"/>
                <a:ea typeface="MS PGothic" pitchFamily="34" charset="-128"/>
                <a:cs typeface="+mn-cs"/>
              </a:rPr>
              <a:t>Core</a:t>
            </a:r>
            <a:endParaRPr kumimoji="0" lang="en-US" sz="2400" b="0" i="0" u="none" strike="noStrike" kern="1200" cap="none" spc="0" normalizeH="0" baseline="0" noProof="0" dirty="0">
              <a:ln>
                <a:noFill/>
              </a:ln>
              <a:solidFill>
                <a:schemeClr val="tx1"/>
              </a:solidFill>
              <a:effectLst/>
              <a:uLnTx/>
              <a:uFillTx/>
              <a:latin typeface="+mj-lt"/>
              <a:ea typeface="MS PGothic" pitchFamily="34" charset="-128"/>
              <a:cs typeface="+mn-cs"/>
            </a:endParaRPr>
          </a:p>
        </p:txBody>
      </p:sp>
      <p:sp>
        <p:nvSpPr>
          <p:cNvPr id="13" name="TextBox 12"/>
          <p:cNvSpPr txBox="1"/>
          <p:nvPr/>
        </p:nvSpPr>
        <p:spPr>
          <a:xfrm>
            <a:off x="188591" y="3249669"/>
            <a:ext cx="1546347" cy="424732"/>
          </a:xfrm>
          <a:prstGeom prst="rect">
            <a:avLst/>
          </a:prstGeom>
          <a:solidFill>
            <a:schemeClr val="bg1"/>
          </a:solidFill>
          <a:ln w="19050">
            <a:solidFill>
              <a:schemeClr val="tx1"/>
            </a:solidFill>
          </a:ln>
        </p:spPr>
        <p:txBody>
          <a:bodyPr wrap="square" rtlCol="0" anchor="ctr" anchorCtr="0">
            <a:spAutoFit/>
          </a:bodyPr>
          <a:lstStyle/>
          <a:p>
            <a:pPr marL="0" marR="0" indent="0" algn="ctr"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lang="en-US" sz="2400" dirty="0" smtClean="0">
                <a:latin typeface="+mj-lt"/>
                <a:ea typeface="MS PGothic" pitchFamily="34" charset="-128"/>
                <a:cs typeface="+mn-cs"/>
              </a:rPr>
              <a:t>L3+DRAM</a:t>
            </a:r>
            <a:endParaRPr kumimoji="0" lang="en-US" sz="2400" b="0" i="0" u="none" strike="noStrike" kern="1200" cap="none" spc="0" normalizeH="0" baseline="0" noProof="0" dirty="0">
              <a:ln>
                <a:noFill/>
              </a:ln>
              <a:solidFill>
                <a:schemeClr val="tx1"/>
              </a:solidFill>
              <a:effectLst/>
              <a:uLnTx/>
              <a:uFillTx/>
              <a:latin typeface="+mj-lt"/>
              <a:ea typeface="MS PGothic" pitchFamily="34" charset="-128"/>
              <a:cs typeface="+mn-cs"/>
            </a:endParaRPr>
          </a:p>
        </p:txBody>
      </p:sp>
      <p:sp>
        <p:nvSpPr>
          <p:cNvPr id="14" name="Rectangle 13"/>
          <p:cNvSpPr/>
          <p:nvPr/>
        </p:nvSpPr>
        <p:spPr>
          <a:xfrm>
            <a:off x="2044032" y="2819847"/>
            <a:ext cx="518307" cy="424732"/>
          </a:xfrm>
          <a:prstGeom prst="rect">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a:solidFill>
                <a:schemeClr val="tx2"/>
              </a:solidFill>
            </a:endParaRPr>
          </a:p>
        </p:txBody>
      </p:sp>
      <p:sp>
        <p:nvSpPr>
          <p:cNvPr id="15" name="Rectangle 14"/>
          <p:cNvSpPr/>
          <p:nvPr/>
        </p:nvSpPr>
        <p:spPr>
          <a:xfrm>
            <a:off x="2559528" y="3244579"/>
            <a:ext cx="1181542" cy="424732"/>
          </a:xfrm>
          <a:prstGeom prst="rect">
            <a:avLst/>
          </a:prstGeom>
          <a:solidFill>
            <a:schemeClr val="accent1"/>
          </a:solidFill>
          <a:ln w="127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a:solidFill>
                <a:schemeClr val="tx2"/>
              </a:solidFill>
            </a:endParaRPr>
          </a:p>
        </p:txBody>
      </p:sp>
      <p:sp>
        <p:nvSpPr>
          <p:cNvPr id="16" name="Rectangle 15"/>
          <p:cNvSpPr/>
          <p:nvPr/>
        </p:nvSpPr>
        <p:spPr>
          <a:xfrm>
            <a:off x="2711928" y="3669311"/>
            <a:ext cx="1181542" cy="424732"/>
          </a:xfrm>
          <a:prstGeom prst="rect">
            <a:avLst/>
          </a:prstGeom>
          <a:solidFill>
            <a:schemeClr val="accent1"/>
          </a:solidFill>
          <a:ln w="127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a:solidFill>
                <a:schemeClr val="tx2"/>
              </a:solidFill>
            </a:endParaRPr>
          </a:p>
        </p:txBody>
      </p:sp>
      <p:sp>
        <p:nvSpPr>
          <p:cNvPr id="17" name="Rectangle 16"/>
          <p:cNvSpPr/>
          <p:nvPr/>
        </p:nvSpPr>
        <p:spPr>
          <a:xfrm>
            <a:off x="2847395" y="4099133"/>
            <a:ext cx="1442676" cy="424732"/>
          </a:xfrm>
          <a:prstGeom prst="rect">
            <a:avLst/>
          </a:prstGeom>
          <a:solidFill>
            <a:schemeClr val="accent1"/>
          </a:solidFill>
          <a:ln w="127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a:solidFill>
                <a:schemeClr val="tx2"/>
              </a:solidFill>
            </a:endParaRPr>
          </a:p>
        </p:txBody>
      </p:sp>
      <p:sp>
        <p:nvSpPr>
          <p:cNvPr id="18" name="Rectangle 17"/>
          <p:cNvSpPr/>
          <p:nvPr/>
        </p:nvSpPr>
        <p:spPr>
          <a:xfrm>
            <a:off x="3741069" y="2819847"/>
            <a:ext cx="1572905" cy="424732"/>
          </a:xfrm>
          <a:prstGeom prst="rect">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a:solidFill>
                <a:schemeClr val="tx2"/>
              </a:solidFill>
            </a:endParaRPr>
          </a:p>
        </p:txBody>
      </p:sp>
      <p:sp>
        <p:nvSpPr>
          <p:cNvPr id="19" name="Rectangle 18"/>
          <p:cNvSpPr/>
          <p:nvPr/>
        </p:nvSpPr>
        <p:spPr>
          <a:xfrm>
            <a:off x="5039292" y="3249669"/>
            <a:ext cx="1181542" cy="424732"/>
          </a:xfrm>
          <a:prstGeom prst="rect">
            <a:avLst/>
          </a:prstGeom>
          <a:solidFill>
            <a:schemeClr val="accent1"/>
          </a:solidFill>
          <a:ln w="127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a:solidFill>
                <a:schemeClr val="tx2"/>
              </a:solidFill>
            </a:endParaRPr>
          </a:p>
        </p:txBody>
      </p:sp>
      <p:sp>
        <p:nvSpPr>
          <p:cNvPr id="20" name="Rectangle 19"/>
          <p:cNvSpPr/>
          <p:nvPr/>
        </p:nvSpPr>
        <p:spPr>
          <a:xfrm>
            <a:off x="5191692" y="3674401"/>
            <a:ext cx="590771" cy="424732"/>
          </a:xfrm>
          <a:prstGeom prst="rect">
            <a:avLst/>
          </a:prstGeom>
          <a:solidFill>
            <a:schemeClr val="accent1"/>
          </a:solidFill>
          <a:ln w="127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a:solidFill>
                <a:schemeClr val="tx2"/>
              </a:solidFill>
            </a:endParaRPr>
          </a:p>
        </p:txBody>
      </p:sp>
      <p:sp>
        <p:nvSpPr>
          <p:cNvPr id="22" name="Rectangle 21"/>
          <p:cNvSpPr/>
          <p:nvPr/>
        </p:nvSpPr>
        <p:spPr>
          <a:xfrm>
            <a:off x="6220833" y="2824937"/>
            <a:ext cx="1832591" cy="424732"/>
          </a:xfrm>
          <a:prstGeom prst="rect">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a:solidFill>
                <a:schemeClr val="tx2"/>
              </a:solidFill>
            </a:endParaRPr>
          </a:p>
        </p:txBody>
      </p:sp>
      <p:sp>
        <p:nvSpPr>
          <p:cNvPr id="29" name="Rectangle 28"/>
          <p:cNvSpPr/>
          <p:nvPr/>
        </p:nvSpPr>
        <p:spPr>
          <a:xfrm>
            <a:off x="2562339" y="2819847"/>
            <a:ext cx="515497" cy="424732"/>
          </a:xfrm>
          <a:prstGeom prst="rect">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a:solidFill>
                <a:schemeClr val="tx2"/>
              </a:solidFill>
            </a:endParaRPr>
          </a:p>
        </p:txBody>
      </p:sp>
      <p:cxnSp>
        <p:nvCxnSpPr>
          <p:cNvPr id="5" name="Straight Arrow Connector 4"/>
          <p:cNvCxnSpPr>
            <a:endCxn id="15" idx="1"/>
          </p:cNvCxnSpPr>
          <p:nvPr/>
        </p:nvCxnSpPr>
        <p:spPr>
          <a:xfrm flipV="1">
            <a:off x="1573619" y="3456945"/>
            <a:ext cx="985909" cy="52638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72479" y="3914467"/>
            <a:ext cx="2123368" cy="369332"/>
          </a:xfrm>
          <a:prstGeom prst="rect">
            <a:avLst/>
          </a:prstGeom>
        </p:spPr>
        <p:txBody>
          <a:bodyPr wrap="square" rtlCol="0" anchor="ctr" anchorCtr="0">
            <a:spAutoFit/>
          </a:bodyPr>
          <a:lstStyle/>
          <a:p>
            <a:pPr marL="0" marR="0" indent="0" algn="ctr"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kumimoji="0" lang="en-US" sz="2000" b="0" i="0" u="none" strike="noStrike" kern="1200" cap="none" spc="0" normalizeH="0" baseline="0" noProof="0" dirty="0" smtClean="0">
                <a:ln>
                  <a:noFill/>
                </a:ln>
                <a:solidFill>
                  <a:schemeClr val="tx1"/>
                </a:solidFill>
                <a:effectLst/>
                <a:uLnTx/>
                <a:uFillTx/>
                <a:latin typeface="+mj-lt"/>
                <a:ea typeface="MS PGothic" pitchFamily="34" charset="-128"/>
                <a:cs typeface="+mn-cs"/>
              </a:rPr>
              <a:t>Leading Load</a:t>
            </a:r>
            <a:endParaRPr kumimoji="0" lang="en-US" sz="2000" b="0" i="0" u="none" strike="noStrike" kern="1200" cap="none" spc="0" normalizeH="0" baseline="0" noProof="0" dirty="0">
              <a:ln>
                <a:noFill/>
              </a:ln>
              <a:solidFill>
                <a:schemeClr val="tx1"/>
              </a:solidFill>
              <a:effectLst/>
              <a:uLnTx/>
              <a:uFillTx/>
              <a:latin typeface="+mj-lt"/>
              <a:ea typeface="MS PGothic" pitchFamily="34" charset="-128"/>
              <a:cs typeface="+mn-cs"/>
            </a:endParaRPr>
          </a:p>
        </p:txBody>
      </p:sp>
      <p:cxnSp>
        <p:nvCxnSpPr>
          <p:cNvPr id="41" name="Straight Arrow Connector 40"/>
          <p:cNvCxnSpPr>
            <a:endCxn id="16" idx="1"/>
          </p:cNvCxnSpPr>
          <p:nvPr/>
        </p:nvCxnSpPr>
        <p:spPr>
          <a:xfrm flipV="1">
            <a:off x="1924493" y="3881677"/>
            <a:ext cx="787435" cy="64218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431737" y="4497349"/>
            <a:ext cx="1744676" cy="369332"/>
          </a:xfrm>
          <a:prstGeom prst="rect">
            <a:avLst/>
          </a:prstGeom>
        </p:spPr>
        <p:txBody>
          <a:bodyPr wrap="square" rtlCol="0" anchor="ctr" anchorCtr="0">
            <a:spAutoFit/>
          </a:bodyPr>
          <a:lstStyle/>
          <a:p>
            <a:pPr marL="0" marR="0" indent="0" algn="ctr"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kumimoji="0" lang="en-US" sz="2000" b="0" i="0" u="none" strike="noStrike" kern="1200" cap="none" spc="0" normalizeH="0" baseline="0" noProof="0" dirty="0" smtClean="0">
                <a:ln>
                  <a:noFill/>
                </a:ln>
                <a:solidFill>
                  <a:schemeClr val="tx1"/>
                </a:solidFill>
                <a:effectLst/>
                <a:uLnTx/>
                <a:uFillTx/>
                <a:latin typeface="+mj-lt"/>
                <a:ea typeface="MS PGothic" pitchFamily="34" charset="-128"/>
                <a:cs typeface="+mn-cs"/>
              </a:rPr>
              <a:t>Not Leading</a:t>
            </a:r>
            <a:endParaRPr kumimoji="0" lang="en-US" sz="2000" b="0" i="0" u="none" strike="noStrike" kern="1200" cap="none" spc="0" normalizeH="0" baseline="0" noProof="0" dirty="0">
              <a:ln>
                <a:noFill/>
              </a:ln>
              <a:solidFill>
                <a:schemeClr val="tx1"/>
              </a:solidFill>
              <a:effectLst/>
              <a:uLnTx/>
              <a:uFillTx/>
              <a:latin typeface="+mj-lt"/>
              <a:ea typeface="MS PGothic" pitchFamily="34" charset="-128"/>
              <a:cs typeface="+mn-cs"/>
            </a:endParaRPr>
          </a:p>
        </p:txBody>
      </p:sp>
      <p:cxnSp>
        <p:nvCxnSpPr>
          <p:cNvPr id="43" name="Straight Arrow Connector 42"/>
          <p:cNvCxnSpPr>
            <a:endCxn id="17" idx="1"/>
          </p:cNvCxnSpPr>
          <p:nvPr/>
        </p:nvCxnSpPr>
        <p:spPr>
          <a:xfrm flipV="1">
            <a:off x="2044032" y="4311499"/>
            <a:ext cx="803363" cy="396406"/>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flipH="1" flipV="1">
            <a:off x="6305108" y="3456945"/>
            <a:ext cx="832020" cy="299782"/>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6" name="TextBox 45"/>
          <p:cNvSpPr txBox="1"/>
          <p:nvPr/>
        </p:nvSpPr>
        <p:spPr>
          <a:xfrm>
            <a:off x="6991740" y="3687869"/>
            <a:ext cx="1631265" cy="369332"/>
          </a:xfrm>
          <a:prstGeom prst="rect">
            <a:avLst/>
          </a:prstGeom>
        </p:spPr>
        <p:txBody>
          <a:bodyPr wrap="square" rtlCol="0" anchor="ctr" anchorCtr="0">
            <a:spAutoFit/>
          </a:bodyPr>
          <a:lstStyle/>
          <a:p>
            <a:pPr marL="0" marR="0" indent="0" algn="ctr"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kumimoji="0" lang="en-US" sz="2000" b="0" i="0" u="none" strike="noStrike" kern="1200" cap="none" spc="0" normalizeH="0" baseline="0" noProof="0" dirty="0" smtClean="0">
                <a:ln>
                  <a:noFill/>
                </a:ln>
                <a:solidFill>
                  <a:schemeClr val="tx1"/>
                </a:solidFill>
                <a:effectLst/>
                <a:uLnTx/>
                <a:uFillTx/>
                <a:latin typeface="+mj-lt"/>
                <a:ea typeface="MS PGothic" pitchFamily="34" charset="-128"/>
                <a:cs typeface="+mn-cs"/>
              </a:rPr>
              <a:t>Leading Load</a:t>
            </a:r>
            <a:endParaRPr kumimoji="0" lang="en-US" sz="2000" b="0" i="0" u="none" strike="noStrike" kern="1200" cap="none" spc="0" normalizeH="0" baseline="0" noProof="0" dirty="0">
              <a:ln>
                <a:noFill/>
              </a:ln>
              <a:solidFill>
                <a:schemeClr val="tx1"/>
              </a:solidFill>
              <a:effectLst/>
              <a:uLnTx/>
              <a:uFillTx/>
              <a:latin typeface="+mj-lt"/>
              <a:ea typeface="MS PGothic" pitchFamily="34" charset="-128"/>
              <a:cs typeface="+mn-cs"/>
            </a:endParaRPr>
          </a:p>
        </p:txBody>
      </p:sp>
      <p:sp>
        <p:nvSpPr>
          <p:cNvPr id="48" name="Content Placeholder 11"/>
          <p:cNvSpPr txBox="1">
            <a:spLocks/>
          </p:cNvSpPr>
          <p:nvPr/>
        </p:nvSpPr>
        <p:spPr bwMode="auto">
          <a:xfrm>
            <a:off x="188591" y="4796681"/>
            <a:ext cx="8681157" cy="89292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45720" rIns="0" bIns="45720" numCol="1" anchor="t" anchorCtr="0" compatLnSpc="1">
            <a:prstTxWarp prst="textNoShape">
              <a:avLst/>
            </a:prstTxWarp>
          </a:bodyPr>
          <a:lstStyle>
            <a:lvl1pPr marL="342900" indent="-342900" algn="l" rtl="0" eaLnBrk="1" fontAlgn="base" hangingPunct="1">
              <a:spcBef>
                <a:spcPts val="800"/>
              </a:spcBef>
              <a:spcAft>
                <a:spcPct val="0"/>
              </a:spcAft>
              <a:buClr>
                <a:schemeClr val="tx1"/>
              </a:buClr>
              <a:buFont typeface="Wingdings 3" pitchFamily="18" charset="2"/>
              <a:buChar char=""/>
              <a:defRPr sz="2000" kern="1200">
                <a:solidFill>
                  <a:schemeClr val="tx1"/>
                </a:solidFill>
                <a:latin typeface="Calibri" pitchFamily="34" charset="0"/>
                <a:ea typeface="+mn-ea"/>
                <a:cs typeface="+mn-cs"/>
              </a:defRPr>
            </a:lvl1pPr>
            <a:lvl2pPr marL="547688" indent="-180975" algn="l" rtl="0" eaLnBrk="1" fontAlgn="base" hangingPunct="1">
              <a:spcBef>
                <a:spcPts val="300"/>
              </a:spcBef>
              <a:spcAft>
                <a:spcPct val="0"/>
              </a:spcAft>
              <a:buClr>
                <a:schemeClr val="tx1"/>
              </a:buClr>
              <a:buFont typeface="Calibri" pitchFamily="34" charset="0"/>
              <a:buChar char="‒"/>
              <a:defRPr kern="1200">
                <a:solidFill>
                  <a:schemeClr val="tx1"/>
                </a:solidFill>
                <a:latin typeface="Calibri" pitchFamily="34" charset="0"/>
                <a:ea typeface="+mn-ea"/>
                <a:cs typeface="+mn-cs"/>
              </a:defRPr>
            </a:lvl2pPr>
            <a:lvl3pPr marL="914400" indent="-168275" algn="l" rtl="0" eaLnBrk="1" fontAlgn="base" hangingPunct="1">
              <a:spcBef>
                <a:spcPts val="300"/>
              </a:spcBef>
              <a:spcAft>
                <a:spcPct val="0"/>
              </a:spcAft>
              <a:buClr>
                <a:schemeClr val="tx1"/>
              </a:buClr>
              <a:buFont typeface="Calibri" pitchFamily="34" charset="0"/>
              <a:buChar char="‒"/>
              <a:defRPr sz="1600" kern="1200">
                <a:solidFill>
                  <a:srgbClr val="000000"/>
                </a:solidFill>
                <a:latin typeface="Calibri" pitchFamily="34" charset="0"/>
                <a:ea typeface="+mn-ea"/>
                <a:cs typeface="+mn-cs"/>
              </a:defRPr>
            </a:lvl3pPr>
            <a:lvl4pPr marL="1371600" indent="-182563" algn="l" rtl="0" eaLnBrk="1" fontAlgn="base" hangingPunct="1">
              <a:spcBef>
                <a:spcPts val="300"/>
              </a:spcBef>
              <a:spcAft>
                <a:spcPct val="0"/>
              </a:spcAft>
              <a:buClr>
                <a:schemeClr val="tx1"/>
              </a:buClr>
              <a:buFont typeface="Calibri" pitchFamily="34" charset="0"/>
              <a:buChar char="‒"/>
              <a:defRPr sz="1200" kern="1200">
                <a:solidFill>
                  <a:schemeClr val="tx1"/>
                </a:solidFill>
                <a:latin typeface="Calibri" pitchFamily="34" charset="0"/>
                <a:ea typeface="+mn-ea"/>
                <a:cs typeface="+mn-cs"/>
              </a:defRPr>
            </a:lvl4pPr>
            <a:lvl5pPr marL="1644650" indent="-163513" algn="l" rtl="0" eaLnBrk="1" fontAlgn="base" hangingPunct="1">
              <a:spcBef>
                <a:spcPts val="300"/>
              </a:spcBef>
              <a:spcAft>
                <a:spcPct val="0"/>
              </a:spcAft>
              <a:buClr>
                <a:schemeClr val="tx1"/>
              </a:buClr>
              <a:buFont typeface="Calibri" pitchFamily="34" charset="0"/>
              <a:buChar char="‒"/>
              <a:defRPr sz="1200" kern="1200">
                <a:solidFill>
                  <a:schemeClr val="tx1"/>
                </a:solidFill>
                <a:latin typeface="Calibri"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Wingdings 3" pitchFamily="18" charset="2"/>
              <a:buNone/>
            </a:pPr>
            <a:r>
              <a:rPr lang="en-US" sz="2400" b="1" dirty="0" smtClean="0">
                <a:solidFill>
                  <a:schemeClr val="accent5"/>
                </a:solidFill>
              </a:rPr>
              <a:t>Leading Loads </a:t>
            </a:r>
            <a:r>
              <a:rPr lang="en-US" sz="2400" dirty="0" smtClean="0">
                <a:solidFill>
                  <a:schemeClr val="accent5"/>
                </a:solidFill>
              </a:rPr>
              <a:t>Model:</a:t>
            </a:r>
          </a:p>
          <a:p>
            <a:pPr marL="0" indent="0">
              <a:buFont typeface="Wingdings 3" pitchFamily="18" charset="2"/>
              <a:buNone/>
            </a:pPr>
            <a:r>
              <a:rPr lang="en-US" sz="2400" dirty="0" smtClean="0">
                <a:solidFill>
                  <a:schemeClr val="accent5"/>
                </a:solidFill>
              </a:rPr>
              <a:t>Memory stall cycles = cycles that leading loads are active</a:t>
            </a:r>
          </a:p>
        </p:txBody>
      </p:sp>
      <p:sp>
        <p:nvSpPr>
          <p:cNvPr id="4" name="Left Brace 3"/>
          <p:cNvSpPr/>
          <p:nvPr/>
        </p:nvSpPr>
        <p:spPr>
          <a:xfrm rot="5400000">
            <a:off x="3015786" y="1992016"/>
            <a:ext cx="266215" cy="1178731"/>
          </a:xfrm>
          <a:prstGeom prst="leftBrace">
            <a:avLst/>
          </a:prstGeom>
          <a:ln w="25400">
            <a:solidFill>
              <a:schemeClr val="accent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Left Brace 26"/>
          <p:cNvSpPr/>
          <p:nvPr/>
        </p:nvSpPr>
        <p:spPr>
          <a:xfrm rot="5400000">
            <a:off x="5492739" y="1992015"/>
            <a:ext cx="266215" cy="1178731"/>
          </a:xfrm>
          <a:prstGeom prst="leftBrace">
            <a:avLst/>
          </a:prstGeom>
          <a:ln w="25400">
            <a:solidFill>
              <a:schemeClr val="accent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 name="TextBox 27"/>
          <p:cNvSpPr txBox="1"/>
          <p:nvPr/>
        </p:nvSpPr>
        <p:spPr>
          <a:xfrm>
            <a:off x="2044032" y="2074140"/>
            <a:ext cx="2246039" cy="369332"/>
          </a:xfrm>
          <a:prstGeom prst="rect">
            <a:avLst/>
          </a:prstGeom>
        </p:spPr>
        <p:txBody>
          <a:bodyPr wrap="square" rtlCol="0" anchor="ctr" anchorCtr="0">
            <a:spAutoFit/>
          </a:bodyPr>
          <a:lstStyle/>
          <a:p>
            <a:pPr marL="0" marR="0" indent="0" algn="ctr"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kumimoji="0" lang="en-US" sz="2000" b="0" i="0" u="none" strike="noStrike" kern="1200" cap="none" spc="0" normalizeH="0" baseline="0" noProof="0" dirty="0" smtClean="0">
                <a:ln>
                  <a:noFill/>
                </a:ln>
                <a:solidFill>
                  <a:schemeClr val="accent5"/>
                </a:solidFill>
                <a:effectLst/>
                <a:uLnTx/>
                <a:uFillTx/>
                <a:latin typeface="+mj-lt"/>
                <a:ea typeface="MS PGothic" pitchFamily="34" charset="-128"/>
                <a:cs typeface="+mn-cs"/>
              </a:rPr>
              <a:t>Memory Stall Cycle</a:t>
            </a:r>
            <a:endParaRPr kumimoji="0" lang="en-US" sz="2000" b="0" i="0" u="none" strike="noStrike" kern="1200" cap="none" spc="0" normalizeH="0" baseline="0" noProof="0" dirty="0">
              <a:ln>
                <a:noFill/>
              </a:ln>
              <a:solidFill>
                <a:schemeClr val="accent5"/>
              </a:solidFill>
              <a:effectLst/>
              <a:uLnTx/>
              <a:uFillTx/>
              <a:latin typeface="+mj-lt"/>
              <a:ea typeface="MS PGothic" pitchFamily="34" charset="-128"/>
              <a:cs typeface="+mn-cs"/>
            </a:endParaRPr>
          </a:p>
        </p:txBody>
      </p:sp>
      <p:sp>
        <p:nvSpPr>
          <p:cNvPr id="30" name="TextBox 29"/>
          <p:cNvSpPr txBox="1"/>
          <p:nvPr/>
        </p:nvSpPr>
        <p:spPr>
          <a:xfrm>
            <a:off x="4290071" y="2040559"/>
            <a:ext cx="2701669" cy="369332"/>
          </a:xfrm>
          <a:prstGeom prst="rect">
            <a:avLst/>
          </a:prstGeom>
        </p:spPr>
        <p:txBody>
          <a:bodyPr wrap="square" rtlCol="0" anchor="ctr" anchorCtr="0">
            <a:spAutoFit/>
          </a:bodyPr>
          <a:lstStyle/>
          <a:p>
            <a:pPr marL="0" marR="0" indent="0" algn="ctr"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kumimoji="0" lang="en-US" sz="2000" b="0" i="0" u="none" strike="noStrike" kern="1200" cap="none" spc="0" normalizeH="0" baseline="0" noProof="0" dirty="0" smtClean="0">
                <a:ln>
                  <a:noFill/>
                </a:ln>
                <a:solidFill>
                  <a:schemeClr val="accent5"/>
                </a:solidFill>
                <a:effectLst/>
                <a:uLnTx/>
                <a:uFillTx/>
                <a:latin typeface="+mj-lt"/>
                <a:ea typeface="MS PGothic" pitchFamily="34" charset="-128"/>
                <a:cs typeface="+mn-cs"/>
              </a:rPr>
              <a:t>Memory Stall Cycles</a:t>
            </a:r>
            <a:endParaRPr kumimoji="0" lang="en-US" sz="2000" b="0" i="0" u="none" strike="noStrike" kern="1200" cap="none" spc="0" normalizeH="0" baseline="0" noProof="0" dirty="0">
              <a:ln>
                <a:noFill/>
              </a:ln>
              <a:solidFill>
                <a:schemeClr val="accent5"/>
              </a:solidFill>
              <a:effectLst/>
              <a:uLnTx/>
              <a:uFillTx/>
              <a:latin typeface="+mj-lt"/>
              <a:ea typeface="MS PGothic" pitchFamily="34" charset="-128"/>
              <a:cs typeface="+mn-cs"/>
            </a:endParaRPr>
          </a:p>
        </p:txBody>
      </p:sp>
      <p:cxnSp>
        <p:nvCxnSpPr>
          <p:cNvPr id="31" name="Straight Arrow Connector 13"/>
          <p:cNvCxnSpPr/>
          <p:nvPr/>
        </p:nvCxnSpPr>
        <p:spPr>
          <a:xfrm flipV="1">
            <a:off x="1969170" y="1913751"/>
            <a:ext cx="6264707"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2010012" y="1589737"/>
            <a:ext cx="6264707" cy="369332"/>
          </a:xfrm>
          <a:prstGeom prst="rect">
            <a:avLst/>
          </a:prstGeom>
        </p:spPr>
        <p:txBody>
          <a:bodyPr wrap="square" rtlCol="0" anchor="ctr" anchorCtr="0">
            <a:spAutoFit/>
          </a:bodyPr>
          <a:lstStyle/>
          <a:p>
            <a:pPr marL="0" marR="0" indent="0" algn="ctr"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kumimoji="0" lang="en-US" sz="2000" b="0" i="0" u="none" strike="noStrike" kern="1200" cap="none" spc="0" normalizeH="0" baseline="0" noProof="0" dirty="0" smtClean="0">
                <a:ln>
                  <a:noFill/>
                </a:ln>
                <a:solidFill>
                  <a:schemeClr val="tx1"/>
                </a:solidFill>
                <a:effectLst/>
                <a:uLnTx/>
                <a:uFillTx/>
                <a:latin typeface="+mj-lt"/>
                <a:ea typeface="MS PGothic" pitchFamily="34" charset="-128"/>
                <a:cs typeface="+mn-cs"/>
              </a:rPr>
              <a:t>Core clock cycles</a:t>
            </a:r>
            <a:endParaRPr kumimoji="0" lang="en-US" sz="2000" b="0" i="0" u="none" strike="noStrike" kern="1200" cap="none" spc="0" normalizeH="0" baseline="0" noProof="0" dirty="0">
              <a:ln>
                <a:noFill/>
              </a:ln>
              <a:solidFill>
                <a:schemeClr val="tx1"/>
              </a:solidFill>
              <a:effectLst/>
              <a:uLnTx/>
              <a:uFillTx/>
              <a:latin typeface="+mj-lt"/>
              <a:ea typeface="MS PGothic" pitchFamily="34" charset="-128"/>
              <a:cs typeface="+mn-cs"/>
            </a:endParaRPr>
          </a:p>
        </p:txBody>
      </p:sp>
      <p:sp>
        <p:nvSpPr>
          <p:cNvPr id="33" name="Rectangle 14"/>
          <p:cNvSpPr/>
          <p:nvPr/>
        </p:nvSpPr>
        <p:spPr>
          <a:xfrm>
            <a:off x="2556717" y="3244579"/>
            <a:ext cx="1181542" cy="424732"/>
          </a:xfrm>
          <a:prstGeom prst="rect">
            <a:avLst/>
          </a:prstGeom>
          <a:solidFill>
            <a:schemeClr val="accent5"/>
          </a:solidFill>
          <a:ln w="127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a:solidFill>
                <a:schemeClr val="tx2"/>
              </a:solidFill>
            </a:endParaRPr>
          </a:p>
        </p:txBody>
      </p:sp>
      <p:sp>
        <p:nvSpPr>
          <p:cNvPr id="35" name="Rectangle 18"/>
          <p:cNvSpPr/>
          <p:nvPr/>
        </p:nvSpPr>
        <p:spPr>
          <a:xfrm>
            <a:off x="5039292" y="3254105"/>
            <a:ext cx="1181542" cy="424732"/>
          </a:xfrm>
          <a:prstGeom prst="rect">
            <a:avLst/>
          </a:prstGeom>
          <a:solidFill>
            <a:schemeClr val="accent5"/>
          </a:solidFill>
          <a:ln w="127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a:solidFill>
                <a:schemeClr val="tx2"/>
              </a:solidFill>
            </a:endParaRPr>
          </a:p>
        </p:txBody>
      </p:sp>
      <p:sp>
        <p:nvSpPr>
          <p:cNvPr id="36" name="Content Placeholder 11"/>
          <p:cNvSpPr txBox="1">
            <a:spLocks/>
          </p:cNvSpPr>
          <p:nvPr/>
        </p:nvSpPr>
        <p:spPr bwMode="auto">
          <a:xfrm>
            <a:off x="209078" y="5684526"/>
            <a:ext cx="8595360" cy="83057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45720" rIns="0" bIns="45720" numCol="1" anchor="t" anchorCtr="0" compatLnSpc="1">
            <a:prstTxWarp prst="textNoShape">
              <a:avLst/>
            </a:prstTxWarp>
          </a:bodyPr>
          <a:lstStyle>
            <a:lvl1pPr marL="342900" indent="-342900" algn="l" rtl="0" eaLnBrk="1" fontAlgn="base" hangingPunct="1">
              <a:spcBef>
                <a:spcPts val="800"/>
              </a:spcBef>
              <a:spcAft>
                <a:spcPct val="0"/>
              </a:spcAft>
              <a:buClr>
                <a:schemeClr val="tx1"/>
              </a:buClr>
              <a:buFont typeface="Wingdings 3" pitchFamily="18" charset="2"/>
              <a:buChar char=""/>
              <a:defRPr sz="2400" kern="1200">
                <a:solidFill>
                  <a:schemeClr val="tx1"/>
                </a:solidFill>
                <a:latin typeface="Calibri" pitchFamily="34" charset="0"/>
                <a:ea typeface="+mn-ea"/>
                <a:cs typeface="+mn-cs"/>
              </a:defRPr>
            </a:lvl1pPr>
            <a:lvl2pPr marL="547688" indent="-180975" algn="l" rtl="0" eaLnBrk="1" fontAlgn="base" hangingPunct="1">
              <a:spcBef>
                <a:spcPts val="300"/>
              </a:spcBef>
              <a:spcAft>
                <a:spcPct val="0"/>
              </a:spcAft>
              <a:buClr>
                <a:schemeClr val="tx1"/>
              </a:buClr>
              <a:buFont typeface="Calibri" pitchFamily="34" charset="0"/>
              <a:buChar char="‒"/>
              <a:defRPr sz="2000" kern="1200">
                <a:solidFill>
                  <a:schemeClr val="tx1"/>
                </a:solidFill>
                <a:latin typeface="Calibri" pitchFamily="34" charset="0"/>
                <a:ea typeface="+mn-ea"/>
                <a:cs typeface="+mn-cs"/>
              </a:defRPr>
            </a:lvl2pPr>
            <a:lvl3pPr marL="914400" indent="-168275" algn="l" rtl="0" eaLnBrk="1" fontAlgn="base" hangingPunct="1">
              <a:spcBef>
                <a:spcPts val="300"/>
              </a:spcBef>
              <a:spcAft>
                <a:spcPct val="0"/>
              </a:spcAft>
              <a:buClr>
                <a:schemeClr val="tx1"/>
              </a:buClr>
              <a:buFont typeface="Calibri" pitchFamily="34" charset="0"/>
              <a:buChar char="‒"/>
              <a:defRPr sz="1600" kern="1200">
                <a:solidFill>
                  <a:srgbClr val="000000"/>
                </a:solidFill>
                <a:latin typeface="Calibri" pitchFamily="34" charset="0"/>
                <a:ea typeface="+mn-ea"/>
                <a:cs typeface="+mn-cs"/>
              </a:defRPr>
            </a:lvl3pPr>
            <a:lvl4pPr marL="1371600" indent="-182563" algn="l" rtl="0" eaLnBrk="1" fontAlgn="base" hangingPunct="1">
              <a:spcBef>
                <a:spcPts val="300"/>
              </a:spcBef>
              <a:spcAft>
                <a:spcPct val="0"/>
              </a:spcAft>
              <a:buClr>
                <a:schemeClr val="tx1"/>
              </a:buClr>
              <a:buFont typeface="Calibri" pitchFamily="34" charset="0"/>
              <a:buChar char="‒"/>
              <a:defRPr sz="1200" kern="1200">
                <a:solidFill>
                  <a:schemeClr val="tx1"/>
                </a:solidFill>
                <a:latin typeface="Calibri" pitchFamily="34" charset="0"/>
                <a:ea typeface="+mn-ea"/>
                <a:cs typeface="+mn-cs"/>
              </a:defRPr>
            </a:lvl4pPr>
            <a:lvl5pPr marL="1644650" indent="-163513" algn="l" rtl="0" eaLnBrk="1" fontAlgn="base" hangingPunct="1">
              <a:spcBef>
                <a:spcPts val="300"/>
              </a:spcBef>
              <a:spcAft>
                <a:spcPct val="0"/>
              </a:spcAft>
              <a:buClr>
                <a:schemeClr val="tx1"/>
              </a:buClr>
              <a:buFont typeface="Calibri" pitchFamily="34" charset="0"/>
              <a:buChar char="‒"/>
              <a:defRPr sz="1200" kern="1200">
                <a:solidFill>
                  <a:schemeClr val="tx1"/>
                </a:solidFill>
                <a:latin typeface="Calibri"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altLang="zh-CN" dirty="0"/>
              <a:t>AMD hardware has MAB0 performance counter which can estimate Leading </a:t>
            </a:r>
            <a:r>
              <a:rPr lang="en-US" altLang="zh-CN" dirty="0" smtClean="0"/>
              <a:t>Loads cycles. </a:t>
            </a:r>
            <a:r>
              <a:rPr lang="en-US" altLang="zh-CN" dirty="0"/>
              <a:t>[USENIX-ATC’14 Su+]</a:t>
            </a:r>
          </a:p>
          <a:p>
            <a:pPr marL="0" indent="0">
              <a:buNone/>
            </a:pPr>
            <a:endParaRPr lang="en-US" dirty="0" smtClean="0"/>
          </a:p>
        </p:txBody>
      </p:sp>
    </p:spTree>
    <p:extLst>
      <p:ext uri="{BB962C8B-B14F-4D97-AF65-F5344CB8AC3E}">
        <p14:creationId xmlns:p14="http://schemas.microsoft.com/office/powerpoint/2010/main" xmlns="" val="287970722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4"/>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5"/>
                                        </p:tgtEl>
                                        <p:attrNameLst>
                                          <p:attrName>style.visibility</p:attrName>
                                        </p:attrNameLst>
                                      </p:cBhvr>
                                      <p:to>
                                        <p:strVal val="visible"/>
                                      </p:to>
                                    </p:set>
                                  </p:childTnLst>
                                </p:cTn>
                              </p:par>
                            </p:childTnLst>
                          </p:cTn>
                        </p:par>
                        <p:par>
                          <p:cTn id="31" fill="hold">
                            <p:stCondLst>
                              <p:cond delay="0"/>
                            </p:stCondLst>
                            <p:childTnLst>
                              <p:par>
                                <p:cTn id="32" presetID="22" presetClass="entr" presetSubtype="8" fill="hold" grpId="0" nodeType="afterEffect">
                                  <p:stCondLst>
                                    <p:cond delay="0"/>
                                  </p:stCondLst>
                                  <p:childTnLst>
                                    <p:set>
                                      <p:cBhvr>
                                        <p:cTn id="33" dur="1" fill="hold">
                                          <p:stCondLst>
                                            <p:cond delay="0"/>
                                          </p:stCondLst>
                                        </p:cTn>
                                        <p:tgtEl>
                                          <p:spTgt spid="33"/>
                                        </p:tgtEl>
                                        <p:attrNameLst>
                                          <p:attrName>style.visibility</p:attrName>
                                        </p:attrNameLst>
                                      </p:cBhvr>
                                      <p:to>
                                        <p:strVal val="visible"/>
                                      </p:to>
                                    </p:set>
                                    <p:animEffect transition="in" filter="wipe(left)">
                                      <p:cBhvr>
                                        <p:cTn id="34" dur="500"/>
                                        <p:tgtEl>
                                          <p:spTgt spid="33"/>
                                        </p:tgtEl>
                                      </p:cBhvr>
                                    </p:animEffec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2"/>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41"/>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43"/>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46"/>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45"/>
                                        </p:tgtEl>
                                        <p:attrNameLst>
                                          <p:attrName>style.visibility</p:attrName>
                                        </p:attrNameLst>
                                      </p:cBhvr>
                                      <p:to>
                                        <p:strVal val="visible"/>
                                      </p:to>
                                    </p:set>
                                  </p:childTnLst>
                                </p:cTn>
                              </p:par>
                            </p:childTnLst>
                          </p:cTn>
                        </p:par>
                        <p:par>
                          <p:cTn id="49" fill="hold">
                            <p:stCondLst>
                              <p:cond delay="0"/>
                            </p:stCondLst>
                            <p:childTnLst>
                              <p:par>
                                <p:cTn id="50" presetID="22" presetClass="entr" presetSubtype="8" fill="hold" grpId="0" nodeType="afterEffect">
                                  <p:stCondLst>
                                    <p:cond delay="0"/>
                                  </p:stCondLst>
                                  <p:childTnLst>
                                    <p:set>
                                      <p:cBhvr>
                                        <p:cTn id="51" dur="1" fill="hold">
                                          <p:stCondLst>
                                            <p:cond delay="0"/>
                                          </p:stCondLst>
                                        </p:cTn>
                                        <p:tgtEl>
                                          <p:spTgt spid="35"/>
                                        </p:tgtEl>
                                        <p:attrNameLst>
                                          <p:attrName>style.visibility</p:attrName>
                                        </p:attrNameLst>
                                      </p:cBhvr>
                                      <p:to>
                                        <p:strVal val="visible"/>
                                      </p:to>
                                    </p:set>
                                    <p:animEffect transition="in" filter="wipe(left)">
                                      <p:cBhvr>
                                        <p:cTn id="52" dur="500"/>
                                        <p:tgtEl>
                                          <p:spTgt spid="35"/>
                                        </p:tgtEl>
                                      </p:cBhvr>
                                    </p:animEffec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28"/>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30"/>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4"/>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48"/>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5" grpId="0" animBg="1"/>
      <p:bldP spid="16" grpId="0" animBg="1"/>
      <p:bldP spid="17" grpId="0" animBg="1"/>
      <p:bldP spid="19" grpId="0" animBg="1"/>
      <p:bldP spid="20" grpId="0" animBg="1"/>
      <p:bldP spid="34" grpId="0"/>
      <p:bldP spid="42" grpId="0"/>
      <p:bldP spid="46" grpId="0"/>
      <p:bldP spid="48" grpId="0"/>
      <p:bldP spid="4" grpId="0" animBg="1"/>
      <p:bldP spid="27" grpId="0" animBg="1"/>
      <p:bldP spid="28" grpId="0"/>
      <p:bldP spid="30" grpId="0"/>
      <p:bldP spid="33" grpId="0" animBg="1"/>
      <p:bldP spid="35" grpId="0" animBg="1"/>
      <p:bldP spid="3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CPI predictor</a:t>
            </a:r>
            <a:endParaRPr lang="zh-CN" altLang="en-US" dirty="0"/>
          </a:p>
        </p:txBody>
      </p:sp>
      <p:sp>
        <p:nvSpPr>
          <p:cNvPr id="3" name="内容占位符 2"/>
          <p:cNvSpPr>
            <a:spLocks noGrp="1"/>
          </p:cNvSpPr>
          <p:nvPr>
            <p:ph idx="1"/>
          </p:nvPr>
        </p:nvSpPr>
        <p:spPr>
          <a:xfrm>
            <a:off x="274388" y="1061083"/>
            <a:ext cx="8595360" cy="4937760"/>
          </a:xfrm>
        </p:spPr>
        <p:txBody>
          <a:bodyPr/>
          <a:lstStyle/>
          <a:p>
            <a:r>
              <a:rPr lang="en-US" altLang="zh-CN" sz="2600" dirty="0" smtClean="0"/>
              <a:t>3 </a:t>
            </a:r>
            <a:r>
              <a:rPr lang="en-US" altLang="zh-CN" sz="2600" dirty="0"/>
              <a:t>HW </a:t>
            </a:r>
            <a:r>
              <a:rPr lang="en-US" altLang="zh-CN" sz="2600" dirty="0" smtClean="0"/>
              <a:t>events</a:t>
            </a:r>
          </a:p>
          <a:p>
            <a:r>
              <a:rPr lang="en-US" altLang="zh-CN" sz="2600" dirty="0" smtClean="0"/>
              <a:t>Step=200ms</a:t>
            </a:r>
          </a:p>
          <a:p>
            <a:pPr marL="366713" lvl="1" indent="0">
              <a:buNone/>
            </a:pPr>
            <a:endParaRPr lang="en-US" altLang="zh-CN" sz="2200" dirty="0" smtClean="0"/>
          </a:p>
          <a:p>
            <a:pPr lvl="1"/>
            <a:endParaRPr lang="en-US" altLang="zh-CN" sz="2200" dirty="0"/>
          </a:p>
          <a:p>
            <a:pPr lvl="1"/>
            <a:endParaRPr lang="en-US" altLang="zh-CN" sz="2200" dirty="0" smtClean="0"/>
          </a:p>
          <a:p>
            <a:pPr lvl="1"/>
            <a:endParaRPr lang="en-US" altLang="zh-CN" sz="2200" dirty="0"/>
          </a:p>
          <a:p>
            <a:pPr lvl="1"/>
            <a:endParaRPr lang="en-US" altLang="zh-CN" sz="2000" dirty="0"/>
          </a:p>
          <a:p>
            <a:pPr marL="342900" lvl="1" indent="-342900">
              <a:spcBef>
                <a:spcPts val="800"/>
              </a:spcBef>
              <a:buFont typeface="Wingdings 3" pitchFamily="18" charset="2"/>
              <a:buChar char=""/>
            </a:pPr>
            <a:endParaRPr lang="en-US" altLang="zh-CN" sz="2400" dirty="0" smtClean="0"/>
          </a:p>
          <a:p>
            <a:pPr lvl="1"/>
            <a:endParaRPr lang="en-US" altLang="zh-CN" sz="2200" dirty="0"/>
          </a:p>
          <a:p>
            <a:pPr marL="342900" lvl="1" indent="-342900">
              <a:spcBef>
                <a:spcPts val="800"/>
              </a:spcBef>
              <a:buFont typeface="Wingdings 3" pitchFamily="18" charset="2"/>
              <a:buChar char=""/>
            </a:pPr>
            <a:endParaRPr lang="en-US" altLang="zh-CN" sz="2400" dirty="0" smtClean="0"/>
          </a:p>
          <a:p>
            <a:pPr marL="342900" lvl="1" indent="-342900">
              <a:spcBef>
                <a:spcPts val="800"/>
              </a:spcBef>
              <a:buFont typeface="Wingdings 3" pitchFamily="18" charset="2"/>
              <a:buChar char=""/>
            </a:pPr>
            <a:endParaRPr lang="en-US" altLang="zh-CN" sz="2400" dirty="0"/>
          </a:p>
          <a:p>
            <a:pPr lvl="1"/>
            <a:endParaRPr lang="zh-CN" altLang="en-US" dirty="0"/>
          </a:p>
        </p:txBody>
      </p:sp>
      <p:sp>
        <p:nvSpPr>
          <p:cNvPr id="5" name="TextBox 4"/>
          <p:cNvSpPr txBox="1"/>
          <p:nvPr/>
        </p:nvSpPr>
        <p:spPr>
          <a:xfrm>
            <a:off x="77997" y="2968997"/>
            <a:ext cx="1675085" cy="424732"/>
          </a:xfrm>
          <a:prstGeom prst="rect">
            <a:avLst/>
          </a:prstGeom>
          <a:solidFill>
            <a:schemeClr val="bg1"/>
          </a:solidFill>
          <a:ln w="19050">
            <a:solidFill>
              <a:schemeClr val="tx1"/>
            </a:solidFill>
          </a:ln>
        </p:spPr>
        <p:txBody>
          <a:bodyPr wrap="square" rtlCol="0" anchor="ctr" anchorCtr="0">
            <a:spAutoFit/>
          </a:bodyPr>
          <a:lstStyle/>
          <a:p>
            <a:pPr marL="0" marR="0" indent="0" algn="ctr"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lang="en-US" sz="2400" dirty="0" smtClean="0">
                <a:latin typeface="+mj-lt"/>
                <a:ea typeface="MS PGothic" pitchFamily="34" charset="-128"/>
                <a:cs typeface="+mn-cs"/>
              </a:rPr>
              <a:t>Core</a:t>
            </a:r>
            <a:endParaRPr kumimoji="0" lang="en-US" sz="2400" b="0" i="0" u="none" strike="noStrike" kern="1200" cap="none" spc="0" normalizeH="0" baseline="0" noProof="0" dirty="0">
              <a:ln>
                <a:noFill/>
              </a:ln>
              <a:solidFill>
                <a:schemeClr val="tx1"/>
              </a:solidFill>
              <a:effectLst/>
              <a:uLnTx/>
              <a:uFillTx/>
              <a:latin typeface="+mj-lt"/>
              <a:ea typeface="MS PGothic" pitchFamily="34" charset="-128"/>
              <a:cs typeface="+mn-cs"/>
            </a:endParaRPr>
          </a:p>
        </p:txBody>
      </p:sp>
      <p:sp>
        <p:nvSpPr>
          <p:cNvPr id="6" name="TextBox 5"/>
          <p:cNvSpPr txBox="1"/>
          <p:nvPr/>
        </p:nvSpPr>
        <p:spPr>
          <a:xfrm>
            <a:off x="77998" y="3398819"/>
            <a:ext cx="1675085" cy="424732"/>
          </a:xfrm>
          <a:prstGeom prst="rect">
            <a:avLst/>
          </a:prstGeom>
          <a:solidFill>
            <a:schemeClr val="bg1"/>
          </a:solidFill>
          <a:ln w="19050">
            <a:solidFill>
              <a:schemeClr val="tx1"/>
            </a:solidFill>
          </a:ln>
        </p:spPr>
        <p:txBody>
          <a:bodyPr wrap="square" rtlCol="0" anchor="ctr" anchorCtr="0">
            <a:spAutoFit/>
          </a:bodyPr>
          <a:lstStyle/>
          <a:p>
            <a:pPr marL="0" marR="0" indent="0" algn="ctr"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lang="en-US" sz="2400" dirty="0" smtClean="0">
                <a:latin typeface="+mj-lt"/>
                <a:ea typeface="MS PGothic" pitchFamily="34" charset="-128"/>
                <a:cs typeface="+mn-cs"/>
              </a:rPr>
              <a:t>L3 + DRAM</a:t>
            </a:r>
            <a:endParaRPr kumimoji="0" lang="en-US" sz="2400" b="0" i="0" u="none" strike="noStrike" kern="1200" cap="none" spc="0" normalizeH="0" baseline="0" noProof="0" dirty="0">
              <a:ln>
                <a:noFill/>
              </a:ln>
              <a:solidFill>
                <a:schemeClr val="tx1"/>
              </a:solidFill>
              <a:effectLst/>
              <a:uLnTx/>
              <a:uFillTx/>
              <a:latin typeface="+mj-lt"/>
              <a:ea typeface="MS PGothic" pitchFamily="34" charset="-128"/>
              <a:cs typeface="+mn-cs"/>
            </a:endParaRPr>
          </a:p>
        </p:txBody>
      </p:sp>
      <p:sp>
        <p:nvSpPr>
          <p:cNvPr id="7" name="Rectangle 53"/>
          <p:cNvSpPr/>
          <p:nvPr/>
        </p:nvSpPr>
        <p:spPr>
          <a:xfrm>
            <a:off x="1892783" y="2968997"/>
            <a:ext cx="1622359" cy="424732"/>
          </a:xfrm>
          <a:prstGeom prst="rect">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a:solidFill>
                <a:schemeClr val="tx2"/>
              </a:solidFill>
            </a:endParaRPr>
          </a:p>
        </p:txBody>
      </p:sp>
      <p:sp>
        <p:nvSpPr>
          <p:cNvPr id="8" name="Rectangle 60"/>
          <p:cNvSpPr/>
          <p:nvPr/>
        </p:nvSpPr>
        <p:spPr>
          <a:xfrm>
            <a:off x="3515143" y="3393729"/>
            <a:ext cx="828160" cy="424732"/>
          </a:xfrm>
          <a:prstGeom prst="rect">
            <a:avLst/>
          </a:prstGeom>
          <a:solidFill>
            <a:schemeClr val="accent5">
              <a:lumMod val="60000"/>
              <a:lumOff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a:solidFill>
                <a:schemeClr val="tx2"/>
              </a:solidFill>
            </a:endParaRPr>
          </a:p>
        </p:txBody>
      </p:sp>
      <p:sp>
        <p:nvSpPr>
          <p:cNvPr id="19" name="Left Brace 3"/>
          <p:cNvSpPr/>
          <p:nvPr/>
        </p:nvSpPr>
        <p:spPr>
          <a:xfrm rot="5400000" flipH="1">
            <a:off x="3028936" y="2691575"/>
            <a:ext cx="178213" cy="2450520"/>
          </a:xfrm>
          <a:prstGeom prst="leftBrace">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 name="TextBox 22"/>
          <p:cNvSpPr txBox="1"/>
          <p:nvPr/>
        </p:nvSpPr>
        <p:spPr>
          <a:xfrm>
            <a:off x="1884303" y="3983450"/>
            <a:ext cx="2459000" cy="369332"/>
          </a:xfrm>
          <a:prstGeom prst="rect">
            <a:avLst/>
          </a:prstGeom>
        </p:spPr>
        <p:txBody>
          <a:bodyPr wrap="square" rtlCol="0" anchor="ctr" anchorCtr="0">
            <a:spAutoFit/>
          </a:bodyPr>
          <a:lstStyle/>
          <a:p>
            <a:pPr marL="0" marR="0" indent="0" algn="ctr"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kumimoji="0" lang="en-US" sz="2000" b="1" i="0" u="none" strike="noStrike" kern="1200" cap="none" spc="0" normalizeH="0" baseline="0" noProof="0" dirty="0" smtClean="0">
                <a:ln>
                  <a:noFill/>
                </a:ln>
                <a:solidFill>
                  <a:schemeClr val="tx1"/>
                </a:solidFill>
                <a:effectLst/>
                <a:uLnTx/>
                <a:uFillTx/>
                <a:latin typeface="+mj-lt"/>
                <a:ea typeface="MS PGothic" pitchFamily="34" charset="-128"/>
                <a:cs typeface="+mn-cs"/>
              </a:rPr>
              <a:t>E1</a:t>
            </a:r>
            <a:endParaRPr kumimoji="0" lang="en-US" sz="1600" b="0" i="1" u="none" strike="noStrike" kern="1200" cap="none" spc="0" normalizeH="0" baseline="0" noProof="0" dirty="0">
              <a:ln>
                <a:noFill/>
              </a:ln>
              <a:solidFill>
                <a:schemeClr val="tx1"/>
              </a:solidFill>
              <a:effectLst/>
              <a:uLnTx/>
              <a:uFillTx/>
              <a:latin typeface="+mj-lt"/>
              <a:ea typeface="MS PGothic" pitchFamily="34" charset="-128"/>
              <a:cs typeface="+mn-cs"/>
            </a:endParaRPr>
          </a:p>
        </p:txBody>
      </p:sp>
      <p:cxnSp>
        <p:nvCxnSpPr>
          <p:cNvPr id="31" name="Straight Arrow Connector 13"/>
          <p:cNvCxnSpPr/>
          <p:nvPr/>
        </p:nvCxnSpPr>
        <p:spPr>
          <a:xfrm>
            <a:off x="1843460" y="2822261"/>
            <a:ext cx="3330370"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1884303" y="2498247"/>
            <a:ext cx="3289528" cy="369332"/>
          </a:xfrm>
          <a:prstGeom prst="rect">
            <a:avLst/>
          </a:prstGeom>
        </p:spPr>
        <p:txBody>
          <a:bodyPr wrap="square" rtlCol="0" anchor="ctr" anchorCtr="0">
            <a:spAutoFit/>
          </a:bodyPr>
          <a:lstStyle/>
          <a:p>
            <a:pPr marL="0" marR="0" indent="0" algn="ctr"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lang="en-US" sz="2000" dirty="0" smtClean="0">
                <a:latin typeface="+mj-lt"/>
                <a:ea typeface="MS PGothic" pitchFamily="34" charset="-128"/>
                <a:cs typeface="+mn-cs"/>
              </a:rPr>
              <a:t>Core clock cycles</a:t>
            </a:r>
            <a:endParaRPr kumimoji="0" lang="en-US" sz="2000" b="0" i="0" u="none" strike="noStrike" kern="1200" cap="none" spc="0" normalizeH="0" baseline="0" noProof="0" dirty="0">
              <a:ln>
                <a:noFill/>
              </a:ln>
              <a:solidFill>
                <a:schemeClr val="tx1"/>
              </a:solidFill>
              <a:effectLst/>
              <a:uLnTx/>
              <a:uFillTx/>
              <a:latin typeface="+mj-lt"/>
              <a:ea typeface="MS PGothic" pitchFamily="34" charset="-128"/>
              <a:cs typeface="+mn-cs"/>
            </a:endParaRPr>
          </a:p>
        </p:txBody>
      </p:sp>
      <p:sp>
        <p:nvSpPr>
          <p:cNvPr id="26" name="TextBox 25"/>
          <p:cNvSpPr txBox="1"/>
          <p:nvPr/>
        </p:nvSpPr>
        <p:spPr>
          <a:xfrm>
            <a:off x="5180093" y="3206071"/>
            <a:ext cx="3109768" cy="369332"/>
          </a:xfrm>
          <a:prstGeom prst="rect">
            <a:avLst/>
          </a:prstGeom>
        </p:spPr>
        <p:txBody>
          <a:bodyPr wrap="square" rtlCol="0" anchor="ctr" anchorCtr="0">
            <a:spAutoFit/>
          </a:bodyPr>
          <a:lstStyle/>
          <a:p>
            <a:pPr marL="0" marR="0" indent="0"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lang="en-US" sz="2000" b="1" dirty="0" smtClean="0">
                <a:solidFill>
                  <a:schemeClr val="bg2"/>
                </a:solidFill>
                <a:latin typeface="+mj-lt"/>
                <a:ea typeface="MS PGothic" pitchFamily="34" charset="-128"/>
                <a:cs typeface="+mn-cs"/>
              </a:rPr>
              <a:t>Instruction number = E2</a:t>
            </a:r>
            <a:endParaRPr kumimoji="0" lang="en-US" sz="2000" b="1" i="1" u="none" strike="noStrike" kern="1200" cap="none" spc="0" normalizeH="0" baseline="0" noProof="0" dirty="0">
              <a:ln>
                <a:noFill/>
              </a:ln>
              <a:solidFill>
                <a:schemeClr val="bg2"/>
              </a:solidFill>
              <a:effectLst/>
              <a:uLnTx/>
              <a:uFillTx/>
              <a:latin typeface="+mj-lt"/>
              <a:ea typeface="MS PGothic" pitchFamily="34" charset="-128"/>
              <a:cs typeface="+mn-cs"/>
            </a:endParaRPr>
          </a:p>
        </p:txBody>
      </p:sp>
      <p:sp>
        <p:nvSpPr>
          <p:cNvPr id="28" name="TextBox 27"/>
          <p:cNvSpPr txBox="1"/>
          <p:nvPr/>
        </p:nvSpPr>
        <p:spPr>
          <a:xfrm>
            <a:off x="77998" y="2330540"/>
            <a:ext cx="1675085" cy="646331"/>
          </a:xfrm>
          <a:prstGeom prst="rect">
            <a:avLst/>
          </a:prstGeom>
        </p:spPr>
        <p:txBody>
          <a:bodyPr wrap="square" rtlCol="0" anchor="ctr" anchorCtr="0">
            <a:spAutoFit/>
          </a:bodyPr>
          <a:lstStyle/>
          <a:p>
            <a:pPr marL="0" marR="0" indent="0" algn="ctr"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lang="en-US" sz="2000" b="1" noProof="0" dirty="0" smtClean="0">
                <a:solidFill>
                  <a:srgbClr val="0070C0"/>
                </a:solidFill>
                <a:latin typeface="+mj-lt"/>
                <a:ea typeface="MS PGothic" pitchFamily="34" charset="-128"/>
                <a:cs typeface="+mn-cs"/>
              </a:rPr>
              <a:t>Running Frequency = f</a:t>
            </a:r>
            <a:endParaRPr kumimoji="0" lang="en-US" sz="2000" b="1" i="0" u="none" strike="noStrike" kern="1200" cap="none" spc="0" normalizeH="0" baseline="0" noProof="0" dirty="0">
              <a:ln>
                <a:noFill/>
              </a:ln>
              <a:solidFill>
                <a:srgbClr val="0070C0"/>
              </a:solidFill>
              <a:effectLst/>
              <a:uLnTx/>
              <a:uFillTx/>
              <a:latin typeface="+mj-lt"/>
              <a:ea typeface="MS PGothic" pitchFamily="34" charset="-128"/>
              <a:cs typeface="+mn-cs"/>
            </a:endParaRPr>
          </a:p>
        </p:txBody>
      </p:sp>
      <p:sp>
        <p:nvSpPr>
          <p:cNvPr id="33" name="TextBox 32"/>
          <p:cNvSpPr txBox="1"/>
          <p:nvPr/>
        </p:nvSpPr>
        <p:spPr>
          <a:xfrm>
            <a:off x="74949" y="4978205"/>
            <a:ext cx="1675085" cy="424732"/>
          </a:xfrm>
          <a:prstGeom prst="rect">
            <a:avLst/>
          </a:prstGeom>
          <a:solidFill>
            <a:schemeClr val="bg1"/>
          </a:solidFill>
          <a:ln w="19050">
            <a:solidFill>
              <a:schemeClr val="tx1"/>
            </a:solidFill>
          </a:ln>
        </p:spPr>
        <p:txBody>
          <a:bodyPr wrap="square" rtlCol="0" anchor="ctr" anchorCtr="0">
            <a:spAutoFit/>
          </a:bodyPr>
          <a:lstStyle/>
          <a:p>
            <a:pPr marL="0" marR="0" indent="0" algn="ctr"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lang="en-US" sz="2400" dirty="0" smtClean="0">
                <a:latin typeface="+mj-lt"/>
                <a:ea typeface="MS PGothic" pitchFamily="34" charset="-128"/>
                <a:cs typeface="+mn-cs"/>
              </a:rPr>
              <a:t>Core</a:t>
            </a:r>
            <a:endParaRPr kumimoji="0" lang="en-US" sz="2400" b="0" i="0" u="none" strike="noStrike" kern="1200" cap="none" spc="0" normalizeH="0" baseline="0" noProof="0" dirty="0">
              <a:ln>
                <a:noFill/>
              </a:ln>
              <a:solidFill>
                <a:schemeClr val="tx1"/>
              </a:solidFill>
              <a:effectLst/>
              <a:uLnTx/>
              <a:uFillTx/>
              <a:latin typeface="+mj-lt"/>
              <a:ea typeface="MS PGothic" pitchFamily="34" charset="-128"/>
              <a:cs typeface="+mn-cs"/>
            </a:endParaRPr>
          </a:p>
        </p:txBody>
      </p:sp>
      <p:sp>
        <p:nvSpPr>
          <p:cNvPr id="34" name="TextBox 33"/>
          <p:cNvSpPr txBox="1"/>
          <p:nvPr/>
        </p:nvSpPr>
        <p:spPr>
          <a:xfrm>
            <a:off x="74950" y="5408027"/>
            <a:ext cx="1675085" cy="424732"/>
          </a:xfrm>
          <a:prstGeom prst="rect">
            <a:avLst/>
          </a:prstGeom>
          <a:solidFill>
            <a:schemeClr val="bg1"/>
          </a:solidFill>
          <a:ln w="19050">
            <a:solidFill>
              <a:schemeClr val="tx1"/>
            </a:solidFill>
          </a:ln>
        </p:spPr>
        <p:txBody>
          <a:bodyPr wrap="square" rtlCol="0" anchor="ctr" anchorCtr="0">
            <a:spAutoFit/>
          </a:bodyPr>
          <a:lstStyle/>
          <a:p>
            <a:pPr marL="0" marR="0" indent="0" algn="ctr"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lang="en-US" sz="2400" dirty="0" smtClean="0">
                <a:latin typeface="+mj-lt"/>
                <a:ea typeface="MS PGothic" pitchFamily="34" charset="-128"/>
                <a:cs typeface="+mn-cs"/>
              </a:rPr>
              <a:t>L3 + DRAM</a:t>
            </a:r>
            <a:endParaRPr kumimoji="0" lang="en-US" sz="2400" b="0" i="0" u="none" strike="noStrike" kern="1200" cap="none" spc="0" normalizeH="0" baseline="0" noProof="0" dirty="0">
              <a:ln>
                <a:noFill/>
              </a:ln>
              <a:solidFill>
                <a:schemeClr val="tx1"/>
              </a:solidFill>
              <a:effectLst/>
              <a:uLnTx/>
              <a:uFillTx/>
              <a:latin typeface="+mj-lt"/>
              <a:ea typeface="MS PGothic" pitchFamily="34" charset="-128"/>
              <a:cs typeface="+mn-cs"/>
            </a:endParaRPr>
          </a:p>
        </p:txBody>
      </p:sp>
      <p:sp>
        <p:nvSpPr>
          <p:cNvPr id="35" name="Rectangle 53"/>
          <p:cNvSpPr/>
          <p:nvPr/>
        </p:nvSpPr>
        <p:spPr>
          <a:xfrm>
            <a:off x="1889735" y="4978205"/>
            <a:ext cx="1622359" cy="424732"/>
          </a:xfrm>
          <a:prstGeom prst="rect">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a:solidFill>
                <a:schemeClr val="tx2"/>
              </a:solidFill>
            </a:endParaRPr>
          </a:p>
        </p:txBody>
      </p:sp>
      <p:sp>
        <p:nvSpPr>
          <p:cNvPr id="36" name="Rectangle 60"/>
          <p:cNvSpPr/>
          <p:nvPr/>
        </p:nvSpPr>
        <p:spPr>
          <a:xfrm>
            <a:off x="3512095" y="5402937"/>
            <a:ext cx="1463718" cy="424732"/>
          </a:xfrm>
          <a:prstGeom prst="rect">
            <a:avLst/>
          </a:prstGeom>
          <a:solidFill>
            <a:schemeClr val="accent5">
              <a:lumMod val="60000"/>
              <a:lumOff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a:solidFill>
                <a:schemeClr val="tx2"/>
              </a:solidFill>
            </a:endParaRPr>
          </a:p>
        </p:txBody>
      </p:sp>
      <p:sp>
        <p:nvSpPr>
          <p:cNvPr id="45" name="TextBox 44"/>
          <p:cNvSpPr txBox="1"/>
          <p:nvPr/>
        </p:nvSpPr>
        <p:spPr>
          <a:xfrm>
            <a:off x="28722" y="4257734"/>
            <a:ext cx="1767033" cy="723275"/>
          </a:xfrm>
          <a:prstGeom prst="rect">
            <a:avLst/>
          </a:prstGeom>
        </p:spPr>
        <p:txBody>
          <a:bodyPr wrap="square" rtlCol="0" anchor="ctr" anchorCtr="0">
            <a:spAutoFit/>
          </a:bodyPr>
          <a:lstStyle/>
          <a:p>
            <a:pPr marL="0" marR="0" indent="0" algn="ctr"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lang="en-US" sz="2000" b="1" noProof="0" dirty="0" smtClean="0">
                <a:solidFill>
                  <a:srgbClr val="0070C0"/>
                </a:solidFill>
                <a:latin typeface="+mj-lt"/>
                <a:ea typeface="MS PGothic" pitchFamily="34" charset="-128"/>
                <a:cs typeface="+mn-cs"/>
              </a:rPr>
              <a:t>Another</a:t>
            </a:r>
          </a:p>
          <a:p>
            <a:pPr marL="0" marR="0" indent="0" algn="ctr"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lang="en-US" sz="2000" b="1" noProof="0" dirty="0" smtClean="0">
                <a:solidFill>
                  <a:srgbClr val="0070C0"/>
                </a:solidFill>
                <a:latin typeface="+mj-lt"/>
                <a:ea typeface="MS PGothic" pitchFamily="34" charset="-128"/>
                <a:cs typeface="+mn-cs"/>
              </a:rPr>
              <a:t>Frequency = f’</a:t>
            </a:r>
            <a:endParaRPr kumimoji="0" lang="en-US" sz="2000" b="1" i="0" u="none" strike="noStrike" kern="1200" cap="none" spc="0" normalizeH="0" baseline="0" noProof="0" dirty="0">
              <a:ln>
                <a:noFill/>
              </a:ln>
              <a:solidFill>
                <a:srgbClr val="0070C0"/>
              </a:solidFill>
              <a:effectLst/>
              <a:uLnTx/>
              <a:uFillTx/>
              <a:latin typeface="+mj-lt"/>
              <a:ea typeface="MS PGothic" pitchFamily="34" charset="-128"/>
              <a:cs typeface="+mn-cs"/>
            </a:endParaRPr>
          </a:p>
        </p:txBody>
      </p:sp>
      <p:sp>
        <p:nvSpPr>
          <p:cNvPr id="46" name="TextBox 45"/>
          <p:cNvSpPr txBox="1"/>
          <p:nvPr/>
        </p:nvSpPr>
        <p:spPr>
          <a:xfrm>
            <a:off x="5182415" y="3550495"/>
            <a:ext cx="3109768" cy="369332"/>
          </a:xfrm>
          <a:prstGeom prst="rect">
            <a:avLst/>
          </a:prstGeom>
        </p:spPr>
        <p:txBody>
          <a:bodyPr wrap="square" rtlCol="0" anchor="ctr" anchorCtr="0">
            <a:spAutoFit/>
          </a:bodyPr>
          <a:lstStyle/>
          <a:p>
            <a:pPr marL="0" marR="0" indent="0"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lang="en-US" sz="2000" b="1" dirty="0" smtClean="0">
                <a:solidFill>
                  <a:schemeClr val="accent2"/>
                </a:solidFill>
                <a:latin typeface="+mj-lt"/>
                <a:ea typeface="MS PGothic" pitchFamily="34" charset="-128"/>
                <a:cs typeface="+mn-cs"/>
              </a:rPr>
              <a:t>CPI(f) = E1/E2</a:t>
            </a:r>
            <a:endParaRPr kumimoji="0" lang="en-US" sz="2000" b="1" i="1" u="none" strike="noStrike" kern="1200" cap="none" spc="0" normalizeH="0" baseline="0" noProof="0" dirty="0">
              <a:ln>
                <a:noFill/>
              </a:ln>
              <a:solidFill>
                <a:schemeClr val="accent2"/>
              </a:solidFill>
              <a:effectLst/>
              <a:uLnTx/>
              <a:uFillTx/>
              <a:latin typeface="+mj-lt"/>
              <a:ea typeface="MS PGothic" pitchFamily="34" charset="-128"/>
              <a:cs typeface="+mn-cs"/>
            </a:endParaRPr>
          </a:p>
        </p:txBody>
      </p:sp>
      <p:sp>
        <p:nvSpPr>
          <p:cNvPr id="47" name="TextBox 46"/>
          <p:cNvSpPr txBox="1"/>
          <p:nvPr/>
        </p:nvSpPr>
        <p:spPr>
          <a:xfrm>
            <a:off x="5124467" y="5222051"/>
            <a:ext cx="3497000" cy="369332"/>
          </a:xfrm>
          <a:prstGeom prst="rect">
            <a:avLst/>
          </a:prstGeom>
        </p:spPr>
        <p:txBody>
          <a:bodyPr wrap="square" rtlCol="0" anchor="ctr" anchorCtr="0">
            <a:spAutoFit/>
          </a:bodyPr>
          <a:lstStyle/>
          <a:p>
            <a:pPr fontAlgn="auto">
              <a:lnSpc>
                <a:spcPct val="90000"/>
              </a:lnSpc>
              <a:spcBef>
                <a:spcPts val="300"/>
              </a:spcBef>
              <a:spcAft>
                <a:spcPts val="300"/>
              </a:spcAft>
              <a:buClr>
                <a:srgbClr val="FFFFFF"/>
              </a:buClr>
            </a:pPr>
            <a:r>
              <a:rPr lang="en-US" altLang="zh-CN" sz="2000" b="1" dirty="0">
                <a:solidFill>
                  <a:schemeClr val="bg2"/>
                </a:solidFill>
                <a:ea typeface="MS PGothic" pitchFamily="34" charset="-128"/>
              </a:rPr>
              <a:t>Instruction number = E2</a:t>
            </a:r>
            <a:endParaRPr lang="en-US" altLang="zh-CN" sz="2000" b="1" i="1" dirty="0">
              <a:solidFill>
                <a:schemeClr val="bg2"/>
              </a:solidFill>
              <a:ea typeface="MS PGothic" pitchFamily="34" charset="-128"/>
            </a:endParaRPr>
          </a:p>
        </p:txBody>
      </p:sp>
      <p:sp>
        <p:nvSpPr>
          <p:cNvPr id="49" name="TextBox 48"/>
          <p:cNvSpPr txBox="1"/>
          <p:nvPr/>
        </p:nvSpPr>
        <p:spPr>
          <a:xfrm>
            <a:off x="5127264" y="5587210"/>
            <a:ext cx="3494203" cy="369332"/>
          </a:xfrm>
          <a:prstGeom prst="rect">
            <a:avLst/>
          </a:prstGeom>
        </p:spPr>
        <p:txBody>
          <a:bodyPr wrap="square" rtlCol="0" anchor="ctr" anchorCtr="0">
            <a:spAutoFit/>
          </a:bodyPr>
          <a:lstStyle/>
          <a:p>
            <a:pPr fontAlgn="auto">
              <a:lnSpc>
                <a:spcPct val="90000"/>
              </a:lnSpc>
              <a:spcBef>
                <a:spcPts val="300"/>
              </a:spcBef>
              <a:spcAft>
                <a:spcPts val="300"/>
              </a:spcAft>
              <a:buClr>
                <a:srgbClr val="FFFFFF"/>
              </a:buClr>
            </a:pPr>
            <a:r>
              <a:rPr lang="en-US" altLang="zh-CN" sz="2000" b="1" dirty="0" smtClean="0">
                <a:solidFill>
                  <a:schemeClr val="accent2"/>
                </a:solidFill>
                <a:ea typeface="MS PGothic" pitchFamily="34" charset="-128"/>
              </a:rPr>
              <a:t>CPI(f’) </a:t>
            </a:r>
            <a:r>
              <a:rPr lang="en-US" altLang="zh-CN" sz="2000" b="1" dirty="0">
                <a:solidFill>
                  <a:schemeClr val="accent2"/>
                </a:solidFill>
                <a:ea typeface="MS PGothic" pitchFamily="34" charset="-128"/>
              </a:rPr>
              <a:t>= </a:t>
            </a:r>
            <a:r>
              <a:rPr lang="en-US" altLang="zh-CN" sz="2000" b="1" dirty="0" smtClean="0">
                <a:solidFill>
                  <a:schemeClr val="accent2"/>
                </a:solidFill>
                <a:ea typeface="MS PGothic" pitchFamily="34" charset="-128"/>
              </a:rPr>
              <a:t>(E1+E3*(f’/f - 1))/E2</a:t>
            </a:r>
            <a:endParaRPr lang="en-US" altLang="zh-CN" sz="2000" b="1" i="1" dirty="0">
              <a:solidFill>
                <a:schemeClr val="accent2"/>
              </a:solidFill>
              <a:ea typeface="MS PGothic" pitchFamily="34" charset="-128"/>
            </a:endParaRPr>
          </a:p>
        </p:txBody>
      </p:sp>
      <p:graphicFrame>
        <p:nvGraphicFramePr>
          <p:cNvPr id="42" name="表格 41"/>
          <p:cNvGraphicFramePr>
            <a:graphicFrameLocks noGrp="1"/>
          </p:cNvGraphicFramePr>
          <p:nvPr>
            <p:extLst>
              <p:ext uri="{D42A27DB-BD31-4B8C-83A1-F6EECF244321}">
                <p14:modId xmlns:p14="http://schemas.microsoft.com/office/powerpoint/2010/main" xmlns="" val="3357746913"/>
              </p:ext>
            </p:extLst>
          </p:nvPr>
        </p:nvGraphicFramePr>
        <p:xfrm>
          <a:off x="2894831" y="712723"/>
          <a:ext cx="3653980" cy="1385280"/>
        </p:xfrm>
        <a:graphic>
          <a:graphicData uri="http://schemas.openxmlformats.org/drawingml/2006/table">
            <a:tbl>
              <a:tblPr firstRow="1" bandRow="1">
                <a:tableStyleId>{5C22544A-7EE6-4342-B048-85BDC9FD1C3A}</a:tableStyleId>
              </a:tblPr>
              <a:tblGrid>
                <a:gridCol w="462280"/>
                <a:gridCol w="714692"/>
                <a:gridCol w="2477008"/>
              </a:tblGrid>
              <a:tr h="278537">
                <a:tc>
                  <a:txBody>
                    <a:bodyPr/>
                    <a:lstStyle/>
                    <a:p>
                      <a:pPr algn="ctr"/>
                      <a:r>
                        <a:rPr lang="en-US" altLang="zh-CN" sz="1800" dirty="0" smtClean="0"/>
                        <a:t>#</a:t>
                      </a:r>
                      <a:endParaRPr lang="zh-CN" altLang="en-US" sz="1800" dirty="0"/>
                    </a:p>
                  </a:txBody>
                  <a:tcPr marT="36000" marB="36000">
                    <a:solidFill>
                      <a:schemeClr val="accent1"/>
                    </a:solidFill>
                  </a:tcPr>
                </a:tc>
                <a:tc>
                  <a:txBody>
                    <a:bodyPr/>
                    <a:lstStyle/>
                    <a:p>
                      <a:pPr algn="ctr"/>
                      <a:r>
                        <a:rPr lang="en-US" altLang="zh-CN" sz="1800" dirty="0" smtClean="0"/>
                        <a:t>Code</a:t>
                      </a:r>
                      <a:endParaRPr lang="zh-CN" altLang="en-US" sz="1800" dirty="0"/>
                    </a:p>
                  </a:txBody>
                  <a:tcPr marT="36000" marB="36000">
                    <a:solidFill>
                      <a:schemeClr val="accent1"/>
                    </a:solidFill>
                  </a:tcPr>
                </a:tc>
                <a:tc>
                  <a:txBody>
                    <a:bodyPr/>
                    <a:lstStyle/>
                    <a:p>
                      <a:pPr algn="ctr"/>
                      <a:r>
                        <a:rPr lang="en-US" altLang="zh-CN" sz="1800" dirty="0" smtClean="0"/>
                        <a:t>Event Name</a:t>
                      </a:r>
                      <a:endParaRPr lang="zh-CN" altLang="en-US" sz="1800" dirty="0"/>
                    </a:p>
                  </a:txBody>
                  <a:tcPr marT="36000" marB="36000">
                    <a:solidFill>
                      <a:schemeClr val="accent1"/>
                    </a:solidFill>
                  </a:tcPr>
                </a:tc>
              </a:tr>
              <a:tr h="229508">
                <a:tc>
                  <a:txBody>
                    <a:bodyPr/>
                    <a:lstStyle/>
                    <a:p>
                      <a:pPr algn="ctr"/>
                      <a:r>
                        <a:rPr lang="en-US" altLang="zh-CN" sz="1800" b="0" dirty="0" smtClean="0">
                          <a:solidFill>
                            <a:schemeClr val="tx1"/>
                          </a:solidFill>
                        </a:rPr>
                        <a:t>E1</a:t>
                      </a:r>
                      <a:endParaRPr lang="zh-CN" altLang="en-US" sz="1800" b="0" dirty="0">
                        <a:solidFill>
                          <a:schemeClr val="tx1"/>
                        </a:solidFill>
                      </a:endParaRPr>
                    </a:p>
                  </a:txBody>
                  <a:tcPr marT="36000" marB="36000">
                    <a:solidFill>
                      <a:schemeClr val="accent1">
                        <a:lumMod val="20000"/>
                        <a:lumOff val="80000"/>
                      </a:schemeClr>
                    </a:solidFill>
                  </a:tcPr>
                </a:tc>
                <a:tc>
                  <a:txBody>
                    <a:bodyPr/>
                    <a:lstStyle/>
                    <a:p>
                      <a:pPr algn="ctr"/>
                      <a:r>
                        <a:rPr lang="en-US" altLang="zh-CN" sz="1800" b="0" dirty="0" smtClean="0">
                          <a:solidFill>
                            <a:schemeClr val="tx1"/>
                          </a:solidFill>
                        </a:rPr>
                        <a:t>0x76</a:t>
                      </a:r>
                      <a:endParaRPr lang="zh-CN" altLang="en-US" sz="1800" b="0" dirty="0">
                        <a:solidFill>
                          <a:schemeClr val="tx1"/>
                        </a:solidFill>
                      </a:endParaRPr>
                    </a:p>
                  </a:txBody>
                  <a:tcPr marT="36000" marB="36000">
                    <a:solidFill>
                      <a:schemeClr val="accent1">
                        <a:lumMod val="20000"/>
                        <a:lumOff val="80000"/>
                      </a:schemeClr>
                    </a:solidFill>
                  </a:tcPr>
                </a:tc>
                <a:tc>
                  <a:txBody>
                    <a:bodyPr/>
                    <a:lstStyle/>
                    <a:p>
                      <a:r>
                        <a:rPr lang="en-US" altLang="zh-CN" sz="1800" b="0" dirty="0" err="1" smtClean="0">
                          <a:solidFill>
                            <a:schemeClr val="tx1"/>
                          </a:solidFill>
                        </a:rPr>
                        <a:t>CPU_Clocks_not_Halted</a:t>
                      </a:r>
                      <a:endParaRPr lang="zh-CN" altLang="en-US" sz="1800" b="0" dirty="0">
                        <a:solidFill>
                          <a:schemeClr val="tx1"/>
                        </a:solidFill>
                      </a:endParaRPr>
                    </a:p>
                  </a:txBody>
                  <a:tcPr marT="36000" marB="36000">
                    <a:solidFill>
                      <a:schemeClr val="accent1">
                        <a:lumMod val="20000"/>
                        <a:lumOff val="80000"/>
                      </a:schemeClr>
                    </a:solidFill>
                  </a:tcPr>
                </a:tc>
              </a:tr>
              <a:tr h="229508">
                <a:tc>
                  <a:txBody>
                    <a:bodyPr/>
                    <a:lstStyle/>
                    <a:p>
                      <a:pPr algn="ctr"/>
                      <a:r>
                        <a:rPr lang="en-US" altLang="zh-CN" sz="1800" b="0" dirty="0" smtClean="0">
                          <a:solidFill>
                            <a:schemeClr val="tx1"/>
                          </a:solidFill>
                        </a:rPr>
                        <a:t>E2</a:t>
                      </a:r>
                      <a:endParaRPr lang="zh-CN" altLang="en-US" sz="1800" b="0" dirty="0">
                        <a:solidFill>
                          <a:schemeClr val="tx1"/>
                        </a:solidFill>
                      </a:endParaRPr>
                    </a:p>
                  </a:txBody>
                  <a:tcPr marT="36000" marB="36000">
                    <a:solidFill>
                      <a:schemeClr val="accent1">
                        <a:lumMod val="20000"/>
                        <a:lumOff val="80000"/>
                      </a:schemeClr>
                    </a:solidFill>
                  </a:tcPr>
                </a:tc>
                <a:tc>
                  <a:txBody>
                    <a:bodyPr/>
                    <a:lstStyle/>
                    <a:p>
                      <a:pPr algn="ctr"/>
                      <a:r>
                        <a:rPr lang="en-US" altLang="zh-CN" sz="1800" b="0" dirty="0" smtClean="0">
                          <a:solidFill>
                            <a:schemeClr val="tx1"/>
                          </a:solidFill>
                        </a:rPr>
                        <a:t>0xc0</a:t>
                      </a:r>
                      <a:endParaRPr lang="zh-CN" altLang="en-US" sz="1800" b="0" dirty="0">
                        <a:solidFill>
                          <a:schemeClr val="tx1"/>
                        </a:solidFill>
                      </a:endParaRPr>
                    </a:p>
                  </a:txBody>
                  <a:tcPr marT="36000" marB="36000">
                    <a:solidFill>
                      <a:schemeClr val="accent1">
                        <a:lumMod val="20000"/>
                        <a:lumOff val="80000"/>
                      </a:schemeClr>
                    </a:solidFill>
                  </a:tcPr>
                </a:tc>
                <a:tc>
                  <a:txBody>
                    <a:bodyPr/>
                    <a:lstStyle/>
                    <a:p>
                      <a:r>
                        <a:rPr lang="en-US" altLang="zh-CN" sz="1800" b="0" dirty="0" err="1" smtClean="0">
                          <a:solidFill>
                            <a:schemeClr val="tx1"/>
                          </a:solidFill>
                        </a:rPr>
                        <a:t>Retired_Instructions</a:t>
                      </a:r>
                      <a:endParaRPr lang="zh-CN" altLang="en-US" sz="1800" b="0" dirty="0">
                        <a:solidFill>
                          <a:schemeClr val="tx1"/>
                        </a:solidFill>
                      </a:endParaRPr>
                    </a:p>
                  </a:txBody>
                  <a:tcPr marT="36000" marB="36000">
                    <a:solidFill>
                      <a:schemeClr val="accent1">
                        <a:lumMod val="20000"/>
                        <a:lumOff val="80000"/>
                      </a:schemeClr>
                    </a:solidFill>
                  </a:tcPr>
                </a:tc>
              </a:tr>
              <a:tr h="229508">
                <a:tc>
                  <a:txBody>
                    <a:bodyPr/>
                    <a:lstStyle/>
                    <a:p>
                      <a:pPr algn="ctr"/>
                      <a:r>
                        <a:rPr lang="en-US" altLang="zh-CN" sz="1800" b="0" dirty="0" smtClean="0">
                          <a:solidFill>
                            <a:schemeClr val="tx1"/>
                          </a:solidFill>
                        </a:rPr>
                        <a:t>E3</a:t>
                      </a:r>
                      <a:endParaRPr lang="zh-CN" altLang="en-US" sz="1800" b="0" dirty="0">
                        <a:solidFill>
                          <a:schemeClr val="tx1"/>
                        </a:solidFill>
                      </a:endParaRPr>
                    </a:p>
                  </a:txBody>
                  <a:tcPr marT="36000" marB="36000">
                    <a:solidFill>
                      <a:schemeClr val="accent1">
                        <a:lumMod val="20000"/>
                        <a:lumOff val="80000"/>
                      </a:schemeClr>
                    </a:solidFill>
                  </a:tcPr>
                </a:tc>
                <a:tc>
                  <a:txBody>
                    <a:bodyPr/>
                    <a:lstStyle/>
                    <a:p>
                      <a:pPr algn="ctr"/>
                      <a:r>
                        <a:rPr lang="en-US" altLang="zh-CN" sz="1800" b="0" dirty="0" smtClean="0">
                          <a:solidFill>
                            <a:schemeClr val="tx1"/>
                          </a:solidFill>
                        </a:rPr>
                        <a:t>0x69</a:t>
                      </a:r>
                      <a:endParaRPr lang="zh-CN" altLang="en-US" sz="1800" b="0" dirty="0">
                        <a:solidFill>
                          <a:schemeClr val="tx1"/>
                        </a:solidFill>
                      </a:endParaRPr>
                    </a:p>
                  </a:txBody>
                  <a:tcPr marT="36000" marB="36000">
                    <a:solidFill>
                      <a:schemeClr val="accent1">
                        <a:lumMod val="20000"/>
                        <a:lumOff val="80000"/>
                      </a:schemeClr>
                    </a:solidFill>
                  </a:tcPr>
                </a:tc>
                <a:tc>
                  <a:txBody>
                    <a:bodyPr/>
                    <a:lstStyle/>
                    <a:p>
                      <a:r>
                        <a:rPr lang="en-US" altLang="zh-CN" sz="1800" b="0" dirty="0" smtClean="0">
                          <a:solidFill>
                            <a:schemeClr val="tx1"/>
                          </a:solidFill>
                        </a:rPr>
                        <a:t>MAB0_Wait_Cycles</a:t>
                      </a:r>
                      <a:endParaRPr lang="zh-CN" altLang="en-US" sz="1800" b="0" dirty="0">
                        <a:solidFill>
                          <a:schemeClr val="tx1"/>
                        </a:solidFill>
                      </a:endParaRPr>
                    </a:p>
                  </a:txBody>
                  <a:tcPr marT="36000" marB="36000">
                    <a:solidFill>
                      <a:schemeClr val="accent1">
                        <a:lumMod val="20000"/>
                        <a:lumOff val="80000"/>
                      </a:schemeClr>
                    </a:solidFill>
                  </a:tcPr>
                </a:tc>
              </a:tr>
            </a:tbl>
          </a:graphicData>
        </a:graphic>
      </p:graphicFrame>
      <p:sp>
        <p:nvSpPr>
          <p:cNvPr id="43" name="TextBox 42"/>
          <p:cNvSpPr txBox="1"/>
          <p:nvPr/>
        </p:nvSpPr>
        <p:spPr>
          <a:xfrm>
            <a:off x="5775780" y="2116683"/>
            <a:ext cx="3383348" cy="341632"/>
          </a:xfrm>
          <a:prstGeom prst="rect">
            <a:avLst/>
          </a:prstGeom>
        </p:spPr>
        <p:txBody>
          <a:bodyPr wrap="square" rtlCol="0" anchor="ctr" anchorCtr="0">
            <a:spAutoFit/>
          </a:bodyPr>
          <a:lstStyle/>
          <a:p>
            <a:pPr marL="0" marR="0" indent="0" algn="ctr"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lang="en-US" dirty="0" smtClean="0">
                <a:solidFill>
                  <a:schemeClr val="accent5"/>
                </a:solidFill>
                <a:latin typeface="+mj-lt"/>
                <a:ea typeface="MS PGothic" pitchFamily="34" charset="-128"/>
                <a:cs typeface="+mn-cs"/>
              </a:rPr>
              <a:t>MAB based Leading Loads Cycles</a:t>
            </a:r>
            <a:endParaRPr kumimoji="0" lang="en-US" b="0" i="0" u="none" strike="noStrike" kern="1200" cap="none" spc="0" normalizeH="0" baseline="0" noProof="0" dirty="0">
              <a:ln>
                <a:noFill/>
              </a:ln>
              <a:solidFill>
                <a:schemeClr val="accent5"/>
              </a:solidFill>
              <a:effectLst/>
              <a:uLnTx/>
              <a:uFillTx/>
              <a:latin typeface="+mj-lt"/>
              <a:ea typeface="MS PGothic" pitchFamily="34" charset="-128"/>
              <a:cs typeface="+mn-cs"/>
            </a:endParaRPr>
          </a:p>
        </p:txBody>
      </p:sp>
      <p:grpSp>
        <p:nvGrpSpPr>
          <p:cNvPr id="21" name="组合 20"/>
          <p:cNvGrpSpPr/>
          <p:nvPr/>
        </p:nvGrpSpPr>
        <p:grpSpPr>
          <a:xfrm>
            <a:off x="6063385" y="1934379"/>
            <a:ext cx="1527586" cy="182304"/>
            <a:chOff x="8199120" y="2080971"/>
            <a:chExt cx="277567" cy="369332"/>
          </a:xfrm>
        </p:grpSpPr>
        <p:cxnSp>
          <p:nvCxnSpPr>
            <p:cNvPr id="15" name="直接箭头连接符 14"/>
            <p:cNvCxnSpPr/>
            <p:nvPr/>
          </p:nvCxnSpPr>
          <p:spPr>
            <a:xfrm>
              <a:off x="8476687" y="2080971"/>
              <a:ext cx="0" cy="369332"/>
            </a:xfrm>
            <a:prstGeom prst="straightConnector1">
              <a:avLst/>
            </a:prstGeom>
            <a:ln w="19050">
              <a:solidFill>
                <a:schemeClr val="bg2"/>
              </a:solidFill>
              <a:tailEnd type="arrow"/>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flipH="1">
              <a:off x="8199120" y="2080971"/>
              <a:ext cx="277567"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grpSp>
      <p:sp>
        <p:nvSpPr>
          <p:cNvPr id="50" name="TextBox 49"/>
          <p:cNvSpPr txBox="1"/>
          <p:nvPr/>
        </p:nvSpPr>
        <p:spPr>
          <a:xfrm>
            <a:off x="3515143" y="3426710"/>
            <a:ext cx="828160" cy="369332"/>
          </a:xfrm>
          <a:prstGeom prst="rect">
            <a:avLst/>
          </a:prstGeom>
        </p:spPr>
        <p:txBody>
          <a:bodyPr wrap="square" rtlCol="0" anchor="ctr" anchorCtr="0">
            <a:spAutoFit/>
          </a:bodyPr>
          <a:lstStyle/>
          <a:p>
            <a:pPr marL="0" marR="0" indent="0" algn="ctr"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kumimoji="0" lang="en-US" sz="2000" b="1" i="0" u="none" strike="noStrike" kern="1200" cap="none" spc="0" normalizeH="0" baseline="0" noProof="0" dirty="0" smtClean="0">
                <a:ln>
                  <a:noFill/>
                </a:ln>
                <a:solidFill>
                  <a:schemeClr val="tx1"/>
                </a:solidFill>
                <a:effectLst/>
                <a:uLnTx/>
                <a:uFillTx/>
                <a:latin typeface="+mj-lt"/>
                <a:ea typeface="MS PGothic" pitchFamily="34" charset="-128"/>
                <a:cs typeface="+mn-cs"/>
              </a:rPr>
              <a:t>E3</a:t>
            </a:r>
            <a:endParaRPr kumimoji="0" lang="en-US" sz="2000" b="0" i="1" u="none" strike="noStrike" kern="1200" cap="none" spc="0" normalizeH="0" baseline="0" noProof="0" dirty="0">
              <a:ln>
                <a:noFill/>
              </a:ln>
              <a:solidFill>
                <a:schemeClr val="tx1"/>
              </a:solidFill>
              <a:effectLst/>
              <a:uLnTx/>
              <a:uFillTx/>
              <a:latin typeface="+mj-lt"/>
              <a:ea typeface="MS PGothic" pitchFamily="34" charset="-128"/>
              <a:cs typeface="+mn-cs"/>
            </a:endParaRPr>
          </a:p>
        </p:txBody>
      </p:sp>
      <p:sp>
        <p:nvSpPr>
          <p:cNvPr id="51" name="TextBox 50"/>
          <p:cNvSpPr txBox="1"/>
          <p:nvPr/>
        </p:nvSpPr>
        <p:spPr>
          <a:xfrm>
            <a:off x="1892782" y="3003758"/>
            <a:ext cx="1619313" cy="369332"/>
          </a:xfrm>
          <a:prstGeom prst="rect">
            <a:avLst/>
          </a:prstGeom>
        </p:spPr>
        <p:txBody>
          <a:bodyPr wrap="square" rtlCol="0" anchor="ctr" anchorCtr="0">
            <a:spAutoFit/>
          </a:bodyPr>
          <a:lstStyle/>
          <a:p>
            <a:pPr marL="0" marR="0" indent="0" algn="ctr"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kumimoji="0" lang="en-US" sz="2000" b="1" i="0" u="none" strike="noStrike" kern="1200" cap="none" spc="0" normalizeH="0" baseline="0" noProof="0" dirty="0" smtClean="0">
                <a:ln>
                  <a:noFill/>
                </a:ln>
                <a:solidFill>
                  <a:schemeClr val="tx1"/>
                </a:solidFill>
                <a:effectLst/>
                <a:uLnTx/>
                <a:uFillTx/>
                <a:latin typeface="+mj-lt"/>
                <a:ea typeface="MS PGothic" pitchFamily="34" charset="-128"/>
                <a:cs typeface="+mn-cs"/>
              </a:rPr>
              <a:t>E1-E3</a:t>
            </a:r>
            <a:endParaRPr kumimoji="0" lang="en-US" sz="1600" b="0" i="1" u="none" strike="noStrike" kern="1200" cap="none" spc="0" normalizeH="0" baseline="0" noProof="0" dirty="0">
              <a:ln>
                <a:noFill/>
              </a:ln>
              <a:solidFill>
                <a:schemeClr val="tx1"/>
              </a:solidFill>
              <a:effectLst/>
              <a:uLnTx/>
              <a:uFillTx/>
              <a:latin typeface="+mj-lt"/>
              <a:ea typeface="MS PGothic" pitchFamily="34" charset="-128"/>
              <a:cs typeface="+mn-cs"/>
            </a:endParaRPr>
          </a:p>
        </p:txBody>
      </p:sp>
      <p:sp>
        <p:nvSpPr>
          <p:cNvPr id="52" name="Left Brace 3"/>
          <p:cNvSpPr/>
          <p:nvPr/>
        </p:nvSpPr>
        <p:spPr>
          <a:xfrm rot="5400000" flipH="1">
            <a:off x="3350467" y="4416523"/>
            <a:ext cx="178213" cy="3050035"/>
          </a:xfrm>
          <a:prstGeom prst="leftBrace">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TextBox 52"/>
          <p:cNvSpPr txBox="1"/>
          <p:nvPr/>
        </p:nvSpPr>
        <p:spPr>
          <a:xfrm>
            <a:off x="1906077" y="6008156"/>
            <a:ext cx="3060590" cy="369332"/>
          </a:xfrm>
          <a:prstGeom prst="rect">
            <a:avLst/>
          </a:prstGeom>
        </p:spPr>
        <p:txBody>
          <a:bodyPr wrap="square" rtlCol="0" anchor="ctr" anchorCtr="0">
            <a:spAutoFit/>
          </a:bodyPr>
          <a:lstStyle/>
          <a:p>
            <a:pPr marL="0" marR="0" indent="0" algn="ctr"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kumimoji="0" lang="en-US" sz="2000" b="1" i="0" u="none" strike="noStrike" kern="1200" cap="none" spc="0" normalizeH="0" baseline="0" noProof="0" dirty="0" smtClean="0">
                <a:ln>
                  <a:noFill/>
                </a:ln>
                <a:solidFill>
                  <a:schemeClr val="tx1"/>
                </a:solidFill>
                <a:effectLst/>
                <a:uLnTx/>
                <a:uFillTx/>
                <a:latin typeface="+mj-lt"/>
                <a:ea typeface="MS PGothic" pitchFamily="34" charset="-128"/>
                <a:cs typeface="+mn-cs"/>
              </a:rPr>
              <a:t>E1+E3*(f’/f - 1)</a:t>
            </a:r>
            <a:endParaRPr kumimoji="0" lang="en-US" sz="1600" b="0" i="1" u="none" strike="noStrike" kern="1200" cap="none" spc="0" normalizeH="0" baseline="0" noProof="0" dirty="0">
              <a:ln>
                <a:noFill/>
              </a:ln>
              <a:solidFill>
                <a:schemeClr val="tx1"/>
              </a:solidFill>
              <a:effectLst/>
              <a:uLnTx/>
              <a:uFillTx/>
              <a:latin typeface="+mj-lt"/>
              <a:ea typeface="MS PGothic" pitchFamily="34" charset="-128"/>
              <a:cs typeface="+mn-cs"/>
            </a:endParaRPr>
          </a:p>
        </p:txBody>
      </p:sp>
      <p:sp>
        <p:nvSpPr>
          <p:cNvPr id="54" name="TextBox 53"/>
          <p:cNvSpPr txBox="1"/>
          <p:nvPr/>
        </p:nvSpPr>
        <p:spPr>
          <a:xfrm>
            <a:off x="3522403" y="5436902"/>
            <a:ext cx="1453410" cy="369332"/>
          </a:xfrm>
          <a:prstGeom prst="rect">
            <a:avLst/>
          </a:prstGeom>
        </p:spPr>
        <p:txBody>
          <a:bodyPr wrap="square" rtlCol="0" anchor="ctr" anchorCtr="0">
            <a:spAutoFit/>
          </a:bodyPr>
          <a:lstStyle/>
          <a:p>
            <a:pPr marL="0" marR="0" indent="0" algn="ctr"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kumimoji="0" lang="en-US" sz="2000" b="1" i="0" u="none" strike="noStrike" kern="1200" cap="none" spc="0" normalizeH="0" baseline="0" noProof="0" dirty="0" smtClean="0">
                <a:ln>
                  <a:noFill/>
                </a:ln>
                <a:solidFill>
                  <a:schemeClr val="tx1"/>
                </a:solidFill>
                <a:effectLst/>
                <a:uLnTx/>
                <a:uFillTx/>
                <a:latin typeface="+mj-lt"/>
                <a:ea typeface="MS PGothic" pitchFamily="34" charset="-128"/>
                <a:cs typeface="+mn-cs"/>
              </a:rPr>
              <a:t>E3</a:t>
            </a:r>
            <a:r>
              <a:rPr kumimoji="0" lang="en-US" sz="2000" b="1" i="0" u="none" strike="noStrike" kern="1200" cap="none" spc="0" normalizeH="0" baseline="0" noProof="0" dirty="0" smtClean="0">
                <a:ln>
                  <a:noFill/>
                </a:ln>
                <a:solidFill>
                  <a:schemeClr val="tx1"/>
                </a:solidFill>
                <a:effectLst/>
                <a:uLnTx/>
                <a:uFillTx/>
                <a:latin typeface="宋体"/>
                <a:ea typeface="宋体"/>
                <a:cs typeface="+mn-cs"/>
              </a:rPr>
              <a:t>*</a:t>
            </a:r>
            <a:r>
              <a:rPr kumimoji="0" lang="en-US" sz="2000" b="1" i="0" u="none" strike="noStrike" kern="1200" cap="none" spc="0" normalizeH="0" baseline="0" noProof="0" dirty="0" smtClean="0">
                <a:ln>
                  <a:noFill/>
                </a:ln>
                <a:solidFill>
                  <a:schemeClr val="tx1"/>
                </a:solidFill>
                <a:effectLst/>
                <a:uLnTx/>
                <a:uFillTx/>
                <a:latin typeface="+mj-lt"/>
                <a:ea typeface="MS PGothic" pitchFamily="34" charset="-128"/>
                <a:cs typeface="+mn-cs"/>
              </a:rPr>
              <a:t>(f’/f)</a:t>
            </a:r>
            <a:endParaRPr kumimoji="0" lang="en-US" sz="2000" b="0" i="1" u="none" strike="noStrike" kern="1200" cap="none" spc="0" normalizeH="0" baseline="0" noProof="0" dirty="0">
              <a:ln>
                <a:noFill/>
              </a:ln>
              <a:solidFill>
                <a:schemeClr val="tx1"/>
              </a:solidFill>
              <a:effectLst/>
              <a:uLnTx/>
              <a:uFillTx/>
              <a:latin typeface="+mj-lt"/>
              <a:ea typeface="MS PGothic" pitchFamily="34" charset="-128"/>
              <a:cs typeface="+mn-cs"/>
            </a:endParaRPr>
          </a:p>
        </p:txBody>
      </p:sp>
      <p:sp>
        <p:nvSpPr>
          <p:cNvPr id="55" name="TextBox 54"/>
          <p:cNvSpPr txBox="1"/>
          <p:nvPr/>
        </p:nvSpPr>
        <p:spPr>
          <a:xfrm>
            <a:off x="1885528" y="5013950"/>
            <a:ext cx="1619313" cy="369332"/>
          </a:xfrm>
          <a:prstGeom prst="rect">
            <a:avLst/>
          </a:prstGeom>
        </p:spPr>
        <p:txBody>
          <a:bodyPr wrap="square" rtlCol="0" anchor="ctr" anchorCtr="0">
            <a:spAutoFit/>
          </a:bodyPr>
          <a:lstStyle/>
          <a:p>
            <a:pPr marL="0" marR="0" indent="0" algn="ctr"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kumimoji="0" lang="en-US" sz="2000" b="1" i="0" u="none" strike="noStrike" kern="1200" cap="none" spc="0" normalizeH="0" baseline="0" noProof="0" dirty="0" smtClean="0">
                <a:ln>
                  <a:noFill/>
                </a:ln>
                <a:solidFill>
                  <a:schemeClr val="tx1"/>
                </a:solidFill>
                <a:effectLst/>
                <a:uLnTx/>
                <a:uFillTx/>
                <a:latin typeface="+mj-lt"/>
                <a:ea typeface="MS PGothic" pitchFamily="34" charset="-128"/>
                <a:cs typeface="+mn-cs"/>
              </a:rPr>
              <a:t>E1-E3</a:t>
            </a:r>
            <a:endParaRPr kumimoji="0" lang="en-US" sz="1600" b="0" i="1" u="none" strike="noStrike" kern="1200" cap="none" spc="0" normalizeH="0" baseline="0" noProof="0" dirty="0">
              <a:ln>
                <a:noFill/>
              </a:ln>
              <a:solidFill>
                <a:schemeClr val="tx1"/>
              </a:solidFill>
              <a:effectLst/>
              <a:uLnTx/>
              <a:uFillTx/>
              <a:latin typeface="+mj-lt"/>
              <a:ea typeface="MS PGothic" pitchFamily="34" charset="-128"/>
              <a:cs typeface="+mn-cs"/>
            </a:endParaRPr>
          </a:p>
        </p:txBody>
      </p:sp>
      <p:sp>
        <p:nvSpPr>
          <p:cNvPr id="29" name="椭圆 28"/>
          <p:cNvSpPr/>
          <p:nvPr/>
        </p:nvSpPr>
        <p:spPr>
          <a:xfrm>
            <a:off x="4343303" y="4063092"/>
            <a:ext cx="4743547" cy="886099"/>
          </a:xfrm>
          <a:prstGeom prst="ellipse">
            <a:avLst/>
          </a:prstGeom>
          <a:noFill/>
          <a:ln w="28575">
            <a:solidFill>
              <a:schemeClr val="accent2"/>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r>
              <a:rPr lang="en-US" altLang="zh-CN" sz="2800" b="1" dirty="0" smtClean="0">
                <a:solidFill>
                  <a:schemeClr val="accent2"/>
                </a:solidFill>
              </a:rPr>
              <a:t>LL-MAB CPI Predictor</a:t>
            </a:r>
            <a:endParaRPr lang="zh-CN" altLang="en-US" sz="2800" b="1" dirty="0">
              <a:solidFill>
                <a:schemeClr val="accent2"/>
              </a:solidFill>
            </a:endParaRPr>
          </a:p>
        </p:txBody>
      </p:sp>
    </p:spTree>
    <p:extLst>
      <p:ext uri="{BB962C8B-B14F-4D97-AF65-F5344CB8AC3E}">
        <p14:creationId xmlns:p14="http://schemas.microsoft.com/office/powerpoint/2010/main" xmlns="" val="149232673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0">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1">
                                            <p:txEl>
                                              <p:pRg st="0" end="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5"/>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5"/>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6"/>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55">
                                            <p:txEl>
                                              <p:pRg st="0" end="0"/>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54">
                                            <p:txEl>
                                              <p:pRg st="0" end="0"/>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52"/>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53"/>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47"/>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49"/>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29"/>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3" grpId="0"/>
      <p:bldP spid="26" grpId="0"/>
      <p:bldP spid="33" grpId="0" animBg="1"/>
      <p:bldP spid="34" grpId="0" animBg="1"/>
      <p:bldP spid="35" grpId="0" animBg="1"/>
      <p:bldP spid="36" grpId="0" animBg="1"/>
      <p:bldP spid="45" grpId="0"/>
      <p:bldP spid="46" grpId="0"/>
      <p:bldP spid="47" grpId="0"/>
      <p:bldP spid="49" grpId="0"/>
      <p:bldP spid="52" grpId="0" animBg="1"/>
      <p:bldP spid="53" grpId="0"/>
      <p:bldP spid="29" grpId="0" animBg="1"/>
    </p:bldLst>
  </p:timing>
</p:sld>
</file>

<file path=ppt/theme/theme1.xml><?xml version="1.0" encoding="utf-8"?>
<a:theme xmlns:a="http://schemas.openxmlformats.org/drawingml/2006/main" name="AMD STANDARD WHT">
  <a:themeElements>
    <a:clrScheme name="AMD Theme">
      <a:dk1>
        <a:sysClr val="windowText" lastClr="000000"/>
      </a:dk1>
      <a:lt1>
        <a:sysClr val="window" lastClr="FFFFFF"/>
      </a:lt1>
      <a:dk2>
        <a:srgbClr val="FFFFFF"/>
      </a:dk2>
      <a:lt2>
        <a:srgbClr val="000000"/>
      </a:lt2>
      <a:accent1>
        <a:srgbClr val="F26522"/>
      </a:accent1>
      <a:accent2>
        <a:srgbClr val="ED1C24"/>
      </a:accent2>
      <a:accent3>
        <a:srgbClr val="00AAB5"/>
      </a:accent3>
      <a:accent4>
        <a:srgbClr val="A6CE39"/>
      </a:accent4>
      <a:accent5>
        <a:srgbClr val="9650A0"/>
      </a:accent5>
      <a:accent6>
        <a:srgbClr val="C7C8CA"/>
      </a:accent6>
      <a:hlink>
        <a:srgbClr val="A6CE39"/>
      </a:hlink>
      <a:folHlink>
        <a:srgbClr val="C7C8CA"/>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fontAlgn="auto">
          <a:spcBef>
            <a:spcPts val="0"/>
          </a:spcBef>
          <a:spcAft>
            <a:spcPts val="0"/>
          </a:spcAft>
          <a:defRPr sz="3200" dirty="0">
            <a:solidFill>
              <a:schemeClr val="tx2"/>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3"/>
          </a:solidFill>
        </a:ln>
      </a:spPr>
      <a:bodyPr/>
      <a:lstStyle/>
      <a:style>
        <a:lnRef idx="1">
          <a:schemeClr val="accent1"/>
        </a:lnRef>
        <a:fillRef idx="0">
          <a:schemeClr val="accent1"/>
        </a:fillRef>
        <a:effectRef idx="0">
          <a:schemeClr val="accent1"/>
        </a:effectRef>
        <a:fontRef idx="minor">
          <a:schemeClr val="tx1"/>
        </a:fontRef>
      </a:style>
    </a:lnDef>
    <a:txDef>
      <a:spPr/>
      <a:bodyPr anchor="ctr" anchorCtr="0"/>
      <a:lstStyle>
        <a:defPPr marL="0" marR="0" indent="0" algn="l" defTabSz="914400" rtl="0" eaLnBrk="1" fontAlgn="auto" latinLnBrk="0" hangingPunct="1">
          <a:lnSpc>
            <a:spcPct val="90000"/>
          </a:lnSpc>
          <a:spcBef>
            <a:spcPts val="300"/>
          </a:spcBef>
          <a:spcAft>
            <a:spcPts val="300"/>
          </a:spcAft>
          <a:buClr>
            <a:srgbClr val="FFFFFF"/>
          </a:buClr>
          <a:buSzTx/>
          <a:buFont typeface="Wingdings 3" pitchFamily="18" charset="2"/>
          <a:buNone/>
          <a:tabLst/>
          <a:defRPr kumimoji="0" sz="2000" b="0" i="0" u="none" strike="noStrike" kern="1200" cap="none" spc="0" normalizeH="0" baseline="0" noProof="0" dirty="0">
            <a:ln>
              <a:noFill/>
            </a:ln>
            <a:solidFill>
              <a:schemeClr val="tx1"/>
            </a:solidFill>
            <a:effectLst/>
            <a:uLnTx/>
            <a:uFillTx/>
            <a:latin typeface="+mj-lt"/>
            <a:ea typeface="MS PGothic" pitchFamily="34" charset="-128"/>
            <a:cs typeface="+mn-cs"/>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documentManagement>
    <PublishingExpirationDate xmlns="http://schemas.microsoft.com/sharepoint/v3" xsi:nil="true"/>
    <PublishingStartDate xmlns="http://schemas.microsoft.com/sharepoint/v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D34B1B7A46415B40BFB5FA6C8004ECA5" ma:contentTypeVersion="1" ma:contentTypeDescription="Create a new document." ma:contentTypeScope="" ma:versionID="ac3b19f409d7e963cd80e4dcd1b829f4">
  <xsd:schema xmlns:xsd="http://www.w3.org/2001/XMLSchema" xmlns:p="http://schemas.microsoft.com/office/2006/metadata/properties" xmlns:ns1="http://schemas.microsoft.com/sharepoint/v3" targetNamespace="http://schemas.microsoft.com/office/2006/metadata/properties" ma:root="true" ma:fieldsID="ddb0c952b897a810c8a4e377cff6bff8"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dms="http://schemas.microsoft.com/office/2006/documentManagement/types" targetNamespace="http://schemas.microsoft.com/sharepoint/v3" elementFormDefault="qualified">
    <xsd:import namespace="http://schemas.microsoft.com/office/2006/documentManagement/type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Props1.xml><?xml version="1.0" encoding="utf-8"?>
<ds:datastoreItem xmlns:ds="http://schemas.openxmlformats.org/officeDocument/2006/customXml" ds:itemID="{85AA42C7-64F9-4B9A-942D-6BBF3901196B}">
  <ds:schemaRefs>
    <ds:schemaRef ds:uri="http://schemas.microsoft.com/sharepoint/v3/contenttype/forms"/>
  </ds:schemaRefs>
</ds:datastoreItem>
</file>

<file path=customXml/itemProps2.xml><?xml version="1.0" encoding="utf-8"?>
<ds:datastoreItem xmlns:ds="http://schemas.openxmlformats.org/officeDocument/2006/customXml" ds:itemID="{8BCC78B1-F948-4084-8B15-7DC472B099BE}">
  <ds:schemaRefs>
    <ds:schemaRef ds:uri="http://schemas.openxmlformats.org/package/2006/metadata/core-properties"/>
    <ds:schemaRef ds:uri="http://purl.org/dc/elements/1.1/"/>
    <ds:schemaRef ds:uri="http://schemas.microsoft.com/sharepoint/v3"/>
    <ds:schemaRef ds:uri="http://schemas.microsoft.com/office/2006/documentManagement/types"/>
    <ds:schemaRef ds:uri="http://purl.org/dc/terms/"/>
    <ds:schemaRef ds:uri="http://schemas.microsoft.com/office/2006/metadata/properties"/>
    <ds:schemaRef ds:uri="http://www.w3.org/XML/1998/namespace"/>
    <ds:schemaRef ds:uri="http://purl.org/dc/dcmitype/"/>
  </ds:schemaRefs>
</ds:datastoreItem>
</file>

<file path=customXml/itemProps3.xml><?xml version="1.0" encoding="utf-8"?>
<ds:datastoreItem xmlns:ds="http://schemas.openxmlformats.org/officeDocument/2006/customXml" ds:itemID="{B01F5094-6F8E-4E90-A47A-96EAE807345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docProps/app.xml><?xml version="1.0" encoding="utf-8"?>
<Properties xmlns="http://schemas.openxmlformats.org/officeDocument/2006/extended-properties" xmlns:vt="http://schemas.openxmlformats.org/officeDocument/2006/docPropsVTypes">
  <Template>AMD STANDARD WHT</Template>
  <TotalTime>28857</TotalTime>
  <Words>6563</Words>
  <Application>Microsoft Office PowerPoint</Application>
  <PresentationFormat>On-screen Show (4:3)</PresentationFormat>
  <Paragraphs>1178</Paragraphs>
  <Slides>43</Slides>
  <Notes>38</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43</vt:i4>
      </vt:variant>
    </vt:vector>
  </HeadingPairs>
  <TitlesOfParts>
    <vt:vector size="45" baseType="lpstr">
      <vt:lpstr>AMD STANDARD WHT</vt:lpstr>
      <vt:lpstr>think-cell Slide</vt:lpstr>
      <vt:lpstr>PPEP: online Performance, power, and energy prediction framework </vt:lpstr>
      <vt:lpstr>Background</vt:lpstr>
      <vt:lpstr>Two Questions</vt:lpstr>
      <vt:lpstr>Experimental setup</vt:lpstr>
      <vt:lpstr>outline</vt:lpstr>
      <vt:lpstr>How CPI changes with frequency</vt:lpstr>
      <vt:lpstr>What makes the CPI difference? </vt:lpstr>
      <vt:lpstr>“Leading Loads” Memory Time Estimation</vt:lpstr>
      <vt:lpstr>CPI predictor</vt:lpstr>
      <vt:lpstr>Predicted CPI curve V.S.  measured CPI curve</vt:lpstr>
      <vt:lpstr>CPI prediction error</vt:lpstr>
      <vt:lpstr>outline</vt:lpstr>
      <vt:lpstr>idle power model + Dynamic power model</vt:lpstr>
      <vt:lpstr>idle power model + Dynamic power model</vt:lpstr>
      <vt:lpstr>power model validation</vt:lpstr>
      <vt:lpstr>power model validation</vt:lpstr>
      <vt:lpstr>Predicting Power Across VF States</vt:lpstr>
      <vt:lpstr>observation 1 + observation 2</vt:lpstr>
      <vt:lpstr>Observation 1 + observation 2 </vt:lpstr>
      <vt:lpstr>Dynamic power prediction – flow </vt:lpstr>
      <vt:lpstr>Predicting error of average chip power</vt:lpstr>
      <vt:lpstr>outline</vt:lpstr>
      <vt:lpstr>PPEP framework</vt:lpstr>
      <vt:lpstr>conclusion</vt:lpstr>
      <vt:lpstr>Thank you!</vt:lpstr>
      <vt:lpstr>Disclaimer &amp; Attribution</vt:lpstr>
      <vt:lpstr>Backup Slides</vt:lpstr>
      <vt:lpstr>Performance &amp; power  prediction</vt:lpstr>
      <vt:lpstr>Experimental methodology</vt:lpstr>
      <vt:lpstr>How to estimate “memory stall cycles”?</vt:lpstr>
      <vt:lpstr>Leading Loads on AMD Processors</vt:lpstr>
      <vt:lpstr>Mab based leading loads model: ll-mab</vt:lpstr>
      <vt:lpstr>Predicted CPI  V.S.  measured CPI</vt:lpstr>
      <vt:lpstr>CPI Prediction Error V.S. memoryboundedness</vt:lpstr>
      <vt:lpstr>Chip idle power model</vt:lpstr>
      <vt:lpstr>Chip dynamic power model</vt:lpstr>
      <vt:lpstr>Fitting error: dynamic power model</vt:lpstr>
      <vt:lpstr> </vt:lpstr>
      <vt:lpstr>The impact of Power Gating</vt:lpstr>
      <vt:lpstr>The impact of Power Gating</vt:lpstr>
      <vt:lpstr>PPEP framework</vt:lpstr>
      <vt:lpstr>PPEP framework</vt:lpstr>
      <vt:lpstr>PPEP Usage example: one-step power capping</vt:lpstr>
    </vt:vector>
  </TitlesOfParts>
  <Company>Advanced Micro Devices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PPEP: Online Performance, Power, and Energy Prediction Framework  and DVFS Space Exploration</dc:title>
  <dc:creator>Bo Su</dc:creator>
  <cp:lastModifiedBy>Joseph Lee Greathouse</cp:lastModifiedBy>
  <cp:revision>841</cp:revision>
  <cp:lastPrinted>2014-11-25T15:59:37Z</cp:lastPrinted>
  <dcterms:created xsi:type="dcterms:W3CDTF">2014-06-16T18:02:06Z</dcterms:created>
  <dcterms:modified xsi:type="dcterms:W3CDTF">2015-02-08T07:00:19Z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0x010100D34B1B7A46415B40BFB5FA6C8004ECA5</vt:lpwstr>
  </property>
</Properties>
</file>